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"/>
  </p:notesMasterIdLst>
  <p:sldIdLst>
    <p:sldId id="269" r:id="rId2"/>
    <p:sldId id="267" r:id="rId3"/>
    <p:sldId id="268" r:id="rId4"/>
    <p:sldId id="256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17B58-D891-4E8F-B8F9-055E04810043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1D3BA-EC12-46F0-B812-0E102837D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4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06DA-663F-4B1E-B6F2-81C654ACB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D77EB-D6B8-469E-917E-4DC67DDC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11BC8-FF11-43DF-BF19-EAA7EB77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9A8D6-E337-4598-95BE-8FE8A960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FCC0-7B7C-4680-AF54-08FE4862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6B11-0DE6-4A48-8A49-41D12F64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E44FD-EBBE-4C06-8465-8425A2B6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60409-C794-4C4F-B3BE-51D903BC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9EDD6-1F1D-41EA-90CC-27519562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4658D-AF3A-4205-B72D-DDE48F13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8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54A896-4446-40D2-A47D-A247C8E50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0097E-1EC6-4B44-8476-72403296E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F156F-3BD6-4D13-8E7A-C2D978B7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268F2-EB45-4CC7-BF15-C8322A4D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F0EA2-E59D-48CD-93E3-BE33D525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9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101F-1AF5-4E22-A48B-B71874B7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9522-8297-4BD2-A407-40C59158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46C-0728-4584-B468-7A3DB6E3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9459F-AFE7-4A6F-90E2-545135BE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EAA0-43B6-44E6-817E-BACEE36C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0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6AD4-D328-40B3-B4D2-2D08E70B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0DC15-F6CD-4DB9-AC9E-81800B83F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38621-9E73-4B9C-8F66-05C55079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1FBC2-7476-4E01-B9ED-580DA5F6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E6E1-26A5-43FC-BB98-D062FE05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5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E01E-BE3F-400F-9A6D-6F6F8509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AE27-D376-4004-81E8-DF81E9CB6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02E11-CFAB-41EB-BB6A-779F05899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4834C-DDFF-4AD6-BC4C-837185D2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924D6-2401-4DDB-A04E-B78A65F0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B10BB-B22D-430C-B233-CB18186E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8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4697-24CF-4E4A-8EAC-5734F81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0FDE4-7D2A-4B9C-8672-602D41BD5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2644B-7C7D-4621-A209-15B38E076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7807C-8941-4B30-943B-1F90780EF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59F9A-4BB0-46E5-AB85-27BDBD37E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79D65-19B0-4C81-BD8C-B79634B2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16088-EC94-463A-BAED-52D086B0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DB854-6912-4403-A91E-A07EDD63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5DEB-A364-4573-917B-0E8C5DEF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A8E2E-1661-42A9-870E-016F9B9A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3BB29-EF18-4395-BA7B-B4DC31DC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5CEE7-9ACD-4767-A889-8E3DB6D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3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4CBA5-2ACD-4169-A6E0-F12592CE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A7577-2922-451F-9253-409D7C63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32D7E-8D30-404D-B065-6FC30DC6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0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8EAE-361B-4353-8722-92B44F1C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1C92-0205-4681-B7DA-D8FDBF85C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3BCEF-1908-4633-BC97-1B2481CE2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15643-6C25-45DE-BDD8-A0B4D0A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9E673-1946-47D4-A4FD-6683BC34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A6523-8EE0-42D1-AD5A-A9D827E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9BA6A-83A8-4441-B58E-D151A090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76BCA-E6A5-42D7-822F-0D0387D2E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D986-168C-4127-B4B8-347FE026E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05E82-423A-425C-8718-CCD53DCD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E73E8-8138-48FA-AC93-AABEE5B2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B1790-65B4-4821-A307-BCCC573A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2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38AF4-1EAB-405E-9F3D-4CB53236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50AB1-51EA-4001-BC18-CEBA1F9B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E41CD-64A3-40BA-96BC-236493FEE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65EA-DECA-47EB-9798-7009DD4D3B1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17876-215A-4D00-BF8E-DD478A020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A164-640A-4518-AB5D-E68E9BE17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DDC5-793C-48C1-84FD-1A5033F5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7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9695-816E-4680-9513-CAD1B85D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340485"/>
            <a:ext cx="5003800" cy="1325563"/>
          </a:xfrm>
        </p:spPr>
        <p:txBody>
          <a:bodyPr>
            <a:noAutofit/>
          </a:bodyPr>
          <a:lstStyle/>
          <a:p>
            <a:r>
              <a:rPr lang="en-GB" sz="7200" b="1" i="1" u="sng" dirty="0"/>
              <a:t>Computing tasks!</a:t>
            </a:r>
          </a:p>
        </p:txBody>
      </p:sp>
      <p:pic>
        <p:nvPicPr>
          <p:cNvPr id="1026" name="Picture 2" descr="Image result for safer internet day 2021">
            <a:extLst>
              <a:ext uri="{FF2B5EF4-FFF2-40B4-BE49-F238E27FC236}">
                <a16:creationId xmlns:a16="http://schemas.microsoft.com/office/drawing/2014/main" id="{0FAA7C26-D3F5-46D6-86DA-DE521F7F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0"/>
            <a:ext cx="665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1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CD049-83C0-411D-B9BD-59EA87C3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D3F3A-0232-4EB7-BE23-358FA9BD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4"/>
            <a:ext cx="11430000" cy="642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3E5C2-B4FB-41E7-B097-63E323A15C80}"/>
              </a:ext>
            </a:extLst>
          </p:cNvPr>
          <p:cNvSpPr txBox="1"/>
          <p:nvPr/>
        </p:nvSpPr>
        <p:spPr>
          <a:xfrm>
            <a:off x="111760" y="71120"/>
            <a:ext cx="258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</a:t>
            </a:r>
          </a:p>
        </p:txBody>
      </p:sp>
    </p:spTree>
    <p:extLst>
      <p:ext uri="{BB962C8B-B14F-4D97-AF65-F5344CB8AC3E}">
        <p14:creationId xmlns:p14="http://schemas.microsoft.com/office/powerpoint/2010/main" val="337998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EB34-7B3E-4D58-B9B8-E644E9BE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03FC-5DD9-4DA1-96B1-DA7DCCF99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4CBD4-97D3-49CB-A6DC-3F891956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330"/>
            <a:ext cx="11562080" cy="6503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4D111-F665-4FB3-A191-2BB967345AA9}"/>
              </a:ext>
            </a:extLst>
          </p:cNvPr>
          <p:cNvSpPr txBox="1"/>
          <p:nvPr/>
        </p:nvSpPr>
        <p:spPr>
          <a:xfrm>
            <a:off x="132080" y="0"/>
            <a:ext cx="235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</a:t>
            </a:r>
          </a:p>
        </p:txBody>
      </p:sp>
    </p:spTree>
    <p:extLst>
      <p:ext uri="{BB962C8B-B14F-4D97-AF65-F5344CB8AC3E}">
        <p14:creationId xmlns:p14="http://schemas.microsoft.com/office/powerpoint/2010/main" val="383946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07C927-1245-492F-B69D-46C9BED5A8BD}"/>
              </a:ext>
            </a:extLst>
          </p:cNvPr>
          <p:cNvSpPr/>
          <p:nvPr/>
        </p:nvSpPr>
        <p:spPr>
          <a:xfrm>
            <a:off x="304800" y="3220720"/>
            <a:ext cx="11714480" cy="28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A83F4-F79F-4834-8763-CEF997435C49}"/>
              </a:ext>
            </a:extLst>
          </p:cNvPr>
          <p:cNvSpPr txBox="1"/>
          <p:nvPr/>
        </p:nvSpPr>
        <p:spPr>
          <a:xfrm>
            <a:off x="176107" y="2611120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That’s okay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C2723-0163-4628-95AF-33563CAF0ABD}"/>
              </a:ext>
            </a:extLst>
          </p:cNvPr>
          <p:cNvSpPr txBox="1"/>
          <p:nvPr/>
        </p:nvSpPr>
        <p:spPr>
          <a:xfrm>
            <a:off x="5547360" y="2610596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 depends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F6031-A407-455C-A85F-C9AE484D5C86}"/>
              </a:ext>
            </a:extLst>
          </p:cNvPr>
          <p:cNvSpPr txBox="1"/>
          <p:nvPr/>
        </p:nvSpPr>
        <p:spPr>
          <a:xfrm>
            <a:off x="3474720" y="3610539"/>
            <a:ext cx="122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It’s okay if no-one finds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9BD92A-2264-462A-829B-2AB0FAB85C6F}"/>
              </a:ext>
            </a:extLst>
          </p:cNvPr>
          <p:cNvSpPr txBox="1"/>
          <p:nvPr/>
        </p:nvSpPr>
        <p:spPr>
          <a:xfrm>
            <a:off x="8287175" y="3720344"/>
            <a:ext cx="122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I’m not sure about this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9B9CF-87D1-4D75-93D7-02B8B0664D62}"/>
              </a:ext>
            </a:extLst>
          </p:cNvPr>
          <p:cNvSpPr txBox="1"/>
          <p:nvPr/>
        </p:nvSpPr>
        <p:spPr>
          <a:xfrm>
            <a:off x="10918613" y="2574389"/>
            <a:ext cx="122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That’s not okay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7A0DA-59A5-423E-9711-93A5F9E26F79}"/>
              </a:ext>
            </a:extLst>
          </p:cNvPr>
          <p:cNvSpPr txBox="1"/>
          <p:nvPr/>
        </p:nvSpPr>
        <p:spPr>
          <a:xfrm>
            <a:off x="176107" y="152400"/>
            <a:ext cx="1184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4-  On the next slide, there are some scenarios. Can you sort them onto this line according to your opinion?</a:t>
            </a:r>
          </a:p>
        </p:txBody>
      </p:sp>
    </p:spTree>
    <p:extLst>
      <p:ext uri="{BB962C8B-B14F-4D97-AF65-F5344CB8AC3E}">
        <p14:creationId xmlns:p14="http://schemas.microsoft.com/office/powerpoint/2010/main" val="93310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1C09C370-C655-DD40-9BE8-2902ADAA8130}"/>
              </a:ext>
            </a:extLst>
          </p:cNvPr>
          <p:cNvGrpSpPr/>
          <p:nvPr/>
        </p:nvGrpSpPr>
        <p:grpSpPr>
          <a:xfrm>
            <a:off x="734522" y="1579487"/>
            <a:ext cx="3308350" cy="2291715"/>
            <a:chOff x="734522" y="1579487"/>
            <a:chExt cx="3308350" cy="2291715"/>
          </a:xfrm>
        </p:grpSpPr>
        <p:sp>
          <p:nvSpPr>
            <p:cNvPr id="55" name="object 55"/>
            <p:cNvSpPr/>
            <p:nvPr/>
          </p:nvSpPr>
          <p:spPr>
            <a:xfrm>
              <a:off x="734522" y="1579487"/>
              <a:ext cx="3308350" cy="2291715"/>
            </a:xfrm>
            <a:custGeom>
              <a:avLst/>
              <a:gdLst/>
              <a:ahLst/>
              <a:cxnLst/>
              <a:rect l="l" t="t" r="r" b="b"/>
              <a:pathLst>
                <a:path w="3308350" h="229171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2078367"/>
                  </a:lnTo>
                  <a:lnTo>
                    <a:pt x="5619" y="2127160"/>
                  </a:lnTo>
                  <a:lnTo>
                    <a:pt x="21627" y="2171951"/>
                  </a:lnTo>
                  <a:lnTo>
                    <a:pt x="46745" y="2211463"/>
                  </a:lnTo>
                  <a:lnTo>
                    <a:pt x="79697" y="2244418"/>
                  </a:lnTo>
                  <a:lnTo>
                    <a:pt x="119206" y="2269539"/>
                  </a:lnTo>
                  <a:lnTo>
                    <a:pt x="163996" y="2285548"/>
                  </a:lnTo>
                  <a:lnTo>
                    <a:pt x="212788" y="2291168"/>
                  </a:lnTo>
                  <a:lnTo>
                    <a:pt x="3095371" y="2291168"/>
                  </a:lnTo>
                  <a:lnTo>
                    <a:pt x="3144159" y="2285548"/>
                  </a:lnTo>
                  <a:lnTo>
                    <a:pt x="3188947" y="2269539"/>
                  </a:lnTo>
                  <a:lnTo>
                    <a:pt x="3228456" y="2244418"/>
                  </a:lnTo>
                  <a:lnTo>
                    <a:pt x="3261410" y="2211463"/>
                  </a:lnTo>
                  <a:lnTo>
                    <a:pt x="3286530" y="2171951"/>
                  </a:lnTo>
                  <a:lnTo>
                    <a:pt x="3302539" y="2127160"/>
                  </a:lnTo>
                  <a:lnTo>
                    <a:pt x="3308159" y="2078367"/>
                  </a:lnTo>
                  <a:lnTo>
                    <a:pt x="3308159" y="212788"/>
                  </a:lnTo>
                  <a:lnTo>
                    <a:pt x="3302539" y="163996"/>
                  </a:lnTo>
                  <a:lnTo>
                    <a:pt x="3286530" y="119206"/>
                  </a:lnTo>
                  <a:lnTo>
                    <a:pt x="3261410" y="79697"/>
                  </a:lnTo>
                  <a:lnTo>
                    <a:pt x="3228456" y="46745"/>
                  </a:lnTo>
                  <a:lnTo>
                    <a:pt x="3188947" y="21627"/>
                  </a:lnTo>
                  <a:lnTo>
                    <a:pt x="3144159" y="5619"/>
                  </a:lnTo>
                  <a:lnTo>
                    <a:pt x="3095371" y="0"/>
                  </a:lnTo>
                  <a:lnTo>
                    <a:pt x="212788" y="0"/>
                  </a:lnTo>
                  <a:close/>
                </a:path>
              </a:pathLst>
            </a:custGeom>
            <a:ln w="9384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1069446" y="1722282"/>
              <a:ext cx="2643505" cy="1887855"/>
            </a:xfrm>
            <a:prstGeom prst="rect">
              <a:avLst/>
            </a:prstGeom>
          </p:spPr>
          <p:txBody>
            <a:bodyPr vert="horz" wrap="square" lIns="0" tIns="12065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0"/>
                </a:spcBef>
              </a:pP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Scenario</a:t>
              </a:r>
              <a:r>
                <a:rPr sz="2100" b="1" spc="-1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1</a:t>
              </a:r>
              <a:endParaRPr sz="2100" dirty="0">
                <a:latin typeface="Arial"/>
                <a:cs typeface="Arial"/>
              </a:endParaRPr>
            </a:p>
            <a:p>
              <a:pPr marL="12065" marR="5080" indent="-635" algn="ctr">
                <a:lnSpc>
                  <a:spcPts val="2100"/>
                </a:lnSpc>
                <a:spcBef>
                  <a:spcPts val="850"/>
                </a:spcBef>
              </a:pPr>
              <a:r>
                <a:rPr sz="1800" spc="-60" dirty="0">
                  <a:solidFill>
                    <a:srgbClr val="3F3F3E"/>
                  </a:solidFill>
                  <a:latin typeface="Arial"/>
                  <a:cs typeface="Arial"/>
                </a:rPr>
                <a:t>You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share a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link with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your  friends to a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website</a:t>
              </a:r>
              <a:r>
                <a:rPr sz="1800" spc="-10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which  has information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that</a:t>
              </a:r>
              <a:r>
                <a:rPr sz="1800" spc="-9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could 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upset people or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cause 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offense.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0874812-9F87-0440-AAFF-7F986AFB54D8}"/>
              </a:ext>
            </a:extLst>
          </p:cNvPr>
          <p:cNvGrpSpPr/>
          <p:nvPr/>
        </p:nvGrpSpPr>
        <p:grpSpPr>
          <a:xfrm>
            <a:off x="2572519" y="4201709"/>
            <a:ext cx="3308350" cy="2291715"/>
            <a:chOff x="2572519" y="4201709"/>
            <a:chExt cx="3308350" cy="2291715"/>
          </a:xfrm>
        </p:grpSpPr>
        <p:sp>
          <p:nvSpPr>
            <p:cNvPr id="59" name="object 59"/>
            <p:cNvSpPr/>
            <p:nvPr/>
          </p:nvSpPr>
          <p:spPr>
            <a:xfrm>
              <a:off x="2572519" y="4201709"/>
              <a:ext cx="3308350" cy="2291715"/>
            </a:xfrm>
            <a:custGeom>
              <a:avLst/>
              <a:gdLst/>
              <a:ahLst/>
              <a:cxnLst/>
              <a:rect l="l" t="t" r="r" b="b"/>
              <a:pathLst>
                <a:path w="3308350" h="229171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2078367"/>
                  </a:lnTo>
                  <a:lnTo>
                    <a:pt x="5619" y="2127160"/>
                  </a:lnTo>
                  <a:lnTo>
                    <a:pt x="21627" y="2171951"/>
                  </a:lnTo>
                  <a:lnTo>
                    <a:pt x="46745" y="2211463"/>
                  </a:lnTo>
                  <a:lnTo>
                    <a:pt x="79697" y="2244418"/>
                  </a:lnTo>
                  <a:lnTo>
                    <a:pt x="119206" y="2269539"/>
                  </a:lnTo>
                  <a:lnTo>
                    <a:pt x="163996" y="2285548"/>
                  </a:lnTo>
                  <a:lnTo>
                    <a:pt x="212788" y="2291168"/>
                  </a:lnTo>
                  <a:lnTo>
                    <a:pt x="3095371" y="2291168"/>
                  </a:lnTo>
                  <a:lnTo>
                    <a:pt x="3144159" y="2285548"/>
                  </a:lnTo>
                  <a:lnTo>
                    <a:pt x="3188947" y="2269539"/>
                  </a:lnTo>
                  <a:lnTo>
                    <a:pt x="3228456" y="2244418"/>
                  </a:lnTo>
                  <a:lnTo>
                    <a:pt x="3261410" y="2211463"/>
                  </a:lnTo>
                  <a:lnTo>
                    <a:pt x="3286530" y="2171951"/>
                  </a:lnTo>
                  <a:lnTo>
                    <a:pt x="3302539" y="2127160"/>
                  </a:lnTo>
                  <a:lnTo>
                    <a:pt x="3308159" y="2078367"/>
                  </a:lnTo>
                  <a:lnTo>
                    <a:pt x="3308159" y="212788"/>
                  </a:lnTo>
                  <a:lnTo>
                    <a:pt x="3302539" y="163996"/>
                  </a:lnTo>
                  <a:lnTo>
                    <a:pt x="3286530" y="119206"/>
                  </a:lnTo>
                  <a:lnTo>
                    <a:pt x="3261410" y="79697"/>
                  </a:lnTo>
                  <a:lnTo>
                    <a:pt x="3228456" y="46745"/>
                  </a:lnTo>
                  <a:lnTo>
                    <a:pt x="3188947" y="21627"/>
                  </a:lnTo>
                  <a:lnTo>
                    <a:pt x="3144159" y="5619"/>
                  </a:lnTo>
                  <a:lnTo>
                    <a:pt x="3095371" y="0"/>
                  </a:lnTo>
                  <a:lnTo>
                    <a:pt x="212788" y="0"/>
                  </a:lnTo>
                  <a:close/>
                </a:path>
              </a:pathLst>
            </a:custGeom>
            <a:ln w="9384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2834593" y="4356954"/>
              <a:ext cx="2762250" cy="1887855"/>
            </a:xfrm>
            <a:prstGeom prst="rect">
              <a:avLst/>
            </a:prstGeom>
          </p:spPr>
          <p:txBody>
            <a:bodyPr vert="horz" wrap="square" lIns="0" tIns="12065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0"/>
                </a:spcBef>
              </a:pP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Scenario</a:t>
              </a:r>
              <a:r>
                <a:rPr sz="2100" b="1" spc="-1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4</a:t>
              </a:r>
              <a:endParaRPr sz="2100" dirty="0">
                <a:latin typeface="Arial"/>
                <a:cs typeface="Arial"/>
              </a:endParaRPr>
            </a:p>
            <a:p>
              <a:pPr marL="12700" marR="5080" algn="ctr">
                <a:lnSpc>
                  <a:spcPts val="2100"/>
                </a:lnSpc>
                <a:spcBef>
                  <a:spcPts val="850"/>
                </a:spcBef>
              </a:pP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Someone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in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your class  shares something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online 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that you know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is not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true.  </a:t>
              </a:r>
              <a:r>
                <a:rPr sz="1800" spc="-60" dirty="0">
                  <a:solidFill>
                    <a:srgbClr val="3F3F3E"/>
                  </a:solidFill>
                  <a:latin typeface="Arial"/>
                  <a:cs typeface="Arial"/>
                </a:rPr>
                <a:t>You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decide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to call them</a:t>
              </a:r>
              <a:r>
                <a:rPr sz="1800" spc="-3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out  publicly on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their</a:t>
              </a:r>
              <a:r>
                <a:rPr sz="1800" spc="-3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post.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9D5880E-6F2C-1A44-9F85-CD06753AB11B}"/>
              </a:ext>
            </a:extLst>
          </p:cNvPr>
          <p:cNvGrpSpPr/>
          <p:nvPr/>
        </p:nvGrpSpPr>
        <p:grpSpPr>
          <a:xfrm>
            <a:off x="6312525" y="4201709"/>
            <a:ext cx="3308350" cy="2291715"/>
            <a:chOff x="6312525" y="4201709"/>
            <a:chExt cx="3308350" cy="2291715"/>
          </a:xfrm>
        </p:grpSpPr>
        <p:sp>
          <p:nvSpPr>
            <p:cNvPr id="58" name="object 58"/>
            <p:cNvSpPr/>
            <p:nvPr/>
          </p:nvSpPr>
          <p:spPr>
            <a:xfrm>
              <a:off x="6312525" y="4201709"/>
              <a:ext cx="3308350" cy="2291715"/>
            </a:xfrm>
            <a:custGeom>
              <a:avLst/>
              <a:gdLst/>
              <a:ahLst/>
              <a:cxnLst/>
              <a:rect l="l" t="t" r="r" b="b"/>
              <a:pathLst>
                <a:path w="3308350" h="229171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2078367"/>
                  </a:lnTo>
                  <a:lnTo>
                    <a:pt x="5619" y="2127160"/>
                  </a:lnTo>
                  <a:lnTo>
                    <a:pt x="21627" y="2171951"/>
                  </a:lnTo>
                  <a:lnTo>
                    <a:pt x="46745" y="2211463"/>
                  </a:lnTo>
                  <a:lnTo>
                    <a:pt x="79697" y="2244418"/>
                  </a:lnTo>
                  <a:lnTo>
                    <a:pt x="119206" y="2269539"/>
                  </a:lnTo>
                  <a:lnTo>
                    <a:pt x="163996" y="2285548"/>
                  </a:lnTo>
                  <a:lnTo>
                    <a:pt x="212788" y="2291168"/>
                  </a:lnTo>
                  <a:lnTo>
                    <a:pt x="3095371" y="2291168"/>
                  </a:lnTo>
                  <a:lnTo>
                    <a:pt x="3144159" y="2285548"/>
                  </a:lnTo>
                  <a:lnTo>
                    <a:pt x="3188947" y="2269539"/>
                  </a:lnTo>
                  <a:lnTo>
                    <a:pt x="3228456" y="2244418"/>
                  </a:lnTo>
                  <a:lnTo>
                    <a:pt x="3261410" y="2211463"/>
                  </a:lnTo>
                  <a:lnTo>
                    <a:pt x="3286530" y="2171951"/>
                  </a:lnTo>
                  <a:lnTo>
                    <a:pt x="3302539" y="2127160"/>
                  </a:lnTo>
                  <a:lnTo>
                    <a:pt x="3308159" y="2078367"/>
                  </a:lnTo>
                  <a:lnTo>
                    <a:pt x="3308159" y="212788"/>
                  </a:lnTo>
                  <a:lnTo>
                    <a:pt x="3302539" y="163996"/>
                  </a:lnTo>
                  <a:lnTo>
                    <a:pt x="3286530" y="119206"/>
                  </a:lnTo>
                  <a:lnTo>
                    <a:pt x="3261410" y="79697"/>
                  </a:lnTo>
                  <a:lnTo>
                    <a:pt x="3228456" y="46745"/>
                  </a:lnTo>
                  <a:lnTo>
                    <a:pt x="3188947" y="21627"/>
                  </a:lnTo>
                  <a:lnTo>
                    <a:pt x="3144159" y="5619"/>
                  </a:lnTo>
                  <a:lnTo>
                    <a:pt x="3095371" y="0"/>
                  </a:lnTo>
                  <a:lnTo>
                    <a:pt x="212788" y="0"/>
                  </a:lnTo>
                  <a:close/>
                </a:path>
              </a:pathLst>
            </a:custGeom>
            <a:ln w="9384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6477331" y="4356954"/>
              <a:ext cx="2974340" cy="1887855"/>
            </a:xfrm>
            <a:prstGeom prst="rect">
              <a:avLst/>
            </a:prstGeom>
          </p:spPr>
          <p:txBody>
            <a:bodyPr vert="horz" wrap="square" lIns="0" tIns="12065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0"/>
                </a:spcBef>
              </a:pP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Scenario</a:t>
              </a:r>
              <a:r>
                <a:rPr sz="2100" b="1" spc="-10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5</a:t>
              </a:r>
              <a:endParaRPr sz="2100" dirty="0">
                <a:latin typeface="Arial"/>
                <a:cs typeface="Arial"/>
              </a:endParaRPr>
            </a:p>
            <a:p>
              <a:pPr marL="12700" marR="5080" indent="-1905" algn="ctr">
                <a:lnSpc>
                  <a:spcPts val="2100"/>
                </a:lnSpc>
                <a:spcBef>
                  <a:spcPts val="850"/>
                </a:spcBef>
              </a:pPr>
              <a:r>
                <a:rPr sz="1800" spc="-60" dirty="0">
                  <a:solidFill>
                    <a:srgbClr val="3F3F3E"/>
                  </a:solidFill>
                  <a:latin typeface="Arial"/>
                  <a:cs typeface="Arial"/>
                </a:rPr>
                <a:t>You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are playing an online  game and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a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pop up appears. 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It tells you that you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have</a:t>
              </a:r>
              <a:r>
                <a:rPr sz="1800" spc="-10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won  lots of </a:t>
              </a:r>
              <a:r>
                <a:rPr sz="1800" spc="-25" dirty="0">
                  <a:solidFill>
                    <a:srgbClr val="3F3F3E"/>
                  </a:solidFill>
                  <a:latin typeface="Arial"/>
                  <a:cs typeface="Arial"/>
                </a:rPr>
                <a:t>money.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All you must 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do is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click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on</a:t>
              </a:r>
              <a:r>
                <a:rPr sz="1800" spc="-3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it.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D83852B-4CC3-814D-8031-9BCD463C4FFE}"/>
              </a:ext>
            </a:extLst>
          </p:cNvPr>
          <p:cNvGrpSpPr/>
          <p:nvPr/>
        </p:nvGrpSpPr>
        <p:grpSpPr>
          <a:xfrm>
            <a:off x="4442522" y="1579487"/>
            <a:ext cx="3308350" cy="2291715"/>
            <a:chOff x="4442522" y="1579487"/>
            <a:chExt cx="3308350" cy="2291715"/>
          </a:xfrm>
        </p:grpSpPr>
        <p:sp>
          <p:nvSpPr>
            <p:cNvPr id="56" name="object 56"/>
            <p:cNvSpPr/>
            <p:nvPr/>
          </p:nvSpPr>
          <p:spPr>
            <a:xfrm>
              <a:off x="4442522" y="1579487"/>
              <a:ext cx="3308350" cy="2291715"/>
            </a:xfrm>
            <a:custGeom>
              <a:avLst/>
              <a:gdLst/>
              <a:ahLst/>
              <a:cxnLst/>
              <a:rect l="l" t="t" r="r" b="b"/>
              <a:pathLst>
                <a:path w="3308350" h="229171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2078367"/>
                  </a:lnTo>
                  <a:lnTo>
                    <a:pt x="5619" y="2127160"/>
                  </a:lnTo>
                  <a:lnTo>
                    <a:pt x="21627" y="2171951"/>
                  </a:lnTo>
                  <a:lnTo>
                    <a:pt x="46745" y="2211463"/>
                  </a:lnTo>
                  <a:lnTo>
                    <a:pt x="79697" y="2244418"/>
                  </a:lnTo>
                  <a:lnTo>
                    <a:pt x="119206" y="2269539"/>
                  </a:lnTo>
                  <a:lnTo>
                    <a:pt x="163996" y="2285548"/>
                  </a:lnTo>
                  <a:lnTo>
                    <a:pt x="212788" y="2291168"/>
                  </a:lnTo>
                  <a:lnTo>
                    <a:pt x="3095371" y="2291168"/>
                  </a:lnTo>
                  <a:lnTo>
                    <a:pt x="3144159" y="2285548"/>
                  </a:lnTo>
                  <a:lnTo>
                    <a:pt x="3188947" y="2269539"/>
                  </a:lnTo>
                  <a:lnTo>
                    <a:pt x="3228456" y="2244418"/>
                  </a:lnTo>
                  <a:lnTo>
                    <a:pt x="3261410" y="2211463"/>
                  </a:lnTo>
                  <a:lnTo>
                    <a:pt x="3286530" y="2171951"/>
                  </a:lnTo>
                  <a:lnTo>
                    <a:pt x="3302539" y="2127160"/>
                  </a:lnTo>
                  <a:lnTo>
                    <a:pt x="3308159" y="2078367"/>
                  </a:lnTo>
                  <a:lnTo>
                    <a:pt x="3308159" y="212788"/>
                  </a:lnTo>
                  <a:lnTo>
                    <a:pt x="3302539" y="163996"/>
                  </a:lnTo>
                  <a:lnTo>
                    <a:pt x="3286530" y="119206"/>
                  </a:lnTo>
                  <a:lnTo>
                    <a:pt x="3261410" y="79697"/>
                  </a:lnTo>
                  <a:lnTo>
                    <a:pt x="3228456" y="46745"/>
                  </a:lnTo>
                  <a:lnTo>
                    <a:pt x="3188947" y="21627"/>
                  </a:lnTo>
                  <a:lnTo>
                    <a:pt x="3144159" y="5619"/>
                  </a:lnTo>
                  <a:lnTo>
                    <a:pt x="3095371" y="0"/>
                  </a:lnTo>
                  <a:lnTo>
                    <a:pt x="212788" y="0"/>
                  </a:lnTo>
                  <a:close/>
                </a:path>
              </a:pathLst>
            </a:custGeom>
            <a:ln w="9384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4660507" y="1722282"/>
              <a:ext cx="2872105" cy="1887855"/>
            </a:xfrm>
            <a:prstGeom prst="rect">
              <a:avLst/>
            </a:prstGeom>
          </p:spPr>
          <p:txBody>
            <a:bodyPr vert="horz" wrap="square" lIns="0" tIns="12065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0"/>
                </a:spcBef>
              </a:pP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Scenario</a:t>
              </a:r>
              <a:r>
                <a:rPr sz="2100" b="1" spc="-1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2</a:t>
              </a:r>
              <a:endParaRPr sz="2100" dirty="0">
                <a:latin typeface="Arial"/>
                <a:cs typeface="Arial"/>
              </a:endParaRPr>
            </a:p>
            <a:p>
              <a:pPr marL="12700" marR="5080" algn="ctr">
                <a:lnSpc>
                  <a:spcPts val="2100"/>
                </a:lnSpc>
                <a:spcBef>
                  <a:spcPts val="850"/>
                </a:spcBef>
              </a:pP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Someone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in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your class  shares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an article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that you  know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is not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true. </a:t>
              </a:r>
              <a:r>
                <a:rPr sz="1800" spc="-60" dirty="0">
                  <a:solidFill>
                    <a:srgbClr val="3F3F3E"/>
                  </a:solidFill>
                  <a:latin typeface="Arial"/>
                  <a:cs typeface="Arial"/>
                </a:rPr>
                <a:t>You</a:t>
              </a:r>
              <a:r>
                <a:rPr sz="1800" spc="-125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decide 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to message them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privately  and let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them</a:t>
              </a:r>
              <a:r>
                <a:rPr sz="1800" spc="-3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20" dirty="0">
                  <a:solidFill>
                    <a:srgbClr val="3F3F3E"/>
                  </a:solidFill>
                  <a:latin typeface="Arial"/>
                  <a:cs typeface="Arial"/>
                </a:rPr>
                <a:t>know.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182141-43F4-B843-8509-F0F97C4BA003}"/>
              </a:ext>
            </a:extLst>
          </p:cNvPr>
          <p:cNvGrpSpPr/>
          <p:nvPr/>
        </p:nvGrpSpPr>
        <p:grpSpPr>
          <a:xfrm>
            <a:off x="8150521" y="1579487"/>
            <a:ext cx="3308350" cy="2291715"/>
            <a:chOff x="8150521" y="1579487"/>
            <a:chExt cx="3308350" cy="2291715"/>
          </a:xfrm>
        </p:grpSpPr>
        <p:sp>
          <p:nvSpPr>
            <p:cNvPr id="57" name="object 57"/>
            <p:cNvSpPr/>
            <p:nvPr/>
          </p:nvSpPr>
          <p:spPr>
            <a:xfrm>
              <a:off x="8150521" y="1579487"/>
              <a:ext cx="3308350" cy="2291715"/>
            </a:xfrm>
            <a:custGeom>
              <a:avLst/>
              <a:gdLst/>
              <a:ahLst/>
              <a:cxnLst/>
              <a:rect l="l" t="t" r="r" b="b"/>
              <a:pathLst>
                <a:path w="3308350" h="2291715">
                  <a:moveTo>
                    <a:pt x="212788" y="0"/>
                  </a:moveTo>
                  <a:lnTo>
                    <a:pt x="163996" y="5619"/>
                  </a:lnTo>
                  <a:lnTo>
                    <a:pt x="119206" y="21627"/>
                  </a:lnTo>
                  <a:lnTo>
                    <a:pt x="79697" y="46745"/>
                  </a:lnTo>
                  <a:lnTo>
                    <a:pt x="46745" y="79697"/>
                  </a:lnTo>
                  <a:lnTo>
                    <a:pt x="21627" y="119206"/>
                  </a:lnTo>
                  <a:lnTo>
                    <a:pt x="5619" y="163996"/>
                  </a:lnTo>
                  <a:lnTo>
                    <a:pt x="0" y="212788"/>
                  </a:lnTo>
                  <a:lnTo>
                    <a:pt x="0" y="2078367"/>
                  </a:lnTo>
                  <a:lnTo>
                    <a:pt x="5619" y="2127160"/>
                  </a:lnTo>
                  <a:lnTo>
                    <a:pt x="21627" y="2171951"/>
                  </a:lnTo>
                  <a:lnTo>
                    <a:pt x="46745" y="2211463"/>
                  </a:lnTo>
                  <a:lnTo>
                    <a:pt x="79697" y="2244418"/>
                  </a:lnTo>
                  <a:lnTo>
                    <a:pt x="119206" y="2269539"/>
                  </a:lnTo>
                  <a:lnTo>
                    <a:pt x="163996" y="2285548"/>
                  </a:lnTo>
                  <a:lnTo>
                    <a:pt x="212788" y="2291168"/>
                  </a:lnTo>
                  <a:lnTo>
                    <a:pt x="3095371" y="2291168"/>
                  </a:lnTo>
                  <a:lnTo>
                    <a:pt x="3144159" y="2285548"/>
                  </a:lnTo>
                  <a:lnTo>
                    <a:pt x="3188947" y="2269539"/>
                  </a:lnTo>
                  <a:lnTo>
                    <a:pt x="3228456" y="2244418"/>
                  </a:lnTo>
                  <a:lnTo>
                    <a:pt x="3261410" y="2211463"/>
                  </a:lnTo>
                  <a:lnTo>
                    <a:pt x="3286530" y="2171951"/>
                  </a:lnTo>
                  <a:lnTo>
                    <a:pt x="3302539" y="2127160"/>
                  </a:lnTo>
                  <a:lnTo>
                    <a:pt x="3308159" y="2078367"/>
                  </a:lnTo>
                  <a:lnTo>
                    <a:pt x="3308159" y="212788"/>
                  </a:lnTo>
                  <a:lnTo>
                    <a:pt x="3302539" y="163996"/>
                  </a:lnTo>
                  <a:lnTo>
                    <a:pt x="3286530" y="119206"/>
                  </a:lnTo>
                  <a:lnTo>
                    <a:pt x="3261410" y="79697"/>
                  </a:lnTo>
                  <a:lnTo>
                    <a:pt x="3228456" y="46745"/>
                  </a:lnTo>
                  <a:lnTo>
                    <a:pt x="3188947" y="21627"/>
                  </a:lnTo>
                  <a:lnTo>
                    <a:pt x="3144159" y="5619"/>
                  </a:lnTo>
                  <a:lnTo>
                    <a:pt x="3095371" y="0"/>
                  </a:lnTo>
                  <a:lnTo>
                    <a:pt x="212788" y="0"/>
                  </a:lnTo>
                  <a:close/>
                </a:path>
              </a:pathLst>
            </a:custGeom>
            <a:ln w="9384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8353535" y="1722282"/>
              <a:ext cx="2896235" cy="1887855"/>
            </a:xfrm>
            <a:prstGeom prst="rect">
              <a:avLst/>
            </a:prstGeom>
          </p:spPr>
          <p:txBody>
            <a:bodyPr vert="horz" wrap="square" lIns="0" tIns="120650" rIns="0" bIns="0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950"/>
                </a:spcBef>
              </a:pP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Scenario</a:t>
              </a:r>
              <a:r>
                <a:rPr sz="2100" b="1" spc="-1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2100" b="1" dirty="0">
                  <a:solidFill>
                    <a:srgbClr val="3F3F3E"/>
                  </a:solidFill>
                  <a:latin typeface="Arial"/>
                  <a:cs typeface="Arial"/>
                </a:rPr>
                <a:t>3</a:t>
              </a:r>
              <a:endParaRPr sz="2100" dirty="0">
                <a:latin typeface="Arial"/>
                <a:cs typeface="Arial"/>
              </a:endParaRPr>
            </a:p>
            <a:p>
              <a:pPr marL="12065" marR="5080" indent="1270" algn="ctr">
                <a:lnSpc>
                  <a:spcPts val="2100"/>
                </a:lnSpc>
                <a:spcBef>
                  <a:spcPts val="850"/>
                </a:spcBef>
              </a:pPr>
              <a:r>
                <a:rPr sz="1800" spc="-60" dirty="0">
                  <a:solidFill>
                    <a:srgbClr val="3F3F3E"/>
                  </a:solidFill>
                  <a:latin typeface="Arial"/>
                  <a:cs typeface="Arial"/>
                </a:rPr>
                <a:t>You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have been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chatting to  someone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online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for a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while  and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they start to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ask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you 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personal questions like</a:t>
              </a:r>
              <a:r>
                <a:rPr sz="1800" spc="-9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what 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school you </a:t>
              </a:r>
              <a:r>
                <a:rPr sz="1800" spc="-5" dirty="0">
                  <a:solidFill>
                    <a:srgbClr val="3F3F3E"/>
                  </a:solidFill>
                  <a:latin typeface="Arial"/>
                  <a:cs typeface="Arial"/>
                </a:rPr>
                <a:t>go</a:t>
              </a:r>
              <a:r>
                <a:rPr sz="1800" spc="-30" dirty="0">
                  <a:solidFill>
                    <a:srgbClr val="3F3F3E"/>
                  </a:solidFill>
                  <a:latin typeface="Arial"/>
                  <a:cs typeface="Arial"/>
                </a:rPr>
                <a:t> </a:t>
              </a:r>
              <a:r>
                <a:rPr sz="1800" dirty="0">
                  <a:solidFill>
                    <a:srgbClr val="3F3F3E"/>
                  </a:solidFill>
                  <a:latin typeface="Arial"/>
                  <a:cs typeface="Arial"/>
                </a:rPr>
                <a:t>to.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2E93A93-F2B7-4B4B-A397-8EDCE6C1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189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Computing tasks!</vt:lpstr>
      <vt:lpstr>PowerPoint Presentation</vt:lpstr>
      <vt:lpstr>PowerPoint Presentation</vt:lpstr>
      <vt:lpstr>PowerPoint Presentation</vt:lpstr>
      <vt:lpstr>Task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Taylor</dc:creator>
  <cp:lastModifiedBy>Heather Taylor</cp:lastModifiedBy>
  <cp:revision>3</cp:revision>
  <dcterms:created xsi:type="dcterms:W3CDTF">2021-02-06T14:12:08Z</dcterms:created>
  <dcterms:modified xsi:type="dcterms:W3CDTF">2021-02-06T14:43:58Z</dcterms:modified>
</cp:coreProperties>
</file>