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2" r:id="rId2"/>
    <p:sldId id="283" r:id="rId3"/>
    <p:sldId id="273" r:id="rId4"/>
    <p:sldId id="274" r:id="rId5"/>
    <p:sldId id="291" r:id="rId6"/>
    <p:sldId id="285" r:id="rId7"/>
    <p:sldId id="294" r:id="rId8"/>
    <p:sldId id="295" r:id="rId9"/>
    <p:sldId id="296" r:id="rId10"/>
    <p:sldId id="298" r:id="rId11"/>
    <p:sldId id="297" r:id="rId12"/>
    <p:sldId id="265" r:id="rId13"/>
    <p:sldId id="263" r:id="rId14"/>
    <p:sldId id="271" r:id="rId15"/>
    <p:sldId id="272" r:id="rId16"/>
    <p:sldId id="275" r:id="rId17"/>
    <p:sldId id="284" r:id="rId18"/>
    <p:sldId id="292" r:id="rId19"/>
    <p:sldId id="280" r:id="rId20"/>
    <p:sldId id="301"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Lockwood" initials="AL" lastIdx="11" clrIdx="0">
    <p:extLst>
      <p:ext uri="{19B8F6BF-5375-455C-9EA6-DF929625EA0E}">
        <p15:presenceInfo xmlns:p15="http://schemas.microsoft.com/office/powerpoint/2012/main" userId="S::Amy@childnet.com::bf96066a-cde7-4570-ab17-c96b31bedbf8" providerId="AD"/>
      </p:ext>
    </p:extLst>
  </p:cmAuthor>
  <p:cmAuthor id="2" name="Ellie Proffitt" initials="EP" lastIdx="3" clrIdx="1">
    <p:extLst>
      <p:ext uri="{19B8F6BF-5375-455C-9EA6-DF929625EA0E}">
        <p15:presenceInfo xmlns:p15="http://schemas.microsoft.com/office/powerpoint/2012/main" userId="S::Ellie@childnet.com::d5f4dbf1-4c8a-4a46-b0b9-8cc084ab49d2" providerId="AD"/>
      </p:ext>
    </p:extLst>
  </p:cmAuthor>
  <p:cmAuthor id="3" name="Marie Fichardo" initials="MF" lastIdx="1" clrIdx="2">
    <p:extLst>
      <p:ext uri="{19B8F6BF-5375-455C-9EA6-DF929625EA0E}">
        <p15:presenceInfo xmlns:p15="http://schemas.microsoft.com/office/powerpoint/2012/main" userId="S::marie@childnet.com::bb7a97a4-9fd3-4b13-bff9-8a090a60347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000"/>
    <a:srgbClr val="3F3F3E"/>
    <a:srgbClr val="A122B3"/>
    <a:srgbClr val="D77F0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055" autoAdjust="0"/>
    <p:restoredTop sz="84420" autoAdjust="0"/>
  </p:normalViewPr>
  <p:slideViewPr>
    <p:cSldViewPr snapToGrid="0">
      <p:cViewPr varScale="1">
        <p:scale>
          <a:sx n="51" d="100"/>
          <a:sy n="51" d="100"/>
        </p:scale>
        <p:origin x="36" y="3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3B39D-0F34-42D8-9EB3-E4B9897559EA}" type="datetimeFigureOut">
              <a:rPr lang="en-GB" smtClean="0"/>
              <a:t>06/02/2021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C6EEE4-AF89-4FF3-9A28-7EAC2CED8814}" type="slidenum">
              <a:rPr lang="en-GB" smtClean="0"/>
              <a:t>‹#›</a:t>
            </a:fld>
            <a:endParaRPr lang="en-GB"/>
          </a:p>
        </p:txBody>
      </p:sp>
    </p:spTree>
    <p:extLst>
      <p:ext uri="{BB962C8B-B14F-4D97-AF65-F5344CB8AC3E}">
        <p14:creationId xmlns:p14="http://schemas.microsoft.com/office/powerpoint/2010/main" val="372020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alexhaney?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unsplash.com/s/photos/gaming?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vimeo.com/48131694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2</a:t>
            </a:fld>
            <a:endParaRPr lang="en-GB"/>
          </a:p>
        </p:txBody>
      </p:sp>
    </p:spTree>
    <p:extLst>
      <p:ext uri="{BB962C8B-B14F-4D97-AF65-F5344CB8AC3E}">
        <p14:creationId xmlns:p14="http://schemas.microsoft.com/office/powerpoint/2010/main" val="336743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13</a:t>
            </a:fld>
            <a:endParaRPr lang="en-GB"/>
          </a:p>
        </p:txBody>
      </p:sp>
    </p:spTree>
    <p:extLst>
      <p:ext uri="{BB962C8B-B14F-4D97-AF65-F5344CB8AC3E}">
        <p14:creationId xmlns:p14="http://schemas.microsoft.com/office/powerpoint/2010/main" val="3886837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14</a:t>
            </a:fld>
            <a:endParaRPr lang="en-GB"/>
          </a:p>
        </p:txBody>
      </p:sp>
    </p:spTree>
    <p:extLst>
      <p:ext uri="{BB962C8B-B14F-4D97-AF65-F5344CB8AC3E}">
        <p14:creationId xmlns:p14="http://schemas.microsoft.com/office/powerpoint/2010/main" val="4082825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15</a:t>
            </a:fld>
            <a:endParaRPr lang="en-GB"/>
          </a:p>
        </p:txBody>
      </p:sp>
    </p:spTree>
    <p:extLst>
      <p:ext uri="{BB962C8B-B14F-4D97-AF65-F5344CB8AC3E}">
        <p14:creationId xmlns:p14="http://schemas.microsoft.com/office/powerpoint/2010/main" val="2365851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16</a:t>
            </a:fld>
            <a:endParaRPr lang="en-GB"/>
          </a:p>
        </p:txBody>
      </p:sp>
    </p:spTree>
    <p:extLst>
      <p:ext uri="{BB962C8B-B14F-4D97-AF65-F5344CB8AC3E}">
        <p14:creationId xmlns:p14="http://schemas.microsoft.com/office/powerpoint/2010/main" val="180312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a:t>
            </a:r>
            <a:r>
              <a:rPr lang="en-US" dirty="0">
                <a:hlinkClick r:id="rId3"/>
              </a:rPr>
              <a:t>Alex Haney</a:t>
            </a:r>
            <a:r>
              <a:rPr lang="en-US" dirty="0"/>
              <a:t> on </a:t>
            </a:r>
            <a:r>
              <a:rPr lang="en-US" dirty="0">
                <a:hlinkClick r:id="rId4"/>
              </a:rPr>
              <a:t>Unsplash</a:t>
            </a:r>
            <a:endParaRPr lang="en-US" dirty="0"/>
          </a:p>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18</a:t>
            </a:fld>
            <a:endParaRPr lang="en-GB"/>
          </a:p>
        </p:txBody>
      </p:sp>
    </p:spTree>
    <p:extLst>
      <p:ext uri="{BB962C8B-B14F-4D97-AF65-F5344CB8AC3E}">
        <p14:creationId xmlns:p14="http://schemas.microsoft.com/office/powerpoint/2010/main" val="42515255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19</a:t>
            </a:fld>
            <a:endParaRPr lang="en-GB"/>
          </a:p>
        </p:txBody>
      </p:sp>
    </p:spTree>
    <p:extLst>
      <p:ext uri="{BB962C8B-B14F-4D97-AF65-F5344CB8AC3E}">
        <p14:creationId xmlns:p14="http://schemas.microsoft.com/office/powerpoint/2010/main" val="5660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emojis by joypixels.com</a:t>
            </a:r>
          </a:p>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21</a:t>
            </a:fld>
            <a:endParaRPr lang="en-GB"/>
          </a:p>
        </p:txBody>
      </p:sp>
    </p:spTree>
    <p:extLst>
      <p:ext uri="{BB962C8B-B14F-4D97-AF65-F5344CB8AC3E}">
        <p14:creationId xmlns:p14="http://schemas.microsoft.com/office/powerpoint/2010/main" val="2923906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3</a:t>
            </a:fld>
            <a:endParaRPr lang="en-GB"/>
          </a:p>
        </p:txBody>
      </p:sp>
    </p:spTree>
    <p:extLst>
      <p:ext uri="{BB962C8B-B14F-4D97-AF65-F5344CB8AC3E}">
        <p14:creationId xmlns:p14="http://schemas.microsoft.com/office/powerpoint/2010/main" val="959014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on this slide is hosted online on Vimeo. You may be given the option to ‘Enable Content’ and will need to click this to allow it to play. Alternatively you can access the video by going to this URL: </a:t>
            </a:r>
            <a:r>
              <a:rPr lang="en-GB" sz="1800" u="sng" dirty="0">
                <a:solidFill>
                  <a:srgbClr val="0000FF"/>
                </a:solidFill>
                <a:effectLst/>
                <a:latin typeface="Segoe UI" panose="020B0502040204020203" pitchFamily="34" charset="0"/>
                <a:ea typeface="Calibri" panose="020F0502020204030204" pitchFamily="34" charset="0"/>
                <a:hlinkClick r:id="rId3"/>
              </a:rPr>
              <a:t>https://vimeo.com/481316945</a:t>
            </a:r>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4</a:t>
            </a:fld>
            <a:endParaRPr lang="en-GB"/>
          </a:p>
        </p:txBody>
      </p:sp>
    </p:spTree>
    <p:extLst>
      <p:ext uri="{BB962C8B-B14F-4D97-AF65-F5344CB8AC3E}">
        <p14:creationId xmlns:p14="http://schemas.microsoft.com/office/powerpoint/2010/main" val="1905804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5</a:t>
            </a:fld>
            <a:endParaRPr lang="en-GB"/>
          </a:p>
        </p:txBody>
      </p:sp>
    </p:spTree>
    <p:extLst>
      <p:ext uri="{BB962C8B-B14F-4D97-AF65-F5344CB8AC3E}">
        <p14:creationId xmlns:p14="http://schemas.microsoft.com/office/powerpoint/2010/main" val="426666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6</a:t>
            </a:fld>
            <a:endParaRPr lang="en-GB"/>
          </a:p>
        </p:txBody>
      </p:sp>
    </p:spTree>
    <p:extLst>
      <p:ext uri="{BB962C8B-B14F-4D97-AF65-F5344CB8AC3E}">
        <p14:creationId xmlns:p14="http://schemas.microsoft.com/office/powerpoint/2010/main" val="416121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7</a:t>
            </a:fld>
            <a:endParaRPr lang="en-GB"/>
          </a:p>
        </p:txBody>
      </p:sp>
    </p:spTree>
    <p:extLst>
      <p:ext uri="{BB962C8B-B14F-4D97-AF65-F5344CB8AC3E}">
        <p14:creationId xmlns:p14="http://schemas.microsoft.com/office/powerpoint/2010/main" val="265121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8</a:t>
            </a:fld>
            <a:endParaRPr lang="en-GB"/>
          </a:p>
        </p:txBody>
      </p:sp>
    </p:spTree>
    <p:extLst>
      <p:ext uri="{BB962C8B-B14F-4D97-AF65-F5344CB8AC3E}">
        <p14:creationId xmlns:p14="http://schemas.microsoft.com/office/powerpoint/2010/main" val="3901082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C6EEE4-AF89-4FF3-9A28-7EAC2CED8814}" type="slidenum">
              <a:rPr lang="en-GB" smtClean="0"/>
              <a:t>11</a:t>
            </a:fld>
            <a:endParaRPr lang="en-GB"/>
          </a:p>
        </p:txBody>
      </p:sp>
    </p:spTree>
    <p:extLst>
      <p:ext uri="{BB962C8B-B14F-4D97-AF65-F5344CB8AC3E}">
        <p14:creationId xmlns:p14="http://schemas.microsoft.com/office/powerpoint/2010/main" val="313196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DC6EEE4-AF89-4FF3-9A28-7EAC2CED8814}" type="slidenum">
              <a:rPr lang="en-GB" smtClean="0"/>
              <a:t>12</a:t>
            </a:fld>
            <a:endParaRPr lang="en-GB"/>
          </a:p>
        </p:txBody>
      </p:sp>
    </p:spTree>
    <p:extLst>
      <p:ext uri="{BB962C8B-B14F-4D97-AF65-F5344CB8AC3E}">
        <p14:creationId xmlns:p14="http://schemas.microsoft.com/office/powerpoint/2010/main" val="111416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433C-5E24-4C5F-9E7C-06CBC868B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FF79AB-B211-4E1C-893B-C3BBFAC87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A7261DE-4EAC-4263-8F93-9A076DF38B08}"/>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5" name="Footer Placeholder 4">
            <a:extLst>
              <a:ext uri="{FF2B5EF4-FFF2-40B4-BE49-F238E27FC236}">
                <a16:creationId xmlns:a16="http://schemas.microsoft.com/office/drawing/2014/main" id="{3AD79A45-B5E0-48FA-A7F2-BBCA62EE26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EA310E-218D-46FB-9D1B-2AFF06411E5A}"/>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2570762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A304A-6EDA-4778-A071-0309A43C873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A151B6-91B7-466B-A22C-128260468A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DBA140-3ABC-4A20-B03E-BC74FB694478}"/>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5" name="Footer Placeholder 4">
            <a:extLst>
              <a:ext uri="{FF2B5EF4-FFF2-40B4-BE49-F238E27FC236}">
                <a16:creationId xmlns:a16="http://schemas.microsoft.com/office/drawing/2014/main" id="{4A48E894-C20F-4C6B-BA8C-6629BE51C8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F52FAF-E637-4AA0-87FB-E5FBB88DFD28}"/>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97406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C3EA0C-63AB-4754-8E1F-03C06C41FF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7E9FCCC-0E47-4B23-92DF-43B73108E7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633BA-6575-4DF0-9639-C30672915C70}"/>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5" name="Footer Placeholder 4">
            <a:extLst>
              <a:ext uri="{FF2B5EF4-FFF2-40B4-BE49-F238E27FC236}">
                <a16:creationId xmlns:a16="http://schemas.microsoft.com/office/drawing/2014/main" id="{36884064-4A9D-496D-AF2F-39A55C4122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CE07B8-AF92-44AC-B14E-CAFBCFC9CF97}"/>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197616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AAABA-BBD8-44D1-9CF9-E6B741474BD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3C7608-541F-4E05-9060-0CB66D4AE9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5A04C0-4CB1-4207-8C58-34612249E96B}"/>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5" name="Footer Placeholder 4">
            <a:extLst>
              <a:ext uri="{FF2B5EF4-FFF2-40B4-BE49-F238E27FC236}">
                <a16:creationId xmlns:a16="http://schemas.microsoft.com/office/drawing/2014/main" id="{31F9074F-C3B9-46C7-84A4-B412A4EAC4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842898-A60C-4489-9B47-5F3D9E2812F7}"/>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031812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0BD46-4D09-4DB1-8D5F-F59261F651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6232A1-FA59-4F9D-A60F-DC124A013C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1E21C-78DE-475B-B34D-A9678CBFA4DA}"/>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5" name="Footer Placeholder 4">
            <a:extLst>
              <a:ext uri="{FF2B5EF4-FFF2-40B4-BE49-F238E27FC236}">
                <a16:creationId xmlns:a16="http://schemas.microsoft.com/office/drawing/2014/main" id="{4BE376F2-DBB1-4588-978C-FBD1910662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FFE8A1-A883-4F15-86FC-C1884A721468}"/>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109758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6CEF-99A8-4930-8627-6FC8834743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8333FA-FBF8-4185-BB87-3B70234926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A5092C1-33CD-4F36-875F-CD12322C50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95A6EF-7A0C-44DD-9F98-1BE762004BB2}"/>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6" name="Footer Placeholder 5">
            <a:extLst>
              <a:ext uri="{FF2B5EF4-FFF2-40B4-BE49-F238E27FC236}">
                <a16:creationId xmlns:a16="http://schemas.microsoft.com/office/drawing/2014/main" id="{D23CB0A0-7188-4197-B679-45B8EA9DFF9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1664A8-3D8A-4047-BF71-E996B0FCBC9B}"/>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57871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A8DF4-E01F-4EE9-AA68-256777FF25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98C47E-8AB6-4C1F-B5F6-F907E6408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F20897-4C66-4983-A53F-C6B19CEF52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384187B-E77E-4408-9D4A-2145D48C91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B55BC7-21C0-4B68-9FB0-7ED791CDCA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1338938-1C77-4926-A640-B2E94670AFB1}"/>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8" name="Footer Placeholder 7">
            <a:extLst>
              <a:ext uri="{FF2B5EF4-FFF2-40B4-BE49-F238E27FC236}">
                <a16:creationId xmlns:a16="http://schemas.microsoft.com/office/drawing/2014/main" id="{5D20A678-6D1F-4B38-B5E6-0063EADDA7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F5D2DD-C8C2-440B-86F0-196B392F2F94}"/>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62278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DB109-4E3D-4390-9611-09C0CA25E7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A51E3B-29C9-499B-8818-13DBA634F2FB}"/>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4" name="Footer Placeholder 3">
            <a:extLst>
              <a:ext uri="{FF2B5EF4-FFF2-40B4-BE49-F238E27FC236}">
                <a16:creationId xmlns:a16="http://schemas.microsoft.com/office/drawing/2014/main" id="{64E14E2C-BA5B-46C0-9BA4-2A638A5B2DD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E3A9FC-9962-4896-B3AA-04C26CE8127B}"/>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4083351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075492-ECBE-459A-8A2E-B5C015228FD2}"/>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3" name="Footer Placeholder 2">
            <a:extLst>
              <a:ext uri="{FF2B5EF4-FFF2-40B4-BE49-F238E27FC236}">
                <a16:creationId xmlns:a16="http://schemas.microsoft.com/office/drawing/2014/main" id="{25BDB5D4-E035-4FF8-82A1-60DB487F7B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EAEDF11-2DBF-4F37-A43C-D392DCE998B5}"/>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731171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B7CD5-E982-4704-92B1-475F2F131D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78F1848-7E24-47DE-B82A-4AFDB6F810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48A0D3-8CEF-4C34-8514-0FCBE78CE2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E626F0-BBCB-4203-9C5A-58970444FD64}"/>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6" name="Footer Placeholder 5">
            <a:extLst>
              <a:ext uri="{FF2B5EF4-FFF2-40B4-BE49-F238E27FC236}">
                <a16:creationId xmlns:a16="http://schemas.microsoft.com/office/drawing/2014/main" id="{A1D2D9B3-D8C5-4009-8CF3-50AE1904CD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3A2EF0-48EB-49B1-A6C2-0CF3C86DE65B}"/>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32624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7BB60-FCB2-40AA-ABE7-8844DF886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21EBBBE-2715-4E77-9F7D-0546D7E790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8B70AF2-850E-498D-9953-3E402D6F5D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2F8C25-1AD6-4E3C-86E1-7F9A498BD8B5}"/>
              </a:ext>
            </a:extLst>
          </p:cNvPr>
          <p:cNvSpPr>
            <a:spLocks noGrp="1"/>
          </p:cNvSpPr>
          <p:nvPr>
            <p:ph type="dt" sz="half" idx="10"/>
          </p:nvPr>
        </p:nvSpPr>
        <p:spPr/>
        <p:txBody>
          <a:bodyPr/>
          <a:lstStyle/>
          <a:p>
            <a:fld id="{20D79988-6140-4450-A245-0F8C578D7CA1}" type="datetimeFigureOut">
              <a:rPr lang="en-GB" smtClean="0"/>
              <a:t>06/02/2021</a:t>
            </a:fld>
            <a:endParaRPr lang="en-GB"/>
          </a:p>
        </p:txBody>
      </p:sp>
      <p:sp>
        <p:nvSpPr>
          <p:cNvPr id="6" name="Footer Placeholder 5">
            <a:extLst>
              <a:ext uri="{FF2B5EF4-FFF2-40B4-BE49-F238E27FC236}">
                <a16:creationId xmlns:a16="http://schemas.microsoft.com/office/drawing/2014/main" id="{A0E57675-F9EA-4EC2-891F-F34FAB448A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F1B5F7-562D-4777-B460-792A3E4345C6}"/>
              </a:ext>
            </a:extLst>
          </p:cNvPr>
          <p:cNvSpPr>
            <a:spLocks noGrp="1"/>
          </p:cNvSpPr>
          <p:nvPr>
            <p:ph type="sldNum" sz="quarter" idx="12"/>
          </p:nvPr>
        </p:nvSpPr>
        <p:spPr/>
        <p:txBody>
          <a:bodyPr/>
          <a:lstStyle/>
          <a:p>
            <a:fld id="{96CD1746-6478-4163-AEDC-0D62967295C6}" type="slidenum">
              <a:rPr lang="en-GB" smtClean="0"/>
              <a:t>‹#›</a:t>
            </a:fld>
            <a:endParaRPr lang="en-GB"/>
          </a:p>
        </p:txBody>
      </p:sp>
    </p:spTree>
    <p:extLst>
      <p:ext uri="{BB962C8B-B14F-4D97-AF65-F5344CB8AC3E}">
        <p14:creationId xmlns:p14="http://schemas.microsoft.com/office/powerpoint/2010/main" val="31334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E78F88-6DE3-4AE9-8F6E-1AEBDB97A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55A9E5-2770-4324-84D4-BFF766B434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DE26BF-CAE7-4008-A6F0-807FC1AAE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D79988-6140-4450-A245-0F8C578D7CA1}" type="datetimeFigureOut">
              <a:rPr lang="en-GB" smtClean="0"/>
              <a:t>06/02/2021</a:t>
            </a:fld>
            <a:endParaRPr lang="en-GB"/>
          </a:p>
        </p:txBody>
      </p:sp>
      <p:sp>
        <p:nvSpPr>
          <p:cNvPr id="5" name="Footer Placeholder 4">
            <a:extLst>
              <a:ext uri="{FF2B5EF4-FFF2-40B4-BE49-F238E27FC236}">
                <a16:creationId xmlns:a16="http://schemas.microsoft.com/office/drawing/2014/main" id="{4F63A672-D937-4697-8D45-3D2F5604F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E7C2936-4656-421E-A2A9-341A8C9C02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D1746-6478-4163-AEDC-0D62967295C6}" type="slidenum">
              <a:rPr lang="en-GB" smtClean="0"/>
              <a:t>‹#›</a:t>
            </a:fld>
            <a:endParaRPr lang="en-GB"/>
          </a:p>
        </p:txBody>
      </p:sp>
    </p:spTree>
    <p:extLst>
      <p:ext uri="{BB962C8B-B14F-4D97-AF65-F5344CB8AC3E}">
        <p14:creationId xmlns:p14="http://schemas.microsoft.com/office/powerpoint/2010/main" val="2388632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0.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https://player.vimeo.com/video/481316945?app_id=122963"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jp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jp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9.jp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20BC-1216-4410-9827-DB676F1BD9C0}"/>
              </a:ext>
            </a:extLst>
          </p:cNvPr>
          <p:cNvSpPr txBox="1">
            <a:spLocks/>
          </p:cNvSpPr>
          <p:nvPr/>
        </p:nvSpPr>
        <p:spPr>
          <a:xfrm rot="487352">
            <a:off x="5603272" y="411711"/>
            <a:ext cx="5862274" cy="1771910"/>
          </a:xfrm>
          <a:prstGeom prst="roundRect">
            <a:avLst>
              <a:gd name="adj" fmla="val 9833"/>
            </a:avLst>
          </a:prstGeom>
          <a:no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err="1">
                <a:solidFill>
                  <a:schemeClr val="bg1"/>
                </a:solidFill>
                <a:latin typeface="Arial" panose="020B0604020202020204" pitchFamily="34" charset="0"/>
                <a:cs typeface="Arial" panose="020B0604020202020204" pitchFamily="34" charset="0"/>
              </a:rPr>
              <a:t>Scattergories</a:t>
            </a:r>
            <a:r>
              <a:rPr lang="en-GB" sz="5400" b="1" dirty="0">
                <a:solidFill>
                  <a:schemeClr val="bg1"/>
                </a:solidFill>
                <a:latin typeface="Arial" panose="020B0604020202020204" pitchFamily="34" charset="0"/>
                <a:cs typeface="Arial" panose="020B0604020202020204" pitchFamily="34" charset="0"/>
              </a:rPr>
              <a:t>!</a:t>
            </a:r>
          </a:p>
        </p:txBody>
      </p:sp>
      <p:sp>
        <p:nvSpPr>
          <p:cNvPr id="3" name="Title 1">
            <a:extLst>
              <a:ext uri="{FF2B5EF4-FFF2-40B4-BE49-F238E27FC236}">
                <a16:creationId xmlns:a16="http://schemas.microsoft.com/office/drawing/2014/main" id="{63B8317D-ACB5-4392-A7FB-8BD2643B4FC5}"/>
              </a:ext>
            </a:extLst>
          </p:cNvPr>
          <p:cNvSpPr txBox="1">
            <a:spLocks/>
          </p:cNvSpPr>
          <p:nvPr/>
        </p:nvSpPr>
        <p:spPr>
          <a:xfrm>
            <a:off x="-226377" y="340279"/>
            <a:ext cx="4838134" cy="1210225"/>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chemeClr val="bg1"/>
                </a:solidFill>
                <a:latin typeface="Arial" panose="020B0604020202020204" pitchFamily="34" charset="0"/>
                <a:cs typeface="Arial" panose="020B0604020202020204" pitchFamily="34" charset="0"/>
              </a:rPr>
              <a:t>Let’s play…</a:t>
            </a:r>
          </a:p>
        </p:txBody>
      </p:sp>
      <p:sp>
        <p:nvSpPr>
          <p:cNvPr id="9" name="Title 1">
            <a:extLst>
              <a:ext uri="{FF2B5EF4-FFF2-40B4-BE49-F238E27FC236}">
                <a16:creationId xmlns:a16="http://schemas.microsoft.com/office/drawing/2014/main" id="{0188F1D6-8E09-42A0-81D1-668CAD588947}"/>
              </a:ext>
            </a:extLst>
          </p:cNvPr>
          <p:cNvSpPr txBox="1">
            <a:spLocks/>
          </p:cNvSpPr>
          <p:nvPr/>
        </p:nvSpPr>
        <p:spPr>
          <a:xfrm>
            <a:off x="442784" y="2489486"/>
            <a:ext cx="11306432" cy="1624682"/>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700" b="1" dirty="0">
                <a:solidFill>
                  <a:srgbClr val="3F3F3E"/>
                </a:solidFill>
                <a:latin typeface="Arial" panose="020B0604020202020204" pitchFamily="34" charset="0"/>
                <a:cs typeface="Arial" panose="020B0604020202020204" pitchFamily="34" charset="0"/>
              </a:rPr>
              <a:t>You have 2 minutes to think of an answer for each category beginning with </a:t>
            </a:r>
            <a:r>
              <a:rPr lang="en-GB" sz="3700" b="1" u="sng" dirty="0">
                <a:solidFill>
                  <a:srgbClr val="3F3F3E"/>
                </a:solidFill>
                <a:latin typeface="Arial" panose="020B0604020202020204" pitchFamily="34" charset="0"/>
                <a:cs typeface="Arial" panose="020B0604020202020204" pitchFamily="34" charset="0"/>
              </a:rPr>
              <a:t>L</a:t>
            </a:r>
            <a:r>
              <a:rPr lang="en-GB" sz="3700" b="1" dirty="0">
                <a:solidFill>
                  <a:srgbClr val="3F3F3E"/>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56774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A picture containing orange, table, sitting, photo&#10;&#10;Description automatically generated">
            <a:extLst>
              <a:ext uri="{FF2B5EF4-FFF2-40B4-BE49-F238E27FC236}">
                <a16:creationId xmlns:a16="http://schemas.microsoft.com/office/drawing/2014/main" id="{4F5AC92A-416E-CE4E-BAC1-508DC76043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19" name="Title 1">
            <a:extLst>
              <a:ext uri="{FF2B5EF4-FFF2-40B4-BE49-F238E27FC236}">
                <a16:creationId xmlns:a16="http://schemas.microsoft.com/office/drawing/2014/main" id="{77A7A23A-411E-3546-8E05-7F3A48C650AF}"/>
              </a:ext>
            </a:extLst>
          </p:cNvPr>
          <p:cNvSpPr txBox="1">
            <a:spLocks/>
          </p:cNvSpPr>
          <p:nvPr/>
        </p:nvSpPr>
        <p:spPr>
          <a:xfrm>
            <a:off x="477077" y="3507411"/>
            <a:ext cx="11231217"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 link to another website (often a shop) where the creator earns money every time someone clicks on it</a:t>
            </a:r>
          </a:p>
        </p:txBody>
      </p:sp>
      <p:pic>
        <p:nvPicPr>
          <p:cNvPr id="20" name="Picture 19" descr="Icon&#10;&#10;Description automatically generated">
            <a:extLst>
              <a:ext uri="{FF2B5EF4-FFF2-40B4-BE49-F238E27FC236}">
                <a16:creationId xmlns:a16="http://schemas.microsoft.com/office/drawing/2014/main" id="{85DC1684-6CC9-DD42-B18F-8A1B20A26D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1" name="Picture 20" descr="Icon&#10;&#10;Description automatically generated">
            <a:extLst>
              <a:ext uri="{FF2B5EF4-FFF2-40B4-BE49-F238E27FC236}">
                <a16:creationId xmlns:a16="http://schemas.microsoft.com/office/drawing/2014/main" id="{AB3EC8B3-95DE-024D-8C22-616FCC5AC7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96FC3EE2-26AD-A141-9804-1229F6E10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CB6B3EB6-BD74-BC41-AC69-0D30B46556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13AF2DFF-9708-0B42-AED2-4A1BC072BC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5" name="Group 24">
            <a:extLst>
              <a:ext uri="{FF2B5EF4-FFF2-40B4-BE49-F238E27FC236}">
                <a16:creationId xmlns:a16="http://schemas.microsoft.com/office/drawing/2014/main" id="{1873F6CB-F3F6-9346-8F9F-141C9A8A594C}"/>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3C38794B-F8D8-4948-95C7-0C7AC3FDB2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1AB56F98-265B-BC48-8EAD-17F45828822A}"/>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96FE0741-D157-FE4F-BEFC-CFC8B3E9401E}"/>
              </a:ext>
            </a:extLst>
          </p:cNvPr>
          <p:cNvGrpSpPr/>
          <p:nvPr/>
        </p:nvGrpSpPr>
        <p:grpSpPr>
          <a:xfrm>
            <a:off x="8031647" y="1472023"/>
            <a:ext cx="3302598" cy="1451342"/>
            <a:chOff x="8031647" y="1472023"/>
            <a:chExt cx="3302598" cy="1451342"/>
          </a:xfrm>
        </p:grpSpPr>
        <p:pic>
          <p:nvPicPr>
            <p:cNvPr id="29" name="Picture 28" descr="Icon&#10;&#10;Description automatically generated">
              <a:extLst>
                <a:ext uri="{FF2B5EF4-FFF2-40B4-BE49-F238E27FC236}">
                  <a16:creationId xmlns:a16="http://schemas.microsoft.com/office/drawing/2014/main" id="{E7D688A9-FBA4-FD47-AD8A-DC9C14652F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80B4D2DD-21E4-6C42-8A2C-CADCEEACF42F}"/>
                </a:ext>
              </a:extLst>
            </p:cNvPr>
            <p:cNvSpPr txBox="1">
              <a:spLocks/>
            </p:cNvSpPr>
            <p:nvPr/>
          </p:nvSpPr>
          <p:spPr>
            <a:xfrm>
              <a:off x="8031647" y="1482268"/>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Yes</a:t>
              </a:r>
            </a:p>
          </p:txBody>
        </p:sp>
      </p:grpSp>
      <p:sp>
        <p:nvSpPr>
          <p:cNvPr id="31" name="Title 4">
            <a:extLst>
              <a:ext uri="{FF2B5EF4-FFF2-40B4-BE49-F238E27FC236}">
                <a16:creationId xmlns:a16="http://schemas.microsoft.com/office/drawing/2014/main" id="{DDA7A42F-8846-6E49-9A33-271AC5BD116E}"/>
              </a:ext>
            </a:extLst>
          </p:cNvPr>
          <p:cNvSpPr>
            <a:spLocks noGrp="1"/>
          </p:cNvSpPr>
          <p:nvPr>
            <p:ph type="title"/>
          </p:nvPr>
        </p:nvSpPr>
        <p:spPr>
          <a:xfrm rot="20980571">
            <a:off x="943782" y="677999"/>
            <a:ext cx="4046034" cy="1325563"/>
          </a:xfrm>
        </p:spPr>
        <p:txBody>
          <a:bodyPr>
            <a:normAutofit fontScale="90000"/>
          </a:bodyPr>
          <a:lstStyle/>
          <a:p>
            <a:pPr algn="ctr"/>
            <a:r>
              <a:rPr lang="en-US" sz="5400" b="1" dirty="0">
                <a:solidFill>
                  <a:schemeClr val="bg1"/>
                </a:solidFill>
                <a:latin typeface="Arial" panose="020B0604020202020204" pitchFamily="34" charset="0"/>
                <a:cs typeface="Arial" panose="020B0604020202020204" pitchFamily="34" charset="0"/>
              </a:rPr>
              <a:t>Affiliate link</a:t>
            </a:r>
          </a:p>
        </p:txBody>
      </p:sp>
    </p:spTree>
    <p:extLst>
      <p:ext uri="{BB962C8B-B14F-4D97-AF65-F5344CB8AC3E}">
        <p14:creationId xmlns:p14="http://schemas.microsoft.com/office/powerpoint/2010/main" val="283794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1" presetClass="entr" presetSubtype="0" fill="hold" nodeType="withEffect">
                                  <p:stCondLst>
                                    <p:cond delay="1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2"/>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6"/>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207BD895-FF8A-1B4D-9283-91FE9C180BC1}"/>
              </a:ext>
            </a:extLst>
          </p:cNvPr>
          <p:cNvSpPr>
            <a:spLocks noGrp="1"/>
          </p:cNvSpPr>
          <p:nvPr>
            <p:ph type="title"/>
          </p:nvPr>
        </p:nvSpPr>
        <p:spPr>
          <a:xfrm>
            <a:off x="2295503" y="896660"/>
            <a:ext cx="4046034" cy="1325563"/>
          </a:xfrm>
        </p:spPr>
        <p:txBody>
          <a:bodyPr>
            <a:normAutofit fontScale="90000"/>
          </a:bodyPr>
          <a:lstStyle/>
          <a:p>
            <a:r>
              <a:rPr lang="en-US" sz="5400" b="1" dirty="0">
                <a:solidFill>
                  <a:schemeClr val="bg1"/>
                </a:solidFill>
                <a:latin typeface="Arial" panose="020B0604020202020204" pitchFamily="34" charset="0"/>
                <a:cs typeface="Arial" panose="020B0604020202020204" pitchFamily="34" charset="0"/>
              </a:rPr>
              <a:t>Did you know?</a:t>
            </a:r>
          </a:p>
        </p:txBody>
      </p:sp>
      <p:sp>
        <p:nvSpPr>
          <p:cNvPr id="18" name="Title 1">
            <a:extLst>
              <a:ext uri="{FF2B5EF4-FFF2-40B4-BE49-F238E27FC236}">
                <a16:creationId xmlns:a16="http://schemas.microsoft.com/office/drawing/2014/main" id="{14A32273-DC32-B240-BB49-4FC2B0F20AA5}"/>
              </a:ext>
            </a:extLst>
          </p:cNvPr>
          <p:cNvSpPr txBox="1">
            <a:spLocks/>
          </p:cNvSpPr>
          <p:nvPr/>
        </p:nvSpPr>
        <p:spPr>
          <a:xfrm>
            <a:off x="8033127" y="508169"/>
            <a:ext cx="3726739" cy="7769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It’s the law!</a:t>
            </a:r>
          </a:p>
        </p:txBody>
      </p:sp>
      <p:sp>
        <p:nvSpPr>
          <p:cNvPr id="19" name="Title 1">
            <a:extLst>
              <a:ext uri="{FF2B5EF4-FFF2-40B4-BE49-F238E27FC236}">
                <a16:creationId xmlns:a16="http://schemas.microsoft.com/office/drawing/2014/main" id="{8FAFB9EB-C0D5-1A48-B185-21D8BCB80D28}"/>
              </a:ext>
            </a:extLst>
          </p:cNvPr>
          <p:cNvSpPr txBox="1">
            <a:spLocks/>
          </p:cNvSpPr>
          <p:nvPr/>
        </p:nvSpPr>
        <p:spPr>
          <a:xfrm>
            <a:off x="629478" y="2992952"/>
            <a:ext cx="109330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200" b="1" dirty="0">
                <a:solidFill>
                  <a:srgbClr val="3F3F3E"/>
                </a:solidFill>
                <a:latin typeface="Arial" panose="020B0604020202020204" pitchFamily="34" charset="0"/>
                <a:cs typeface="Arial" panose="020B0604020202020204" pitchFamily="34" charset="0"/>
              </a:rPr>
              <a:t>People posting things like videos online must tell you if they’ve been paid to advertise or promote something. </a:t>
            </a:r>
          </a:p>
        </p:txBody>
      </p:sp>
      <p:grpSp>
        <p:nvGrpSpPr>
          <p:cNvPr id="9" name="Group 8">
            <a:extLst>
              <a:ext uri="{FF2B5EF4-FFF2-40B4-BE49-F238E27FC236}">
                <a16:creationId xmlns:a16="http://schemas.microsoft.com/office/drawing/2014/main" id="{EDBD8D0A-64A0-C144-AF5A-66F7FFF65785}"/>
              </a:ext>
            </a:extLst>
          </p:cNvPr>
          <p:cNvGrpSpPr/>
          <p:nvPr/>
        </p:nvGrpSpPr>
        <p:grpSpPr>
          <a:xfrm>
            <a:off x="1331844" y="4571856"/>
            <a:ext cx="9104243" cy="1479271"/>
            <a:chOff x="1331844" y="4571856"/>
            <a:chExt cx="9104243" cy="1479271"/>
          </a:xfrm>
        </p:grpSpPr>
        <p:pic>
          <p:nvPicPr>
            <p:cNvPr id="7" name="Picture 6" descr="A picture containing mirror, table, drawing&#10;&#10;Description automatically generated">
              <a:extLst>
                <a:ext uri="{FF2B5EF4-FFF2-40B4-BE49-F238E27FC236}">
                  <a16:creationId xmlns:a16="http://schemas.microsoft.com/office/drawing/2014/main" id="{9ED5B06B-27B7-3643-BF61-6223A34814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844" y="4571856"/>
              <a:ext cx="9104243" cy="1479271"/>
            </a:xfrm>
            <a:prstGeom prst="rect">
              <a:avLst/>
            </a:prstGeom>
          </p:spPr>
        </p:pic>
        <p:sp>
          <p:nvSpPr>
            <p:cNvPr id="20" name="Title 1">
              <a:extLst>
                <a:ext uri="{FF2B5EF4-FFF2-40B4-BE49-F238E27FC236}">
                  <a16:creationId xmlns:a16="http://schemas.microsoft.com/office/drawing/2014/main" id="{C9DC386F-734F-444E-8281-79666D5DC699}"/>
                </a:ext>
              </a:extLst>
            </p:cNvPr>
            <p:cNvSpPr txBox="1">
              <a:spLocks/>
            </p:cNvSpPr>
            <p:nvPr/>
          </p:nvSpPr>
          <p:spPr>
            <a:xfrm rot="21319204">
              <a:off x="1434518" y="5185403"/>
              <a:ext cx="1398105" cy="6248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800" b="1" dirty="0">
                  <a:solidFill>
                    <a:srgbClr val="A122B3"/>
                  </a:solidFill>
                  <a:latin typeface="Arial" panose="020B0604020202020204" pitchFamily="34" charset="0"/>
                  <a:cs typeface="Arial" panose="020B0604020202020204" pitchFamily="34" charset="0"/>
                </a:rPr>
                <a:t>Ad</a:t>
              </a:r>
            </a:p>
          </p:txBody>
        </p:sp>
        <p:sp>
          <p:nvSpPr>
            <p:cNvPr id="21" name="Title 1">
              <a:extLst>
                <a:ext uri="{FF2B5EF4-FFF2-40B4-BE49-F238E27FC236}">
                  <a16:creationId xmlns:a16="http://schemas.microsoft.com/office/drawing/2014/main" id="{08623361-AD49-3349-986A-958D892C41E0}"/>
                </a:ext>
              </a:extLst>
            </p:cNvPr>
            <p:cNvSpPr txBox="1">
              <a:spLocks/>
            </p:cNvSpPr>
            <p:nvPr/>
          </p:nvSpPr>
          <p:spPr>
            <a:xfrm rot="195136">
              <a:off x="3108500" y="4803867"/>
              <a:ext cx="1714427" cy="740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800" b="1" dirty="0">
                  <a:solidFill>
                    <a:srgbClr val="A122B3"/>
                  </a:solidFill>
                  <a:latin typeface="Arial" panose="020B0604020202020204" pitchFamily="34" charset="0"/>
                  <a:cs typeface="Arial" panose="020B0604020202020204" pitchFamily="34" charset="0"/>
                </a:rPr>
                <a:t>Gifted</a:t>
              </a:r>
            </a:p>
          </p:txBody>
        </p:sp>
        <p:sp>
          <p:nvSpPr>
            <p:cNvPr id="22" name="Title 1">
              <a:extLst>
                <a:ext uri="{FF2B5EF4-FFF2-40B4-BE49-F238E27FC236}">
                  <a16:creationId xmlns:a16="http://schemas.microsoft.com/office/drawing/2014/main" id="{48AF9AB2-1D90-A84C-84B2-E1234DC8A633}"/>
                </a:ext>
              </a:extLst>
            </p:cNvPr>
            <p:cNvSpPr txBox="1">
              <a:spLocks/>
            </p:cNvSpPr>
            <p:nvPr/>
          </p:nvSpPr>
          <p:spPr>
            <a:xfrm rot="21250135">
              <a:off x="5115967" y="4954253"/>
              <a:ext cx="2807377" cy="9368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A122B3"/>
                  </a:solidFill>
                  <a:latin typeface="Arial" panose="020B0604020202020204" pitchFamily="34" charset="0"/>
                  <a:cs typeface="Arial" panose="020B0604020202020204" pitchFamily="34" charset="0"/>
                </a:rPr>
                <a:t>Sponsored Content</a:t>
              </a:r>
            </a:p>
          </p:txBody>
        </p:sp>
        <p:sp>
          <p:nvSpPr>
            <p:cNvPr id="24" name="Title 1">
              <a:extLst>
                <a:ext uri="{FF2B5EF4-FFF2-40B4-BE49-F238E27FC236}">
                  <a16:creationId xmlns:a16="http://schemas.microsoft.com/office/drawing/2014/main" id="{1B0D5805-DB60-2B44-BCAC-09B328D9D510}"/>
                </a:ext>
              </a:extLst>
            </p:cNvPr>
            <p:cNvSpPr txBox="1">
              <a:spLocks/>
            </p:cNvSpPr>
            <p:nvPr/>
          </p:nvSpPr>
          <p:spPr>
            <a:xfrm rot="195136">
              <a:off x="8237091" y="4783988"/>
              <a:ext cx="1714427" cy="7409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800" b="1" dirty="0">
                  <a:solidFill>
                    <a:srgbClr val="A122B3"/>
                  </a:solidFill>
                  <a:latin typeface="Arial" panose="020B0604020202020204" pitchFamily="34" charset="0"/>
                  <a:cs typeface="Arial" panose="020B0604020202020204" pitchFamily="34" charset="0"/>
                </a:rPr>
                <a:t>Advert</a:t>
              </a:r>
            </a:p>
          </p:txBody>
        </p:sp>
      </p:grpSp>
    </p:spTree>
    <p:extLst>
      <p:ext uri="{BB962C8B-B14F-4D97-AF65-F5344CB8AC3E}">
        <p14:creationId xmlns:p14="http://schemas.microsoft.com/office/powerpoint/2010/main" val="428235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BD4472-8F8C-4181-9C96-974EB46E5C22}"/>
              </a:ext>
            </a:extLst>
          </p:cNvPr>
          <p:cNvSpPr txBox="1">
            <a:spLocks/>
          </p:cNvSpPr>
          <p:nvPr/>
        </p:nvSpPr>
        <p:spPr>
          <a:xfrm>
            <a:off x="348767" y="230327"/>
            <a:ext cx="9902340" cy="1469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3F3F3E"/>
                </a:solidFill>
                <a:latin typeface="Arial" panose="020B0604020202020204" pitchFamily="34" charset="0"/>
                <a:cs typeface="Arial" panose="020B0604020202020204" pitchFamily="34" charset="0"/>
              </a:rPr>
              <a:t>So there could be more to your favourite YouTuber than you thought...</a:t>
            </a:r>
          </a:p>
        </p:txBody>
      </p:sp>
      <p:sp>
        <p:nvSpPr>
          <p:cNvPr id="3" name="Title 1">
            <a:extLst>
              <a:ext uri="{FF2B5EF4-FFF2-40B4-BE49-F238E27FC236}">
                <a16:creationId xmlns:a16="http://schemas.microsoft.com/office/drawing/2014/main" id="{15C3B882-BFC3-429C-B348-B36ECBE466C9}"/>
              </a:ext>
            </a:extLst>
          </p:cNvPr>
          <p:cNvSpPr txBox="1">
            <a:spLocks/>
          </p:cNvSpPr>
          <p:nvPr/>
        </p:nvSpPr>
        <p:spPr>
          <a:xfrm>
            <a:off x="1187568" y="4925738"/>
            <a:ext cx="9816864" cy="10292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3F3F3E"/>
                </a:solidFill>
                <a:latin typeface="Arial" panose="020B0604020202020204" pitchFamily="34" charset="0"/>
                <a:cs typeface="Arial" panose="020B0604020202020204" pitchFamily="34" charset="0"/>
              </a:rPr>
              <a:t>A </a:t>
            </a:r>
            <a:r>
              <a:rPr lang="en-GB" sz="3600" b="1" dirty="0">
                <a:solidFill>
                  <a:srgbClr val="D77F00"/>
                </a:solidFill>
                <a:latin typeface="Arial" panose="020B0604020202020204" pitchFamily="34" charset="0"/>
                <a:cs typeface="Arial" panose="020B0604020202020204" pitchFamily="34" charset="0"/>
              </a:rPr>
              <a:t>motive</a:t>
            </a:r>
            <a:r>
              <a:rPr lang="en-GB" sz="3600" b="1" dirty="0">
                <a:solidFill>
                  <a:srgbClr val="3F3F3E"/>
                </a:solidFill>
                <a:latin typeface="Arial" panose="020B0604020202020204" pitchFamily="34" charset="0"/>
                <a:cs typeface="Arial" panose="020B0604020202020204" pitchFamily="34" charset="0"/>
              </a:rPr>
              <a:t> is </a:t>
            </a:r>
            <a:r>
              <a:rPr lang="en-GB" sz="3600" b="1" u="sng" dirty="0">
                <a:solidFill>
                  <a:srgbClr val="A122B3"/>
                </a:solidFill>
                <a:latin typeface="Arial" panose="020B0604020202020204" pitchFamily="34" charset="0"/>
                <a:cs typeface="Arial" panose="020B0604020202020204" pitchFamily="34" charset="0"/>
              </a:rPr>
              <a:t>why someone does something</a:t>
            </a:r>
            <a:r>
              <a:rPr lang="en-GB" sz="3600" b="1" dirty="0">
                <a:solidFill>
                  <a:srgbClr val="A122B3"/>
                </a:solidFill>
                <a:latin typeface="Arial" panose="020B0604020202020204" pitchFamily="34" charset="0"/>
                <a:cs typeface="Arial" panose="020B0604020202020204" pitchFamily="34" charset="0"/>
              </a:rPr>
              <a:t>.</a:t>
            </a:r>
          </a:p>
        </p:txBody>
      </p:sp>
      <p:sp>
        <p:nvSpPr>
          <p:cNvPr id="9" name="Title 1">
            <a:extLst>
              <a:ext uri="{FF2B5EF4-FFF2-40B4-BE49-F238E27FC236}">
                <a16:creationId xmlns:a16="http://schemas.microsoft.com/office/drawing/2014/main" id="{278F8036-8AD3-4A9B-A14E-B4FBE78C2777}"/>
              </a:ext>
            </a:extLst>
          </p:cNvPr>
          <p:cNvSpPr txBox="1">
            <a:spLocks/>
          </p:cNvSpPr>
          <p:nvPr/>
        </p:nvSpPr>
        <p:spPr>
          <a:xfrm>
            <a:off x="608669" y="3392488"/>
            <a:ext cx="9011173" cy="18150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3600" dirty="0">
              <a:solidFill>
                <a:schemeClr val="tx1">
                  <a:lumMod val="65000"/>
                  <a:lumOff val="35000"/>
                </a:schemeClr>
              </a:solidFill>
              <a:latin typeface="+mn-lt"/>
            </a:endParaRPr>
          </a:p>
        </p:txBody>
      </p:sp>
      <p:sp>
        <p:nvSpPr>
          <p:cNvPr id="11" name="Title 1">
            <a:extLst>
              <a:ext uri="{FF2B5EF4-FFF2-40B4-BE49-F238E27FC236}">
                <a16:creationId xmlns:a16="http://schemas.microsoft.com/office/drawing/2014/main" id="{807C67E6-50E1-44F4-94C5-A61141F5FDB9}"/>
              </a:ext>
            </a:extLst>
          </p:cNvPr>
          <p:cNvSpPr txBox="1">
            <a:spLocks/>
          </p:cNvSpPr>
          <p:nvPr/>
        </p:nvSpPr>
        <p:spPr>
          <a:xfrm>
            <a:off x="2572158" y="2010951"/>
            <a:ext cx="6229813" cy="2016828"/>
          </a:xfrm>
          <a:prstGeom prst="round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chemeClr val="bg1"/>
                </a:solidFill>
                <a:latin typeface="Arial" panose="020B0604020202020204" pitchFamily="34" charset="0"/>
                <a:cs typeface="Arial" panose="020B0604020202020204" pitchFamily="34" charset="0"/>
              </a:rPr>
              <a:t>It’s always helpful to think about motive</a:t>
            </a:r>
          </a:p>
        </p:txBody>
      </p:sp>
    </p:spTree>
    <p:extLst>
      <p:ext uri="{BB962C8B-B14F-4D97-AF65-F5344CB8AC3E}">
        <p14:creationId xmlns:p14="http://schemas.microsoft.com/office/powerpoint/2010/main" val="142651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42D953E8-CFAC-8D45-A452-5BB886D61D85}"/>
              </a:ext>
            </a:extLst>
          </p:cNvPr>
          <p:cNvGrpSpPr/>
          <p:nvPr/>
        </p:nvGrpSpPr>
        <p:grpSpPr>
          <a:xfrm>
            <a:off x="471488" y="1988443"/>
            <a:ext cx="11249025" cy="4143375"/>
            <a:chOff x="471488" y="1988443"/>
            <a:chExt cx="11249025" cy="4143375"/>
          </a:xfrm>
        </p:grpSpPr>
        <p:pic>
          <p:nvPicPr>
            <p:cNvPr id="17" name="Picture 16">
              <a:extLst>
                <a:ext uri="{FF2B5EF4-FFF2-40B4-BE49-F238E27FC236}">
                  <a16:creationId xmlns:a16="http://schemas.microsoft.com/office/drawing/2014/main" id="{24310D3D-D24B-F448-8057-CC1AEA75A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8" y="1988443"/>
              <a:ext cx="11249025" cy="4143375"/>
            </a:xfrm>
            <a:prstGeom prst="rect">
              <a:avLst/>
            </a:prstGeom>
          </p:spPr>
        </p:pic>
        <p:sp>
          <p:nvSpPr>
            <p:cNvPr id="13" name="Title 1">
              <a:extLst>
                <a:ext uri="{FF2B5EF4-FFF2-40B4-BE49-F238E27FC236}">
                  <a16:creationId xmlns:a16="http://schemas.microsoft.com/office/drawing/2014/main" id="{A17706B1-8620-4513-9685-CC14B59A9207}"/>
                </a:ext>
              </a:extLst>
            </p:cNvPr>
            <p:cNvSpPr txBox="1">
              <a:spLocks/>
            </p:cNvSpPr>
            <p:nvPr/>
          </p:nvSpPr>
          <p:spPr>
            <a:xfrm>
              <a:off x="1519895" y="2293928"/>
              <a:ext cx="1823381" cy="1520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make people laugh</a:t>
              </a:r>
            </a:p>
          </p:txBody>
        </p:sp>
        <p:sp>
          <p:nvSpPr>
            <p:cNvPr id="3" name="Title 1">
              <a:extLst>
                <a:ext uri="{FF2B5EF4-FFF2-40B4-BE49-F238E27FC236}">
                  <a16:creationId xmlns:a16="http://schemas.microsoft.com/office/drawing/2014/main" id="{E39AC5D5-E554-4647-88F3-BE7B83D02B7A}"/>
                </a:ext>
              </a:extLst>
            </p:cNvPr>
            <p:cNvSpPr txBox="1">
              <a:spLocks/>
            </p:cNvSpPr>
            <p:nvPr/>
          </p:nvSpPr>
          <p:spPr>
            <a:xfrm>
              <a:off x="9205458" y="4122862"/>
              <a:ext cx="2116613" cy="13490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make money </a:t>
              </a:r>
            </a:p>
          </p:txBody>
        </p:sp>
        <p:sp>
          <p:nvSpPr>
            <p:cNvPr id="5" name="Title 1">
              <a:extLst>
                <a:ext uri="{FF2B5EF4-FFF2-40B4-BE49-F238E27FC236}">
                  <a16:creationId xmlns:a16="http://schemas.microsoft.com/office/drawing/2014/main" id="{ABDF4B43-195D-472E-A20E-0CCF0F7F164A}"/>
                </a:ext>
              </a:extLst>
            </p:cNvPr>
            <p:cNvSpPr txBox="1">
              <a:spLocks/>
            </p:cNvSpPr>
            <p:nvPr/>
          </p:nvSpPr>
          <p:spPr>
            <a:xfrm>
              <a:off x="9408048" y="2375922"/>
              <a:ext cx="2116612" cy="146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advertise a product</a:t>
              </a:r>
            </a:p>
          </p:txBody>
        </p:sp>
        <p:sp>
          <p:nvSpPr>
            <p:cNvPr id="7" name="Title 1">
              <a:extLst>
                <a:ext uri="{FF2B5EF4-FFF2-40B4-BE49-F238E27FC236}">
                  <a16:creationId xmlns:a16="http://schemas.microsoft.com/office/drawing/2014/main" id="{44F19474-7701-4E25-BC4E-C949C134E276}"/>
                </a:ext>
              </a:extLst>
            </p:cNvPr>
            <p:cNvSpPr txBox="1">
              <a:spLocks/>
            </p:cNvSpPr>
            <p:nvPr/>
          </p:nvSpPr>
          <p:spPr>
            <a:xfrm>
              <a:off x="1099935" y="4272502"/>
              <a:ext cx="29776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share their opinion about something</a:t>
              </a:r>
            </a:p>
          </p:txBody>
        </p:sp>
      </p:grpSp>
      <p:sp>
        <p:nvSpPr>
          <p:cNvPr id="14" name="Title 1">
            <a:extLst>
              <a:ext uri="{FF2B5EF4-FFF2-40B4-BE49-F238E27FC236}">
                <a16:creationId xmlns:a16="http://schemas.microsoft.com/office/drawing/2014/main" id="{ED2B1A47-E529-E741-BF70-443451FF41D3}"/>
              </a:ext>
            </a:extLst>
          </p:cNvPr>
          <p:cNvSpPr txBox="1">
            <a:spLocks/>
          </p:cNvSpPr>
          <p:nvPr/>
        </p:nvSpPr>
        <p:spPr>
          <a:xfrm>
            <a:off x="3467391" y="5733559"/>
            <a:ext cx="5257218" cy="798277"/>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It could be more than one!</a:t>
            </a:r>
          </a:p>
        </p:txBody>
      </p:sp>
      <p:sp>
        <p:nvSpPr>
          <p:cNvPr id="15" name="Title 1">
            <a:extLst>
              <a:ext uri="{FF2B5EF4-FFF2-40B4-BE49-F238E27FC236}">
                <a16:creationId xmlns:a16="http://schemas.microsoft.com/office/drawing/2014/main" id="{E393B148-CCF2-2B4E-9D65-9133CAFAD593}"/>
              </a:ext>
            </a:extLst>
          </p:cNvPr>
          <p:cNvSpPr txBox="1">
            <a:spLocks/>
          </p:cNvSpPr>
          <p:nvPr/>
        </p:nvSpPr>
        <p:spPr>
          <a:xfrm>
            <a:off x="217186" y="431720"/>
            <a:ext cx="7998128" cy="1074511"/>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Why would someone do this? What is their motive?</a:t>
            </a:r>
          </a:p>
        </p:txBody>
      </p:sp>
      <p:sp>
        <p:nvSpPr>
          <p:cNvPr id="16" name="Title 1">
            <a:extLst>
              <a:ext uri="{FF2B5EF4-FFF2-40B4-BE49-F238E27FC236}">
                <a16:creationId xmlns:a16="http://schemas.microsoft.com/office/drawing/2014/main" id="{786DC09F-66BF-9940-9511-7190F38E9581}"/>
              </a:ext>
            </a:extLst>
          </p:cNvPr>
          <p:cNvSpPr>
            <a:spLocks noGrp="1"/>
          </p:cNvSpPr>
          <p:nvPr>
            <p:ph type="title"/>
          </p:nvPr>
        </p:nvSpPr>
        <p:spPr>
          <a:xfrm>
            <a:off x="4645492" y="4011259"/>
            <a:ext cx="2901017" cy="1465913"/>
          </a:xfrm>
        </p:spPr>
        <p:txBody>
          <a:bodyPr>
            <a:noAutofit/>
          </a:bodyPr>
          <a:lstStyle/>
          <a:p>
            <a:pPr algn="ctr"/>
            <a:r>
              <a:rPr lang="en-GB" sz="3200" b="1" dirty="0">
                <a:solidFill>
                  <a:schemeClr val="bg1"/>
                </a:solidFill>
                <a:latin typeface="Arial" panose="020B0604020202020204" pitchFamily="34" charset="0"/>
                <a:cs typeface="Arial" panose="020B0604020202020204" pitchFamily="34" charset="0"/>
              </a:rPr>
              <a:t>Post a video on YouTube</a:t>
            </a:r>
          </a:p>
        </p:txBody>
      </p:sp>
    </p:spTree>
    <p:extLst>
      <p:ext uri="{BB962C8B-B14F-4D97-AF65-F5344CB8AC3E}">
        <p14:creationId xmlns:p14="http://schemas.microsoft.com/office/powerpoint/2010/main" val="990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13E7EA-6222-3D43-8C4C-5A170F034B59}"/>
              </a:ext>
            </a:extLst>
          </p:cNvPr>
          <p:cNvGrpSpPr/>
          <p:nvPr/>
        </p:nvGrpSpPr>
        <p:grpSpPr>
          <a:xfrm>
            <a:off x="471182" y="2204436"/>
            <a:ext cx="11249636" cy="4143600"/>
            <a:chOff x="471182" y="2090133"/>
            <a:chExt cx="11249636" cy="4143600"/>
          </a:xfrm>
        </p:grpSpPr>
        <p:pic>
          <p:nvPicPr>
            <p:cNvPr id="12" name="Picture 11">
              <a:extLst>
                <a:ext uri="{FF2B5EF4-FFF2-40B4-BE49-F238E27FC236}">
                  <a16:creationId xmlns:a16="http://schemas.microsoft.com/office/drawing/2014/main" id="{7C192E15-03BE-2B4B-AFF2-1E26103F8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82" y="2090133"/>
              <a:ext cx="11249636" cy="4143600"/>
            </a:xfrm>
            <a:prstGeom prst="rect">
              <a:avLst/>
            </a:prstGeom>
          </p:spPr>
        </p:pic>
        <p:sp>
          <p:nvSpPr>
            <p:cNvPr id="13" name="Title 1">
              <a:extLst>
                <a:ext uri="{FF2B5EF4-FFF2-40B4-BE49-F238E27FC236}">
                  <a16:creationId xmlns:a16="http://schemas.microsoft.com/office/drawing/2014/main" id="{A17706B1-8620-4513-9685-CC14B59A9207}"/>
                </a:ext>
              </a:extLst>
            </p:cNvPr>
            <p:cNvSpPr txBox="1">
              <a:spLocks/>
            </p:cNvSpPr>
            <p:nvPr/>
          </p:nvSpPr>
          <p:spPr>
            <a:xfrm>
              <a:off x="1025336" y="2103437"/>
              <a:ext cx="262462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support an article or some information</a:t>
              </a:r>
            </a:p>
          </p:txBody>
        </p:sp>
        <p:sp>
          <p:nvSpPr>
            <p:cNvPr id="3" name="Title 1">
              <a:extLst>
                <a:ext uri="{FF2B5EF4-FFF2-40B4-BE49-F238E27FC236}">
                  <a16:creationId xmlns:a16="http://schemas.microsoft.com/office/drawing/2014/main" id="{E39AC5D5-E554-4647-88F3-BE7B83D02B7A}"/>
                </a:ext>
              </a:extLst>
            </p:cNvPr>
            <p:cNvSpPr txBox="1">
              <a:spLocks/>
            </p:cNvSpPr>
            <p:nvPr/>
          </p:nvSpPr>
          <p:spPr>
            <a:xfrm>
              <a:off x="9257006" y="4128978"/>
              <a:ext cx="221976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 find it funny</a:t>
              </a:r>
            </a:p>
          </p:txBody>
        </p:sp>
        <p:sp>
          <p:nvSpPr>
            <p:cNvPr id="5" name="Title 1">
              <a:extLst>
                <a:ext uri="{FF2B5EF4-FFF2-40B4-BE49-F238E27FC236}">
                  <a16:creationId xmlns:a16="http://schemas.microsoft.com/office/drawing/2014/main" id="{ABDF4B43-195D-472E-A20E-0CCF0F7F164A}"/>
                </a:ext>
              </a:extLst>
            </p:cNvPr>
            <p:cNvSpPr txBox="1">
              <a:spLocks/>
            </p:cNvSpPr>
            <p:nvPr/>
          </p:nvSpPr>
          <p:spPr>
            <a:xfrm>
              <a:off x="8778674" y="2205225"/>
              <a:ext cx="269809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 want to sell something shown in the picture</a:t>
              </a:r>
            </a:p>
          </p:txBody>
        </p:sp>
        <p:sp>
          <p:nvSpPr>
            <p:cNvPr id="7" name="Title 1">
              <a:extLst>
                <a:ext uri="{FF2B5EF4-FFF2-40B4-BE49-F238E27FC236}">
                  <a16:creationId xmlns:a16="http://schemas.microsoft.com/office/drawing/2014/main" id="{44F19474-7701-4E25-BC4E-C949C134E276}"/>
                </a:ext>
              </a:extLst>
            </p:cNvPr>
            <p:cNvSpPr txBox="1">
              <a:spLocks/>
            </p:cNvSpPr>
            <p:nvPr/>
          </p:nvSpPr>
          <p:spPr>
            <a:xfrm>
              <a:off x="794669" y="3945208"/>
              <a:ext cx="28838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 want their family or friends to see it</a:t>
              </a:r>
            </a:p>
          </p:txBody>
        </p:sp>
      </p:grpSp>
      <p:sp>
        <p:nvSpPr>
          <p:cNvPr id="16" name="Title 1">
            <a:extLst>
              <a:ext uri="{FF2B5EF4-FFF2-40B4-BE49-F238E27FC236}">
                <a16:creationId xmlns:a16="http://schemas.microsoft.com/office/drawing/2014/main" id="{61930A53-E27D-054E-BC21-F5416D453D50}"/>
              </a:ext>
            </a:extLst>
          </p:cNvPr>
          <p:cNvSpPr txBox="1">
            <a:spLocks/>
          </p:cNvSpPr>
          <p:nvPr/>
        </p:nvSpPr>
        <p:spPr>
          <a:xfrm>
            <a:off x="3467391" y="5733559"/>
            <a:ext cx="5257218" cy="798277"/>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It could be more than one!</a:t>
            </a:r>
          </a:p>
        </p:txBody>
      </p:sp>
      <p:sp>
        <p:nvSpPr>
          <p:cNvPr id="17" name="Title 1">
            <a:extLst>
              <a:ext uri="{FF2B5EF4-FFF2-40B4-BE49-F238E27FC236}">
                <a16:creationId xmlns:a16="http://schemas.microsoft.com/office/drawing/2014/main" id="{25474D00-9A5A-D64B-B4B4-C79F4AF13406}"/>
              </a:ext>
            </a:extLst>
          </p:cNvPr>
          <p:cNvSpPr txBox="1">
            <a:spLocks/>
          </p:cNvSpPr>
          <p:nvPr/>
        </p:nvSpPr>
        <p:spPr>
          <a:xfrm>
            <a:off x="217186" y="431720"/>
            <a:ext cx="7998128" cy="1074511"/>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Why would someone do this? What is their motive?</a:t>
            </a:r>
          </a:p>
        </p:txBody>
      </p:sp>
      <p:sp>
        <p:nvSpPr>
          <p:cNvPr id="18" name="Title 1">
            <a:extLst>
              <a:ext uri="{FF2B5EF4-FFF2-40B4-BE49-F238E27FC236}">
                <a16:creationId xmlns:a16="http://schemas.microsoft.com/office/drawing/2014/main" id="{C9D153E0-14AC-7640-8A8A-68833E47F661}"/>
              </a:ext>
            </a:extLst>
          </p:cNvPr>
          <p:cNvSpPr>
            <a:spLocks noGrp="1"/>
          </p:cNvSpPr>
          <p:nvPr>
            <p:ph type="title"/>
          </p:nvPr>
        </p:nvSpPr>
        <p:spPr>
          <a:xfrm>
            <a:off x="4645492" y="4011259"/>
            <a:ext cx="2901017" cy="1465913"/>
          </a:xfrm>
        </p:spPr>
        <p:txBody>
          <a:bodyPr>
            <a:noAutofit/>
          </a:bodyPr>
          <a:lstStyle/>
          <a:p>
            <a:pPr algn="ctr"/>
            <a:r>
              <a:rPr lang="en-GB" sz="3200" b="1" dirty="0">
                <a:solidFill>
                  <a:schemeClr val="bg1"/>
                </a:solidFill>
                <a:latin typeface="Arial" panose="020B0604020202020204" pitchFamily="34" charset="0"/>
                <a:cs typeface="Arial" panose="020B0604020202020204" pitchFamily="34" charset="0"/>
              </a:rPr>
              <a:t>Share a photo online</a:t>
            </a:r>
          </a:p>
        </p:txBody>
      </p:sp>
    </p:spTree>
    <p:extLst>
      <p:ext uri="{BB962C8B-B14F-4D97-AF65-F5344CB8AC3E}">
        <p14:creationId xmlns:p14="http://schemas.microsoft.com/office/powerpoint/2010/main" val="11602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CA6F-CA1D-4C4C-B3A1-526EE5612548}"/>
              </a:ext>
            </a:extLst>
          </p:cNvPr>
          <p:cNvSpPr>
            <a:spLocks noGrp="1"/>
          </p:cNvSpPr>
          <p:nvPr>
            <p:ph type="title"/>
          </p:nvPr>
        </p:nvSpPr>
        <p:spPr>
          <a:xfrm>
            <a:off x="4645492" y="4011259"/>
            <a:ext cx="2901017" cy="1465913"/>
          </a:xfrm>
        </p:spPr>
        <p:txBody>
          <a:bodyPr>
            <a:noAutofit/>
          </a:bodyPr>
          <a:lstStyle/>
          <a:p>
            <a:pPr algn="ctr"/>
            <a:r>
              <a:rPr lang="en-GB" sz="3200" b="1" dirty="0">
                <a:solidFill>
                  <a:schemeClr val="bg1"/>
                </a:solidFill>
                <a:latin typeface="Arial" panose="020B0604020202020204" pitchFamily="34" charset="0"/>
                <a:cs typeface="Arial" panose="020B0604020202020204" pitchFamily="34" charset="0"/>
              </a:rPr>
              <a:t>Run a giveaway</a:t>
            </a:r>
          </a:p>
        </p:txBody>
      </p:sp>
      <p:grpSp>
        <p:nvGrpSpPr>
          <p:cNvPr id="11" name="Group 10">
            <a:extLst>
              <a:ext uri="{FF2B5EF4-FFF2-40B4-BE49-F238E27FC236}">
                <a16:creationId xmlns:a16="http://schemas.microsoft.com/office/drawing/2014/main" id="{ED83F6C7-8E9E-B545-ACED-1D684C4EB1C5}"/>
              </a:ext>
            </a:extLst>
          </p:cNvPr>
          <p:cNvGrpSpPr/>
          <p:nvPr/>
        </p:nvGrpSpPr>
        <p:grpSpPr>
          <a:xfrm>
            <a:off x="471488" y="2220559"/>
            <a:ext cx="11249025" cy="3581400"/>
            <a:chOff x="471488" y="2220559"/>
            <a:chExt cx="11249025" cy="3581400"/>
          </a:xfrm>
        </p:grpSpPr>
        <p:pic>
          <p:nvPicPr>
            <p:cNvPr id="10" name="Picture 9">
              <a:extLst>
                <a:ext uri="{FF2B5EF4-FFF2-40B4-BE49-F238E27FC236}">
                  <a16:creationId xmlns:a16="http://schemas.microsoft.com/office/drawing/2014/main" id="{8ECD27E2-574E-0F47-A175-2312F62FA0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488" y="2220559"/>
              <a:ext cx="11249025" cy="3581400"/>
            </a:xfrm>
            <a:prstGeom prst="rect">
              <a:avLst/>
            </a:prstGeom>
          </p:spPr>
        </p:pic>
        <p:sp>
          <p:nvSpPr>
            <p:cNvPr id="13" name="Title 1">
              <a:extLst>
                <a:ext uri="{FF2B5EF4-FFF2-40B4-BE49-F238E27FC236}">
                  <a16:creationId xmlns:a16="http://schemas.microsoft.com/office/drawing/2014/main" id="{A17706B1-8620-4513-9685-CC14B59A9207}"/>
                </a:ext>
              </a:extLst>
            </p:cNvPr>
            <p:cNvSpPr txBox="1">
              <a:spLocks/>
            </p:cNvSpPr>
            <p:nvPr/>
          </p:nvSpPr>
          <p:spPr>
            <a:xfrm>
              <a:off x="1383596" y="2348237"/>
              <a:ext cx="25721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get more likes or subscribers</a:t>
              </a:r>
            </a:p>
          </p:txBody>
        </p:sp>
        <p:sp>
          <p:nvSpPr>
            <p:cNvPr id="3" name="Title 1">
              <a:extLst>
                <a:ext uri="{FF2B5EF4-FFF2-40B4-BE49-F238E27FC236}">
                  <a16:creationId xmlns:a16="http://schemas.microsoft.com/office/drawing/2014/main" id="{E39AC5D5-E554-4647-88F3-BE7B83D02B7A}"/>
                </a:ext>
              </a:extLst>
            </p:cNvPr>
            <p:cNvSpPr txBox="1">
              <a:spLocks/>
            </p:cNvSpPr>
            <p:nvPr/>
          </p:nvSpPr>
          <p:spPr>
            <a:xfrm>
              <a:off x="8518537" y="4122271"/>
              <a:ext cx="2565293" cy="1325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Because they’re being paid to advertise a product</a:t>
              </a:r>
            </a:p>
          </p:txBody>
        </p:sp>
        <p:sp>
          <p:nvSpPr>
            <p:cNvPr id="5" name="Title 1">
              <a:extLst>
                <a:ext uri="{FF2B5EF4-FFF2-40B4-BE49-F238E27FC236}">
                  <a16:creationId xmlns:a16="http://schemas.microsoft.com/office/drawing/2014/main" id="{ABDF4B43-195D-472E-A20E-0CCF0F7F164A}"/>
                </a:ext>
              </a:extLst>
            </p:cNvPr>
            <p:cNvSpPr txBox="1">
              <a:spLocks/>
            </p:cNvSpPr>
            <p:nvPr/>
          </p:nvSpPr>
          <p:spPr>
            <a:xfrm>
              <a:off x="9057054" y="2220559"/>
              <a:ext cx="24957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reward their followers</a:t>
              </a:r>
            </a:p>
          </p:txBody>
        </p:sp>
        <p:sp>
          <p:nvSpPr>
            <p:cNvPr id="7" name="Title 1">
              <a:extLst>
                <a:ext uri="{FF2B5EF4-FFF2-40B4-BE49-F238E27FC236}">
                  <a16:creationId xmlns:a16="http://schemas.microsoft.com/office/drawing/2014/main" id="{44F19474-7701-4E25-BC4E-C949C134E276}"/>
                </a:ext>
              </a:extLst>
            </p:cNvPr>
            <p:cNvSpPr txBox="1">
              <a:spLocks/>
            </p:cNvSpPr>
            <p:nvPr/>
          </p:nvSpPr>
          <p:spPr>
            <a:xfrm>
              <a:off x="1318445" y="4322285"/>
              <a:ext cx="259439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400" b="1" dirty="0">
                  <a:solidFill>
                    <a:schemeClr val="bg1"/>
                  </a:solidFill>
                  <a:latin typeface="Arial" panose="020B0604020202020204" pitchFamily="34" charset="0"/>
                  <a:cs typeface="Arial" panose="020B0604020202020204" pitchFamily="34" charset="0"/>
                </a:rPr>
                <a:t>To celebrate a big achievement</a:t>
              </a:r>
            </a:p>
          </p:txBody>
        </p:sp>
      </p:grpSp>
      <p:sp>
        <p:nvSpPr>
          <p:cNvPr id="4" name="Title 1">
            <a:extLst>
              <a:ext uri="{FF2B5EF4-FFF2-40B4-BE49-F238E27FC236}">
                <a16:creationId xmlns:a16="http://schemas.microsoft.com/office/drawing/2014/main" id="{8CE8D3E9-603F-4E30-963C-BCB0284E03DA}"/>
              </a:ext>
            </a:extLst>
          </p:cNvPr>
          <p:cNvSpPr txBox="1">
            <a:spLocks/>
          </p:cNvSpPr>
          <p:nvPr/>
        </p:nvSpPr>
        <p:spPr>
          <a:xfrm>
            <a:off x="217186" y="431720"/>
            <a:ext cx="7998128" cy="1074511"/>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Why would someone do this? What is their motive?</a:t>
            </a:r>
          </a:p>
        </p:txBody>
      </p:sp>
      <p:sp>
        <p:nvSpPr>
          <p:cNvPr id="8" name="Title 1">
            <a:extLst>
              <a:ext uri="{FF2B5EF4-FFF2-40B4-BE49-F238E27FC236}">
                <a16:creationId xmlns:a16="http://schemas.microsoft.com/office/drawing/2014/main" id="{27721230-8E9A-4FBF-9ED9-F1B0719A5BCE}"/>
              </a:ext>
            </a:extLst>
          </p:cNvPr>
          <p:cNvSpPr txBox="1">
            <a:spLocks/>
          </p:cNvSpPr>
          <p:nvPr/>
        </p:nvSpPr>
        <p:spPr>
          <a:xfrm>
            <a:off x="3467391" y="5733559"/>
            <a:ext cx="5257218" cy="798277"/>
          </a:xfrm>
          <a:prstGeom prst="roundRect">
            <a:avLst>
              <a:gd name="adj" fmla="val 50000"/>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It could be more than one!</a:t>
            </a:r>
          </a:p>
        </p:txBody>
      </p:sp>
    </p:spTree>
    <p:extLst>
      <p:ext uri="{BB962C8B-B14F-4D97-AF65-F5344CB8AC3E}">
        <p14:creationId xmlns:p14="http://schemas.microsoft.com/office/powerpoint/2010/main" val="144782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E9739C-931C-4B7F-AB2F-BABFFCB2CBF9}"/>
              </a:ext>
            </a:extLst>
          </p:cNvPr>
          <p:cNvSpPr>
            <a:spLocks noGrp="1"/>
          </p:cNvSpPr>
          <p:nvPr>
            <p:ph type="title"/>
          </p:nvPr>
        </p:nvSpPr>
        <p:spPr>
          <a:xfrm>
            <a:off x="602931" y="486797"/>
            <a:ext cx="7183756" cy="895316"/>
          </a:xfrm>
          <a:prstGeom prst="roundRect">
            <a:avLst>
              <a:gd name="adj" fmla="val 50000"/>
            </a:avLst>
          </a:prstGeom>
          <a:noFill/>
        </p:spPr>
        <p:txBody>
          <a:bodyPr>
            <a:noAutofit/>
          </a:bodyPr>
          <a:lstStyle/>
          <a:p>
            <a:r>
              <a:rPr lang="en-GB" sz="4600" b="1" dirty="0">
                <a:solidFill>
                  <a:schemeClr val="bg1"/>
                </a:solidFill>
                <a:latin typeface="Arial" panose="020B0604020202020204" pitchFamily="34" charset="0"/>
                <a:cs typeface="Arial" panose="020B0604020202020204" pitchFamily="34" charset="0"/>
              </a:rPr>
              <a:t>When you see something online</a:t>
            </a:r>
          </a:p>
        </p:txBody>
      </p:sp>
      <p:sp>
        <p:nvSpPr>
          <p:cNvPr id="7" name="Title 5">
            <a:extLst>
              <a:ext uri="{FF2B5EF4-FFF2-40B4-BE49-F238E27FC236}">
                <a16:creationId xmlns:a16="http://schemas.microsoft.com/office/drawing/2014/main" id="{57C1B043-5F7D-4D93-A162-2D05E15D3353}"/>
              </a:ext>
            </a:extLst>
          </p:cNvPr>
          <p:cNvSpPr txBox="1">
            <a:spLocks/>
          </p:cNvSpPr>
          <p:nvPr/>
        </p:nvSpPr>
        <p:spPr>
          <a:xfrm>
            <a:off x="380101" y="3285195"/>
            <a:ext cx="2728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Where has this come from?</a:t>
            </a:r>
          </a:p>
        </p:txBody>
      </p:sp>
      <p:sp>
        <p:nvSpPr>
          <p:cNvPr id="9" name="Title 5">
            <a:extLst>
              <a:ext uri="{FF2B5EF4-FFF2-40B4-BE49-F238E27FC236}">
                <a16:creationId xmlns:a16="http://schemas.microsoft.com/office/drawing/2014/main" id="{51FFA080-DD80-47DF-9F57-3FDAD0CC4118}"/>
              </a:ext>
            </a:extLst>
          </p:cNvPr>
          <p:cNvSpPr txBox="1">
            <a:spLocks/>
          </p:cNvSpPr>
          <p:nvPr/>
        </p:nvSpPr>
        <p:spPr>
          <a:xfrm>
            <a:off x="3434845" y="3327300"/>
            <a:ext cx="25122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Who created or shared it?</a:t>
            </a:r>
          </a:p>
        </p:txBody>
      </p:sp>
      <p:sp>
        <p:nvSpPr>
          <p:cNvPr id="11" name="Title 5">
            <a:extLst>
              <a:ext uri="{FF2B5EF4-FFF2-40B4-BE49-F238E27FC236}">
                <a16:creationId xmlns:a16="http://schemas.microsoft.com/office/drawing/2014/main" id="{0F8087C6-CF3F-4E09-A6A9-DD2FC20654C1}"/>
              </a:ext>
            </a:extLst>
          </p:cNvPr>
          <p:cNvSpPr txBox="1">
            <a:spLocks/>
          </p:cNvSpPr>
          <p:nvPr/>
        </p:nvSpPr>
        <p:spPr>
          <a:xfrm>
            <a:off x="9101546" y="3305620"/>
            <a:ext cx="299225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Will they gain anything?</a:t>
            </a:r>
          </a:p>
        </p:txBody>
      </p:sp>
      <p:sp>
        <p:nvSpPr>
          <p:cNvPr id="12" name="Title 5">
            <a:extLst>
              <a:ext uri="{FF2B5EF4-FFF2-40B4-BE49-F238E27FC236}">
                <a16:creationId xmlns:a16="http://schemas.microsoft.com/office/drawing/2014/main" id="{A67B0AC7-2BCD-459B-8BCB-22EDC9A828B6}"/>
              </a:ext>
            </a:extLst>
          </p:cNvPr>
          <p:cNvSpPr txBox="1">
            <a:spLocks/>
          </p:cNvSpPr>
          <p:nvPr/>
        </p:nvSpPr>
        <p:spPr>
          <a:xfrm>
            <a:off x="3079683" y="4871049"/>
            <a:ext cx="6570345" cy="1485866"/>
          </a:xfrm>
          <a:prstGeom prst="roundRect">
            <a:avLst>
              <a:gd name="adj" fmla="val 6751"/>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solidFill>
                  <a:schemeClr val="bg1"/>
                </a:solidFill>
                <a:latin typeface="Arial" panose="020B0604020202020204" pitchFamily="34" charset="0"/>
                <a:cs typeface="Arial" panose="020B0604020202020204" pitchFamily="34" charset="0"/>
              </a:rPr>
              <a:t>This will help you find the </a:t>
            </a:r>
            <a:r>
              <a:rPr lang="en-GB" sz="2800" b="1" dirty="0">
                <a:solidFill>
                  <a:schemeClr val="bg1"/>
                </a:solidFill>
                <a:latin typeface="Arial" panose="020B0604020202020204" pitchFamily="34" charset="0"/>
                <a:cs typeface="Arial" panose="020B0604020202020204" pitchFamily="34" charset="0"/>
              </a:rPr>
              <a:t>motive</a:t>
            </a:r>
          </a:p>
          <a:p>
            <a:pPr algn="ctr"/>
            <a:r>
              <a:rPr lang="en-GB" sz="2800" dirty="0">
                <a:solidFill>
                  <a:schemeClr val="bg1"/>
                </a:solidFill>
                <a:latin typeface="Arial" panose="020B0604020202020204" pitchFamily="34" charset="0"/>
                <a:cs typeface="Arial" panose="020B0604020202020204" pitchFamily="34" charset="0"/>
              </a:rPr>
              <a:t>(The reason </a:t>
            </a:r>
            <a:r>
              <a:rPr lang="en-GB" sz="2800" u="sng" dirty="0">
                <a:solidFill>
                  <a:schemeClr val="bg1"/>
                </a:solidFill>
                <a:latin typeface="Arial" panose="020B0604020202020204" pitchFamily="34" charset="0"/>
                <a:cs typeface="Arial" panose="020B0604020202020204" pitchFamily="34" charset="0"/>
              </a:rPr>
              <a:t>why</a:t>
            </a:r>
            <a:r>
              <a:rPr lang="en-GB" sz="2800" dirty="0">
                <a:solidFill>
                  <a:schemeClr val="bg1"/>
                </a:solidFill>
                <a:latin typeface="Arial" panose="020B0604020202020204" pitchFamily="34"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11E865E9-3024-4003-9B84-3329628677BB}"/>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5">
            <a:extLst>
              <a:ext uri="{FF2B5EF4-FFF2-40B4-BE49-F238E27FC236}">
                <a16:creationId xmlns:a16="http://schemas.microsoft.com/office/drawing/2014/main" id="{B3AA28F6-12B2-4B8C-B15E-1B85C14FE9B3}"/>
              </a:ext>
            </a:extLst>
          </p:cNvPr>
          <p:cNvSpPr txBox="1">
            <a:spLocks/>
          </p:cNvSpPr>
          <p:nvPr/>
        </p:nvSpPr>
        <p:spPr>
          <a:xfrm>
            <a:off x="8639663" y="594693"/>
            <a:ext cx="24393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Ask…</a:t>
            </a:r>
          </a:p>
        </p:txBody>
      </p:sp>
      <p:sp>
        <p:nvSpPr>
          <p:cNvPr id="2" name="Title 5">
            <a:extLst>
              <a:ext uri="{FF2B5EF4-FFF2-40B4-BE49-F238E27FC236}">
                <a16:creationId xmlns:a16="http://schemas.microsoft.com/office/drawing/2014/main" id="{4C39AA07-B1C8-48A7-B1EA-742C5D9EEF69}"/>
              </a:ext>
            </a:extLst>
          </p:cNvPr>
          <p:cNvSpPr txBox="1">
            <a:spLocks/>
          </p:cNvSpPr>
          <p:nvPr/>
        </p:nvSpPr>
        <p:spPr>
          <a:xfrm>
            <a:off x="6227259" y="3305620"/>
            <a:ext cx="29171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rgbClr val="3F3F3E"/>
                </a:solidFill>
                <a:latin typeface="Arial" panose="020B0604020202020204" pitchFamily="34" charset="0"/>
                <a:cs typeface="Arial" panose="020B0604020202020204" pitchFamily="34" charset="0"/>
              </a:rPr>
              <a:t>What do they want me to do?</a:t>
            </a:r>
          </a:p>
        </p:txBody>
      </p:sp>
    </p:spTree>
    <p:extLst>
      <p:ext uri="{BB962C8B-B14F-4D97-AF65-F5344CB8AC3E}">
        <p14:creationId xmlns:p14="http://schemas.microsoft.com/office/powerpoint/2010/main" val="3795621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Rectangle: Rounded Corners 12">
            <a:extLst>
              <a:ext uri="{FF2B5EF4-FFF2-40B4-BE49-F238E27FC236}">
                <a16:creationId xmlns:a16="http://schemas.microsoft.com/office/drawing/2014/main" id="{AB5E434C-C372-FF4E-AA76-DEF94637CE37}"/>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5">
            <a:extLst>
              <a:ext uri="{FF2B5EF4-FFF2-40B4-BE49-F238E27FC236}">
                <a16:creationId xmlns:a16="http://schemas.microsoft.com/office/drawing/2014/main" id="{144C8FC5-7E8F-B045-A867-7ED7691AF6E2}"/>
              </a:ext>
            </a:extLst>
          </p:cNvPr>
          <p:cNvSpPr txBox="1">
            <a:spLocks/>
          </p:cNvSpPr>
          <p:nvPr/>
        </p:nvSpPr>
        <p:spPr>
          <a:xfrm>
            <a:off x="232613" y="208516"/>
            <a:ext cx="11576528" cy="895316"/>
          </a:xfrm>
          <a:prstGeom prst="roundRect">
            <a:avLst>
              <a:gd name="adj" fmla="val 50000"/>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F3F3E"/>
                </a:solidFill>
                <a:latin typeface="Arial" panose="020B0604020202020204" pitchFamily="34" charset="0"/>
                <a:cs typeface="Arial" panose="020B0604020202020204" pitchFamily="34" charset="0"/>
              </a:rPr>
              <a:t>Let’s put those skills to the test… what is the motive?</a:t>
            </a:r>
          </a:p>
        </p:txBody>
      </p:sp>
      <p:sp>
        <p:nvSpPr>
          <p:cNvPr id="29" name="Title 5">
            <a:extLst>
              <a:ext uri="{FF2B5EF4-FFF2-40B4-BE49-F238E27FC236}">
                <a16:creationId xmlns:a16="http://schemas.microsoft.com/office/drawing/2014/main" id="{DFF3A9D1-2644-084E-ADF0-AA6472CFD0E7}"/>
              </a:ext>
            </a:extLst>
          </p:cNvPr>
          <p:cNvSpPr txBox="1">
            <a:spLocks/>
          </p:cNvSpPr>
          <p:nvPr/>
        </p:nvSpPr>
        <p:spPr>
          <a:xfrm>
            <a:off x="6950392" y="1276867"/>
            <a:ext cx="5241608" cy="501131"/>
          </a:xfrm>
          <a:prstGeom prst="roundRect">
            <a:avLst>
              <a:gd name="adj" fmla="val 5131"/>
            </a:avLst>
          </a:prstGeom>
          <a:noFill/>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40"/>
              </a:lnSpc>
              <a:spcBef>
                <a:spcPts val="0"/>
              </a:spcBef>
              <a:spcAft>
                <a:spcPts val="600"/>
              </a:spcAft>
            </a:pPr>
            <a:r>
              <a:rPr lang="en-GB" sz="3700" b="1" dirty="0">
                <a:solidFill>
                  <a:schemeClr val="bg1"/>
                </a:solidFill>
                <a:latin typeface="Arial" panose="020B0604020202020204" pitchFamily="34" charset="0"/>
                <a:cs typeface="Arial" panose="020B0604020202020204" pitchFamily="34" charset="0"/>
              </a:rPr>
              <a:t>Remember:</a:t>
            </a:r>
          </a:p>
        </p:txBody>
      </p:sp>
      <p:sp>
        <p:nvSpPr>
          <p:cNvPr id="30" name="Rectangle 29">
            <a:extLst>
              <a:ext uri="{FF2B5EF4-FFF2-40B4-BE49-F238E27FC236}">
                <a16:creationId xmlns:a16="http://schemas.microsoft.com/office/drawing/2014/main" id="{0ED0579D-CBE0-FA4E-B5CD-BF75952A3205}"/>
              </a:ext>
            </a:extLst>
          </p:cNvPr>
          <p:cNvSpPr/>
          <p:nvPr/>
        </p:nvSpPr>
        <p:spPr>
          <a:xfrm>
            <a:off x="6950392" y="4359176"/>
            <a:ext cx="6096000" cy="638380"/>
          </a:xfrm>
          <a:prstGeom prst="rect">
            <a:avLst/>
          </a:prstGeom>
        </p:spPr>
        <p:txBody>
          <a:bodyPr>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Will</a:t>
            </a:r>
            <a:r>
              <a:rPr lang="en-GB" sz="2100" b="1" dirty="0">
                <a:solidFill>
                  <a:schemeClr val="bg1"/>
                </a:solidFill>
                <a:latin typeface="Arial" panose="020B0604020202020204" pitchFamily="34" charset="0"/>
                <a:cs typeface="Arial" panose="020B0604020202020204" pitchFamily="34" charset="0"/>
              </a:rPr>
              <a:t> they gain anything?</a:t>
            </a:r>
          </a:p>
        </p:txBody>
      </p:sp>
      <p:sp>
        <p:nvSpPr>
          <p:cNvPr id="31" name="Rectangle 30">
            <a:extLst>
              <a:ext uri="{FF2B5EF4-FFF2-40B4-BE49-F238E27FC236}">
                <a16:creationId xmlns:a16="http://schemas.microsoft.com/office/drawing/2014/main" id="{D61DF571-DE82-BC46-98A5-4D3A027CE549}"/>
              </a:ext>
            </a:extLst>
          </p:cNvPr>
          <p:cNvSpPr/>
          <p:nvPr/>
        </p:nvSpPr>
        <p:spPr>
          <a:xfrm>
            <a:off x="6950392" y="1555543"/>
            <a:ext cx="371608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Where</a:t>
            </a:r>
            <a:r>
              <a:rPr lang="en-GB" sz="2100" b="1" dirty="0">
                <a:solidFill>
                  <a:schemeClr val="bg1"/>
                </a:solidFill>
                <a:latin typeface="Arial" panose="020B0604020202020204" pitchFamily="34" charset="0"/>
                <a:cs typeface="Arial" panose="020B0604020202020204" pitchFamily="34" charset="0"/>
              </a:rPr>
              <a:t> has this come from?</a:t>
            </a:r>
          </a:p>
        </p:txBody>
      </p:sp>
      <p:sp>
        <p:nvSpPr>
          <p:cNvPr id="33" name="Rectangle 32">
            <a:extLst>
              <a:ext uri="{FF2B5EF4-FFF2-40B4-BE49-F238E27FC236}">
                <a16:creationId xmlns:a16="http://schemas.microsoft.com/office/drawing/2014/main" id="{AEA537E4-E11B-C246-AA2C-43F547BD195F}"/>
              </a:ext>
            </a:extLst>
          </p:cNvPr>
          <p:cNvSpPr/>
          <p:nvPr/>
        </p:nvSpPr>
        <p:spPr>
          <a:xfrm>
            <a:off x="6950392" y="2494742"/>
            <a:ext cx="350769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Who</a:t>
            </a:r>
            <a:r>
              <a:rPr lang="en-GB" sz="2100" b="1" dirty="0">
                <a:solidFill>
                  <a:schemeClr val="bg1"/>
                </a:solidFill>
                <a:latin typeface="Arial" panose="020B0604020202020204" pitchFamily="34" charset="0"/>
                <a:cs typeface="Arial" panose="020B0604020202020204" pitchFamily="34" charset="0"/>
              </a:rPr>
              <a:t> created or shared it?</a:t>
            </a:r>
          </a:p>
        </p:txBody>
      </p:sp>
      <p:sp>
        <p:nvSpPr>
          <p:cNvPr id="35" name="Rectangle 34">
            <a:extLst>
              <a:ext uri="{FF2B5EF4-FFF2-40B4-BE49-F238E27FC236}">
                <a16:creationId xmlns:a16="http://schemas.microsoft.com/office/drawing/2014/main" id="{141EDA27-A7ED-E841-8F5D-F555A1462234}"/>
              </a:ext>
            </a:extLst>
          </p:cNvPr>
          <p:cNvSpPr/>
          <p:nvPr/>
        </p:nvSpPr>
        <p:spPr>
          <a:xfrm>
            <a:off x="6950392" y="3436358"/>
            <a:ext cx="3930884"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What</a:t>
            </a:r>
            <a:r>
              <a:rPr lang="en-GB" sz="2100" b="1" dirty="0">
                <a:solidFill>
                  <a:schemeClr val="bg1"/>
                </a:solidFill>
                <a:latin typeface="Arial" panose="020B0604020202020204" pitchFamily="34" charset="0"/>
                <a:cs typeface="Arial" panose="020B0604020202020204" pitchFamily="34" charset="0"/>
              </a:rPr>
              <a:t> do they want me to do?</a:t>
            </a:r>
          </a:p>
        </p:txBody>
      </p:sp>
    </p:spTree>
    <p:extLst>
      <p:ext uri="{BB962C8B-B14F-4D97-AF65-F5344CB8AC3E}">
        <p14:creationId xmlns:p14="http://schemas.microsoft.com/office/powerpoint/2010/main" val="91338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 name="Rectangle: Rounded Corners 12">
            <a:extLst>
              <a:ext uri="{FF2B5EF4-FFF2-40B4-BE49-F238E27FC236}">
                <a16:creationId xmlns:a16="http://schemas.microsoft.com/office/drawing/2014/main" id="{D53C05B9-A9E5-1243-8C49-B9E8F0AB1192}"/>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itle 5">
            <a:extLst>
              <a:ext uri="{FF2B5EF4-FFF2-40B4-BE49-F238E27FC236}">
                <a16:creationId xmlns:a16="http://schemas.microsoft.com/office/drawing/2014/main" id="{D266FC62-C4EB-FC40-8913-864F30F8E3FC}"/>
              </a:ext>
            </a:extLst>
          </p:cNvPr>
          <p:cNvSpPr txBox="1">
            <a:spLocks/>
          </p:cNvSpPr>
          <p:nvPr/>
        </p:nvSpPr>
        <p:spPr>
          <a:xfrm>
            <a:off x="232613" y="208516"/>
            <a:ext cx="11576528" cy="895316"/>
          </a:xfrm>
          <a:prstGeom prst="roundRect">
            <a:avLst>
              <a:gd name="adj" fmla="val 50000"/>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F3F3E"/>
                </a:solidFill>
                <a:latin typeface="Arial" panose="020B0604020202020204" pitchFamily="34" charset="0"/>
                <a:cs typeface="Arial" panose="020B0604020202020204" pitchFamily="34" charset="0"/>
              </a:rPr>
              <a:t>Let’s put those skills to the test… what is the motive?</a:t>
            </a:r>
          </a:p>
        </p:txBody>
      </p:sp>
      <p:sp>
        <p:nvSpPr>
          <p:cNvPr id="27" name="Title 5">
            <a:extLst>
              <a:ext uri="{FF2B5EF4-FFF2-40B4-BE49-F238E27FC236}">
                <a16:creationId xmlns:a16="http://schemas.microsoft.com/office/drawing/2014/main" id="{16B34576-3695-7A4A-A8D7-7025EF2B402A}"/>
              </a:ext>
            </a:extLst>
          </p:cNvPr>
          <p:cNvSpPr txBox="1">
            <a:spLocks/>
          </p:cNvSpPr>
          <p:nvPr/>
        </p:nvSpPr>
        <p:spPr>
          <a:xfrm>
            <a:off x="6950392" y="1276867"/>
            <a:ext cx="5241608" cy="501131"/>
          </a:xfrm>
          <a:prstGeom prst="roundRect">
            <a:avLst>
              <a:gd name="adj" fmla="val 5131"/>
            </a:avLst>
          </a:prstGeom>
          <a:noFill/>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40"/>
              </a:lnSpc>
              <a:spcBef>
                <a:spcPts val="0"/>
              </a:spcBef>
              <a:spcAft>
                <a:spcPts val="600"/>
              </a:spcAft>
            </a:pPr>
            <a:r>
              <a:rPr lang="en-GB" sz="3700" b="1" dirty="0">
                <a:solidFill>
                  <a:schemeClr val="bg1"/>
                </a:solidFill>
                <a:latin typeface="Arial" panose="020B0604020202020204" pitchFamily="34" charset="0"/>
                <a:cs typeface="Arial" panose="020B0604020202020204" pitchFamily="34" charset="0"/>
              </a:rPr>
              <a:t>Remember:</a:t>
            </a:r>
          </a:p>
        </p:txBody>
      </p:sp>
      <p:sp>
        <p:nvSpPr>
          <p:cNvPr id="28" name="Rectangle 27">
            <a:extLst>
              <a:ext uri="{FF2B5EF4-FFF2-40B4-BE49-F238E27FC236}">
                <a16:creationId xmlns:a16="http://schemas.microsoft.com/office/drawing/2014/main" id="{7CF27074-69FC-2444-8C47-81CE5B1F8147}"/>
              </a:ext>
            </a:extLst>
          </p:cNvPr>
          <p:cNvSpPr/>
          <p:nvPr/>
        </p:nvSpPr>
        <p:spPr>
          <a:xfrm>
            <a:off x="6950392" y="4359176"/>
            <a:ext cx="6096000" cy="638380"/>
          </a:xfrm>
          <a:prstGeom prst="rect">
            <a:avLst/>
          </a:prstGeom>
        </p:spPr>
        <p:txBody>
          <a:bodyPr>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Will</a:t>
            </a:r>
            <a:r>
              <a:rPr lang="en-GB" sz="2100" b="1" dirty="0">
                <a:solidFill>
                  <a:schemeClr val="bg1"/>
                </a:solidFill>
                <a:latin typeface="Arial" panose="020B0604020202020204" pitchFamily="34" charset="0"/>
                <a:cs typeface="Arial" panose="020B0604020202020204" pitchFamily="34" charset="0"/>
              </a:rPr>
              <a:t> they gain anything?</a:t>
            </a:r>
          </a:p>
        </p:txBody>
      </p:sp>
      <p:sp>
        <p:nvSpPr>
          <p:cNvPr id="29" name="Rectangle 28">
            <a:extLst>
              <a:ext uri="{FF2B5EF4-FFF2-40B4-BE49-F238E27FC236}">
                <a16:creationId xmlns:a16="http://schemas.microsoft.com/office/drawing/2014/main" id="{7CA2AE79-65B5-E245-9399-E1A0387A4EA4}"/>
              </a:ext>
            </a:extLst>
          </p:cNvPr>
          <p:cNvSpPr/>
          <p:nvPr/>
        </p:nvSpPr>
        <p:spPr>
          <a:xfrm>
            <a:off x="6950392" y="1555543"/>
            <a:ext cx="371608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Where</a:t>
            </a:r>
            <a:r>
              <a:rPr lang="en-GB" sz="2100" b="1" dirty="0">
                <a:solidFill>
                  <a:schemeClr val="bg1"/>
                </a:solidFill>
                <a:latin typeface="Arial" panose="020B0604020202020204" pitchFamily="34" charset="0"/>
                <a:cs typeface="Arial" panose="020B0604020202020204" pitchFamily="34" charset="0"/>
              </a:rPr>
              <a:t> has this come from?</a:t>
            </a:r>
          </a:p>
        </p:txBody>
      </p:sp>
      <p:sp>
        <p:nvSpPr>
          <p:cNvPr id="30" name="Rectangle 29">
            <a:extLst>
              <a:ext uri="{FF2B5EF4-FFF2-40B4-BE49-F238E27FC236}">
                <a16:creationId xmlns:a16="http://schemas.microsoft.com/office/drawing/2014/main" id="{D49D890C-15B8-244D-8F69-FD7E8459CF6D}"/>
              </a:ext>
            </a:extLst>
          </p:cNvPr>
          <p:cNvSpPr/>
          <p:nvPr/>
        </p:nvSpPr>
        <p:spPr>
          <a:xfrm>
            <a:off x="6950392" y="2494742"/>
            <a:ext cx="350769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Who</a:t>
            </a:r>
            <a:r>
              <a:rPr lang="en-GB" sz="2100" b="1" dirty="0">
                <a:solidFill>
                  <a:schemeClr val="bg1"/>
                </a:solidFill>
                <a:latin typeface="Arial" panose="020B0604020202020204" pitchFamily="34" charset="0"/>
                <a:cs typeface="Arial" panose="020B0604020202020204" pitchFamily="34" charset="0"/>
              </a:rPr>
              <a:t> created or shared it?</a:t>
            </a:r>
          </a:p>
        </p:txBody>
      </p:sp>
      <p:sp>
        <p:nvSpPr>
          <p:cNvPr id="32" name="Rectangle 31">
            <a:extLst>
              <a:ext uri="{FF2B5EF4-FFF2-40B4-BE49-F238E27FC236}">
                <a16:creationId xmlns:a16="http://schemas.microsoft.com/office/drawing/2014/main" id="{A8C06DF7-DB7F-4746-908B-8AA734006FAB}"/>
              </a:ext>
            </a:extLst>
          </p:cNvPr>
          <p:cNvSpPr/>
          <p:nvPr/>
        </p:nvSpPr>
        <p:spPr>
          <a:xfrm>
            <a:off x="6950392" y="3436358"/>
            <a:ext cx="3930884"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What</a:t>
            </a:r>
            <a:r>
              <a:rPr lang="en-GB" sz="2100" b="1" dirty="0">
                <a:solidFill>
                  <a:schemeClr val="bg1"/>
                </a:solidFill>
                <a:latin typeface="Arial" panose="020B0604020202020204" pitchFamily="34" charset="0"/>
                <a:cs typeface="Arial" panose="020B0604020202020204" pitchFamily="34" charset="0"/>
              </a:rPr>
              <a:t> do they want me to do?</a:t>
            </a:r>
          </a:p>
        </p:txBody>
      </p:sp>
    </p:spTree>
    <p:extLst>
      <p:ext uri="{BB962C8B-B14F-4D97-AF65-F5344CB8AC3E}">
        <p14:creationId xmlns:p14="http://schemas.microsoft.com/office/powerpoint/2010/main" val="3898092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11E865E9-3024-4003-9B84-3329628677BB}"/>
              </a:ext>
            </a:extLst>
          </p:cNvPr>
          <p:cNvSpPr/>
          <p:nvPr/>
        </p:nvSpPr>
        <p:spPr>
          <a:xfrm>
            <a:off x="12875896" y="287937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itle 5">
            <a:extLst>
              <a:ext uri="{FF2B5EF4-FFF2-40B4-BE49-F238E27FC236}">
                <a16:creationId xmlns:a16="http://schemas.microsoft.com/office/drawing/2014/main" id="{11B83961-0B95-40B4-95E0-ECB6B39E0A5E}"/>
              </a:ext>
            </a:extLst>
          </p:cNvPr>
          <p:cNvSpPr txBox="1">
            <a:spLocks/>
          </p:cNvSpPr>
          <p:nvPr/>
        </p:nvSpPr>
        <p:spPr>
          <a:xfrm>
            <a:off x="232613" y="208516"/>
            <a:ext cx="11576528" cy="895316"/>
          </a:xfrm>
          <a:prstGeom prst="roundRect">
            <a:avLst>
              <a:gd name="adj" fmla="val 50000"/>
            </a:avLst>
          </a:prstGeom>
          <a:no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a:solidFill>
                  <a:srgbClr val="3F3F3E"/>
                </a:solidFill>
                <a:latin typeface="Arial" panose="020B0604020202020204" pitchFamily="34" charset="0"/>
                <a:cs typeface="Arial" panose="020B0604020202020204" pitchFamily="34" charset="0"/>
              </a:rPr>
              <a:t>Let’s put those skills to the test… what is the motive?</a:t>
            </a:r>
          </a:p>
        </p:txBody>
      </p:sp>
      <p:sp>
        <p:nvSpPr>
          <p:cNvPr id="54" name="Title 5">
            <a:extLst>
              <a:ext uri="{FF2B5EF4-FFF2-40B4-BE49-F238E27FC236}">
                <a16:creationId xmlns:a16="http://schemas.microsoft.com/office/drawing/2014/main" id="{56350246-3D3F-419B-B01B-FE54F5732C7C}"/>
              </a:ext>
            </a:extLst>
          </p:cNvPr>
          <p:cNvSpPr txBox="1">
            <a:spLocks/>
          </p:cNvSpPr>
          <p:nvPr/>
        </p:nvSpPr>
        <p:spPr>
          <a:xfrm>
            <a:off x="6950392" y="1276867"/>
            <a:ext cx="5241608" cy="501131"/>
          </a:xfrm>
          <a:prstGeom prst="roundRect">
            <a:avLst>
              <a:gd name="adj" fmla="val 5131"/>
            </a:avLst>
          </a:prstGeom>
          <a:noFill/>
        </p:spPr>
        <p:txBody>
          <a:bodyPr vert="horz" lIns="91440" tIns="45720" rIns="91440" bIns="45720" rtlCol="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340"/>
              </a:lnSpc>
              <a:spcBef>
                <a:spcPts val="0"/>
              </a:spcBef>
              <a:spcAft>
                <a:spcPts val="600"/>
              </a:spcAft>
            </a:pPr>
            <a:r>
              <a:rPr lang="en-GB" sz="3700" b="1" dirty="0">
                <a:solidFill>
                  <a:schemeClr val="bg1"/>
                </a:solidFill>
                <a:latin typeface="Arial" panose="020B0604020202020204" pitchFamily="34" charset="0"/>
                <a:cs typeface="Arial" panose="020B0604020202020204" pitchFamily="34" charset="0"/>
              </a:rPr>
              <a:t>Remember:</a:t>
            </a:r>
          </a:p>
        </p:txBody>
      </p:sp>
      <p:sp>
        <p:nvSpPr>
          <p:cNvPr id="2" name="Rectangle 1">
            <a:extLst>
              <a:ext uri="{FF2B5EF4-FFF2-40B4-BE49-F238E27FC236}">
                <a16:creationId xmlns:a16="http://schemas.microsoft.com/office/drawing/2014/main" id="{14D42561-8A56-4F46-B677-871E808D44BD}"/>
              </a:ext>
            </a:extLst>
          </p:cNvPr>
          <p:cNvSpPr/>
          <p:nvPr/>
        </p:nvSpPr>
        <p:spPr>
          <a:xfrm>
            <a:off x="6950392" y="4359176"/>
            <a:ext cx="6096000" cy="638380"/>
          </a:xfrm>
          <a:prstGeom prst="rect">
            <a:avLst/>
          </a:prstGeom>
        </p:spPr>
        <p:txBody>
          <a:bodyPr>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Will</a:t>
            </a:r>
            <a:r>
              <a:rPr lang="en-GB" sz="2100" b="1" dirty="0">
                <a:solidFill>
                  <a:schemeClr val="bg1"/>
                </a:solidFill>
                <a:latin typeface="Arial" panose="020B0604020202020204" pitchFamily="34" charset="0"/>
                <a:cs typeface="Arial" panose="020B0604020202020204" pitchFamily="34" charset="0"/>
              </a:rPr>
              <a:t> they gain anything?</a:t>
            </a:r>
          </a:p>
        </p:txBody>
      </p:sp>
      <p:sp>
        <p:nvSpPr>
          <p:cNvPr id="4" name="Rectangle 3">
            <a:extLst>
              <a:ext uri="{FF2B5EF4-FFF2-40B4-BE49-F238E27FC236}">
                <a16:creationId xmlns:a16="http://schemas.microsoft.com/office/drawing/2014/main" id="{BFDD33CE-985C-DB4D-AB47-18630FB9FE8C}"/>
              </a:ext>
            </a:extLst>
          </p:cNvPr>
          <p:cNvSpPr/>
          <p:nvPr/>
        </p:nvSpPr>
        <p:spPr>
          <a:xfrm>
            <a:off x="6950392" y="1555543"/>
            <a:ext cx="371608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Where</a:t>
            </a:r>
            <a:r>
              <a:rPr lang="en-GB" sz="2100" b="1" dirty="0">
                <a:solidFill>
                  <a:schemeClr val="bg1"/>
                </a:solidFill>
                <a:latin typeface="Arial" panose="020B0604020202020204" pitchFamily="34" charset="0"/>
                <a:cs typeface="Arial" panose="020B0604020202020204" pitchFamily="34" charset="0"/>
              </a:rPr>
              <a:t> has this come from?</a:t>
            </a:r>
          </a:p>
        </p:txBody>
      </p:sp>
      <p:sp>
        <p:nvSpPr>
          <p:cNvPr id="7" name="Rectangle 6">
            <a:extLst>
              <a:ext uri="{FF2B5EF4-FFF2-40B4-BE49-F238E27FC236}">
                <a16:creationId xmlns:a16="http://schemas.microsoft.com/office/drawing/2014/main" id="{F3786048-2A38-1C40-821A-99938C5641A9}"/>
              </a:ext>
            </a:extLst>
          </p:cNvPr>
          <p:cNvSpPr/>
          <p:nvPr/>
        </p:nvSpPr>
        <p:spPr>
          <a:xfrm>
            <a:off x="6950392" y="2494742"/>
            <a:ext cx="3507692"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Who</a:t>
            </a:r>
            <a:r>
              <a:rPr lang="en-GB" sz="2100" b="1" dirty="0">
                <a:solidFill>
                  <a:schemeClr val="bg1"/>
                </a:solidFill>
                <a:latin typeface="Arial" panose="020B0604020202020204" pitchFamily="34" charset="0"/>
                <a:cs typeface="Arial" panose="020B0604020202020204" pitchFamily="34" charset="0"/>
              </a:rPr>
              <a:t> created or shared it?</a:t>
            </a:r>
          </a:p>
        </p:txBody>
      </p:sp>
      <p:sp>
        <p:nvSpPr>
          <p:cNvPr id="8" name="Rectangle 7">
            <a:extLst>
              <a:ext uri="{FF2B5EF4-FFF2-40B4-BE49-F238E27FC236}">
                <a16:creationId xmlns:a16="http://schemas.microsoft.com/office/drawing/2014/main" id="{E5B8EFA9-BD16-D948-8595-82B770EA1641}"/>
              </a:ext>
            </a:extLst>
          </p:cNvPr>
          <p:cNvSpPr/>
          <p:nvPr/>
        </p:nvSpPr>
        <p:spPr>
          <a:xfrm>
            <a:off x="6950392" y="3436358"/>
            <a:ext cx="3930884" cy="638380"/>
          </a:xfrm>
          <a:prstGeom prst="rect">
            <a:avLst/>
          </a:prstGeom>
        </p:spPr>
        <p:txBody>
          <a:bodyPr wrap="none">
            <a:spAutoFit/>
          </a:bodyPr>
          <a:lstStyle/>
          <a:p>
            <a:pPr>
              <a:lnSpc>
                <a:spcPct val="200000"/>
              </a:lnSpc>
              <a:spcBef>
                <a:spcPts val="0"/>
              </a:spcBef>
              <a:spcAft>
                <a:spcPts val="600"/>
              </a:spcAft>
            </a:pPr>
            <a:r>
              <a:rPr lang="en-GB" sz="2100" b="1" u="sng" dirty="0">
                <a:solidFill>
                  <a:srgbClr val="A122B3"/>
                </a:solidFill>
                <a:latin typeface="Arial" panose="020B0604020202020204" pitchFamily="34" charset="0"/>
                <a:cs typeface="Arial" panose="020B0604020202020204" pitchFamily="34" charset="0"/>
              </a:rPr>
              <a:t>What</a:t>
            </a:r>
            <a:r>
              <a:rPr lang="en-GB" sz="2100" b="1" dirty="0">
                <a:solidFill>
                  <a:schemeClr val="bg1"/>
                </a:solidFill>
                <a:latin typeface="Arial" panose="020B0604020202020204" pitchFamily="34" charset="0"/>
                <a:cs typeface="Arial" panose="020B0604020202020204" pitchFamily="34" charset="0"/>
              </a:rPr>
              <a:t> do they want me to do?</a:t>
            </a:r>
          </a:p>
        </p:txBody>
      </p:sp>
    </p:spTree>
    <p:extLst>
      <p:ext uri="{BB962C8B-B14F-4D97-AF65-F5344CB8AC3E}">
        <p14:creationId xmlns:p14="http://schemas.microsoft.com/office/powerpoint/2010/main" val="826040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6FE8C4-BBC8-478C-820C-BE7446EB6818}"/>
              </a:ext>
            </a:extLst>
          </p:cNvPr>
          <p:cNvSpPr txBox="1"/>
          <p:nvPr/>
        </p:nvSpPr>
        <p:spPr>
          <a:xfrm>
            <a:off x="296562" y="354795"/>
            <a:ext cx="11531003" cy="707886"/>
          </a:xfrm>
          <a:prstGeom prst="rect">
            <a:avLst/>
          </a:prstGeom>
          <a:noFill/>
        </p:spPr>
        <p:txBody>
          <a:bodyPr wrap="square">
            <a:spAutoFit/>
          </a:bodyPr>
          <a:lstStyle/>
          <a:p>
            <a:r>
              <a:rPr lang="en-GB" sz="4000" b="1" dirty="0">
                <a:solidFill>
                  <a:srgbClr val="3F3F3E"/>
                </a:solidFill>
                <a:latin typeface="Arial" panose="020B0604020202020204" pitchFamily="34" charset="0"/>
                <a:cs typeface="Arial" panose="020B0604020202020204" pitchFamily="34" charset="0"/>
              </a:rPr>
              <a:t>Think of answers beginning with L</a:t>
            </a:r>
          </a:p>
        </p:txBody>
      </p:sp>
      <p:sp>
        <p:nvSpPr>
          <p:cNvPr id="2" name="Rectangle 1">
            <a:extLst>
              <a:ext uri="{FF2B5EF4-FFF2-40B4-BE49-F238E27FC236}">
                <a16:creationId xmlns:a16="http://schemas.microsoft.com/office/drawing/2014/main" id="{FAEE9164-DB45-704B-BE9F-170CF2B86C32}"/>
              </a:ext>
            </a:extLst>
          </p:cNvPr>
          <p:cNvSpPr/>
          <p:nvPr/>
        </p:nvSpPr>
        <p:spPr>
          <a:xfrm>
            <a:off x="694334" y="1654168"/>
            <a:ext cx="6272871" cy="523220"/>
          </a:xfrm>
          <a:prstGeom prst="rect">
            <a:avLst/>
          </a:prstGeom>
        </p:spPr>
        <p:txBody>
          <a:bodyPr wrap="none">
            <a:spAutoFit/>
          </a:bodyPr>
          <a:lstStyle/>
          <a:p>
            <a:r>
              <a:rPr lang="en-GB" sz="2800" b="1" dirty="0">
                <a:solidFill>
                  <a:schemeClr val="bg1"/>
                </a:solidFill>
                <a:latin typeface="Arial" panose="020B0604020202020204" pitchFamily="34" charset="0"/>
                <a:cs typeface="Arial" panose="020B0604020202020204" pitchFamily="34" charset="0"/>
              </a:rPr>
              <a:t>Something you enjoy doing online?</a:t>
            </a:r>
            <a:endParaRPr lang="en-GB" sz="2800" b="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413F7984-345B-0A47-8203-B7CFDB41184B}"/>
              </a:ext>
            </a:extLst>
          </p:cNvPr>
          <p:cNvSpPr/>
          <p:nvPr/>
        </p:nvSpPr>
        <p:spPr>
          <a:xfrm>
            <a:off x="694334" y="2747472"/>
            <a:ext cx="5057795" cy="523220"/>
          </a:xfrm>
          <a:prstGeom prst="rect">
            <a:avLst/>
          </a:prstGeom>
        </p:spPr>
        <p:txBody>
          <a:bodyPr wrap="none">
            <a:spAutoFit/>
          </a:bodyPr>
          <a:lstStyle/>
          <a:p>
            <a:r>
              <a:rPr lang="en-GB" sz="2800" b="1" dirty="0">
                <a:solidFill>
                  <a:schemeClr val="bg1"/>
                </a:solidFill>
                <a:latin typeface="Arial" panose="020B0604020202020204" pitchFamily="34" charset="0"/>
                <a:cs typeface="Arial" panose="020B0604020202020204" pitchFamily="34" charset="0"/>
              </a:rPr>
              <a:t>The name of a game or app?</a:t>
            </a:r>
            <a:endParaRPr lang="en-GB" sz="2800"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64AA322-3179-D747-AB2A-90783B52DB1B}"/>
              </a:ext>
            </a:extLst>
          </p:cNvPr>
          <p:cNvSpPr/>
          <p:nvPr/>
        </p:nvSpPr>
        <p:spPr>
          <a:xfrm>
            <a:off x="694334" y="3820898"/>
            <a:ext cx="6600988" cy="523220"/>
          </a:xfrm>
          <a:prstGeom prst="rect">
            <a:avLst/>
          </a:prstGeom>
        </p:spPr>
        <p:txBody>
          <a:bodyPr wrap="square">
            <a:spAutoFit/>
          </a:bodyPr>
          <a:lstStyle/>
          <a:p>
            <a:r>
              <a:rPr lang="en-GB" sz="2800" b="1" dirty="0">
                <a:solidFill>
                  <a:schemeClr val="bg1"/>
                </a:solidFill>
                <a:latin typeface="Arial" panose="020B0604020202020204" pitchFamily="34" charset="0"/>
                <a:cs typeface="Arial" panose="020B0604020202020204" pitchFamily="34" charset="0"/>
              </a:rPr>
              <a:t>A YouTuber, online show or channel?</a:t>
            </a:r>
            <a:endParaRPr lang="en-GB" sz="28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18039DDF-A857-1744-BBFC-0144508FF2BC}"/>
              </a:ext>
            </a:extLst>
          </p:cNvPr>
          <p:cNvSpPr/>
          <p:nvPr/>
        </p:nvSpPr>
        <p:spPr>
          <a:xfrm>
            <a:off x="694334" y="4874446"/>
            <a:ext cx="6600988" cy="523220"/>
          </a:xfrm>
          <a:prstGeom prst="rect">
            <a:avLst/>
          </a:prstGeom>
        </p:spPr>
        <p:txBody>
          <a:bodyPr wrap="square">
            <a:spAutoFit/>
          </a:bodyPr>
          <a:lstStyle/>
          <a:p>
            <a:r>
              <a:rPr lang="en-GB" sz="2800" b="1" dirty="0">
                <a:solidFill>
                  <a:schemeClr val="bg1"/>
                </a:solidFill>
                <a:latin typeface="Arial" panose="020B0604020202020204" pitchFamily="34" charset="0"/>
                <a:cs typeface="Arial" panose="020B0604020202020204" pitchFamily="34" charset="0"/>
              </a:rPr>
              <a:t>A topic you could research online?</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3152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20BC-1216-4410-9827-DB676F1BD9C0}"/>
              </a:ext>
            </a:extLst>
          </p:cNvPr>
          <p:cNvSpPr txBox="1">
            <a:spLocks/>
          </p:cNvSpPr>
          <p:nvPr/>
        </p:nvSpPr>
        <p:spPr>
          <a:xfrm rot="487352">
            <a:off x="6632307" y="610927"/>
            <a:ext cx="3926347" cy="1341868"/>
          </a:xfrm>
          <a:prstGeom prst="roundRect">
            <a:avLst>
              <a:gd name="adj" fmla="val 9833"/>
            </a:avLst>
          </a:prstGeom>
          <a:noFill/>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b="1" dirty="0">
                <a:solidFill>
                  <a:schemeClr val="bg1"/>
                </a:solidFill>
                <a:latin typeface="Arial" panose="020B0604020202020204" pitchFamily="34" charset="0"/>
                <a:cs typeface="Arial" panose="020B0604020202020204" pitchFamily="34" charset="0"/>
              </a:rPr>
              <a:t>Heads Up!</a:t>
            </a:r>
          </a:p>
        </p:txBody>
      </p:sp>
      <p:sp>
        <p:nvSpPr>
          <p:cNvPr id="3" name="Title 1">
            <a:extLst>
              <a:ext uri="{FF2B5EF4-FFF2-40B4-BE49-F238E27FC236}">
                <a16:creationId xmlns:a16="http://schemas.microsoft.com/office/drawing/2014/main" id="{63B8317D-ACB5-4392-A7FB-8BD2643B4FC5}"/>
              </a:ext>
            </a:extLst>
          </p:cNvPr>
          <p:cNvSpPr txBox="1">
            <a:spLocks/>
          </p:cNvSpPr>
          <p:nvPr/>
        </p:nvSpPr>
        <p:spPr>
          <a:xfrm>
            <a:off x="316548" y="340279"/>
            <a:ext cx="4241165" cy="874159"/>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600" b="1" dirty="0">
                <a:solidFill>
                  <a:schemeClr val="bg1"/>
                </a:solidFill>
                <a:latin typeface="Arial" panose="020B0604020202020204" pitchFamily="34" charset="0"/>
                <a:cs typeface="Arial" panose="020B0604020202020204" pitchFamily="34" charset="0"/>
              </a:rPr>
              <a:t>Let’s play…</a:t>
            </a:r>
          </a:p>
        </p:txBody>
      </p:sp>
      <p:sp>
        <p:nvSpPr>
          <p:cNvPr id="9" name="Title 1">
            <a:extLst>
              <a:ext uri="{FF2B5EF4-FFF2-40B4-BE49-F238E27FC236}">
                <a16:creationId xmlns:a16="http://schemas.microsoft.com/office/drawing/2014/main" id="{0188F1D6-8E09-42A0-81D1-668CAD588947}"/>
              </a:ext>
            </a:extLst>
          </p:cNvPr>
          <p:cNvSpPr txBox="1">
            <a:spLocks/>
          </p:cNvSpPr>
          <p:nvPr/>
        </p:nvSpPr>
        <p:spPr>
          <a:xfrm>
            <a:off x="442784" y="3052740"/>
            <a:ext cx="11306432" cy="1624682"/>
          </a:xfrm>
          <a:prstGeom prst="rect">
            <a:avLst/>
          </a:prstGeom>
          <a:noFill/>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GB" sz="3800" b="1" dirty="0">
                <a:solidFill>
                  <a:srgbClr val="3F3F3E"/>
                </a:solidFill>
                <a:latin typeface="Arial" panose="020B0604020202020204" pitchFamily="34" charset="0"/>
                <a:cs typeface="Arial" panose="020B0604020202020204" pitchFamily="34" charset="0"/>
              </a:rPr>
              <a:t>We’re going to reflect on what we’ve learnt today by playing a game of Heads Up!</a:t>
            </a:r>
          </a:p>
        </p:txBody>
      </p:sp>
    </p:spTree>
    <p:extLst>
      <p:ext uri="{BB962C8B-B14F-4D97-AF65-F5344CB8AC3E}">
        <p14:creationId xmlns:p14="http://schemas.microsoft.com/office/powerpoint/2010/main" val="3615069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195DE5-78C4-435C-A0A2-E1C7F7349071}"/>
              </a:ext>
            </a:extLst>
          </p:cNvPr>
          <p:cNvSpPr txBox="1"/>
          <p:nvPr/>
        </p:nvSpPr>
        <p:spPr>
          <a:xfrm>
            <a:off x="2953273" y="5938945"/>
            <a:ext cx="6285455" cy="369332"/>
          </a:xfrm>
          <a:prstGeom prst="rect">
            <a:avLst/>
          </a:prstGeom>
          <a:noFill/>
        </p:spPr>
        <p:txBody>
          <a:bodyPr wrap="square" rtlCol="0">
            <a:spAutoFit/>
          </a:bodyPr>
          <a:lstStyle/>
          <a:p>
            <a:pPr algn="ctr"/>
            <a:r>
              <a:rPr lang="en-GB" dirty="0">
                <a:solidFill>
                  <a:srgbClr val="3F3F3E"/>
                </a:solidFill>
                <a:latin typeface="Arial" panose="020B0604020202020204" pitchFamily="34" charset="0"/>
                <a:cs typeface="Arial" panose="020B0604020202020204" pitchFamily="34" charset="0"/>
              </a:rPr>
              <a:t>Appendices and resources provided in next slides</a:t>
            </a:r>
          </a:p>
        </p:txBody>
      </p:sp>
      <p:grpSp>
        <p:nvGrpSpPr>
          <p:cNvPr id="5" name="Group 4">
            <a:extLst>
              <a:ext uri="{FF2B5EF4-FFF2-40B4-BE49-F238E27FC236}">
                <a16:creationId xmlns:a16="http://schemas.microsoft.com/office/drawing/2014/main" id="{8621B98F-7FCE-534B-B35C-09252BB233B4}"/>
              </a:ext>
            </a:extLst>
          </p:cNvPr>
          <p:cNvGrpSpPr/>
          <p:nvPr/>
        </p:nvGrpSpPr>
        <p:grpSpPr>
          <a:xfrm>
            <a:off x="741792" y="1820576"/>
            <a:ext cx="8300608" cy="3361024"/>
            <a:chOff x="228600" y="1820576"/>
            <a:chExt cx="9235540" cy="3739590"/>
          </a:xfrm>
        </p:grpSpPr>
        <p:pic>
          <p:nvPicPr>
            <p:cNvPr id="6" name="Picture 5" descr="A picture containing shape&#10;&#10;Description automatically generated">
              <a:extLst>
                <a:ext uri="{FF2B5EF4-FFF2-40B4-BE49-F238E27FC236}">
                  <a16:creationId xmlns:a16="http://schemas.microsoft.com/office/drawing/2014/main" id="{62324233-3F0A-1F4F-A11C-466725297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968" y="4773552"/>
              <a:ext cx="4489802" cy="786614"/>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03FBB455-23A1-D342-8CA8-99CB2F5197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820576"/>
              <a:ext cx="9235540" cy="2952976"/>
            </a:xfrm>
            <a:prstGeom prst="rect">
              <a:avLst/>
            </a:prstGeom>
          </p:spPr>
        </p:pic>
      </p:grpSp>
      <p:pic>
        <p:nvPicPr>
          <p:cNvPr id="8" name="Picture 7" descr="A picture containing icon&#10;&#10;Description automatically generated">
            <a:extLst>
              <a:ext uri="{FF2B5EF4-FFF2-40B4-BE49-F238E27FC236}">
                <a16:creationId xmlns:a16="http://schemas.microsoft.com/office/drawing/2014/main" id="{E6E7DC5F-3700-D74F-9304-BCD8B39AF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6800" y="1929917"/>
            <a:ext cx="1600200" cy="1861830"/>
          </a:xfrm>
          <a:prstGeom prst="rect">
            <a:avLst/>
          </a:prstGeom>
        </p:spPr>
      </p:pic>
    </p:spTree>
    <p:extLst>
      <p:ext uri="{BB962C8B-B14F-4D97-AF65-F5344CB8AC3E}">
        <p14:creationId xmlns:p14="http://schemas.microsoft.com/office/powerpoint/2010/main" val="1422369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0F01A72-E388-904F-B468-96C2984B9334}"/>
              </a:ext>
            </a:extLst>
          </p:cNvPr>
          <p:cNvSpPr txBox="1">
            <a:spLocks/>
          </p:cNvSpPr>
          <p:nvPr/>
        </p:nvSpPr>
        <p:spPr>
          <a:xfrm>
            <a:off x="1311965" y="1918656"/>
            <a:ext cx="9640957" cy="219614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GB" sz="4000" b="1" dirty="0">
                <a:solidFill>
                  <a:schemeClr val="bg1"/>
                </a:solidFill>
                <a:latin typeface="Arial" panose="020B0604020202020204" pitchFamily="34" charset="0"/>
                <a:cs typeface="Arial" panose="020B0604020202020204" pitchFamily="34" charset="0"/>
              </a:rPr>
              <a:t>Where have you seen adverts before?</a:t>
            </a:r>
          </a:p>
          <a:p>
            <a:pPr algn="ctr">
              <a:lnSpc>
                <a:spcPct val="100000"/>
              </a:lnSpc>
            </a:pPr>
            <a:r>
              <a:rPr lang="en-GB" sz="4000" b="1" dirty="0">
                <a:solidFill>
                  <a:schemeClr val="bg1"/>
                </a:solidFill>
                <a:latin typeface="Arial" panose="020B0604020202020204" pitchFamily="34" charset="0"/>
                <a:cs typeface="Arial" panose="020B0604020202020204" pitchFamily="34" charset="0"/>
              </a:rPr>
              <a:t>What did they look like?</a:t>
            </a:r>
          </a:p>
        </p:txBody>
      </p:sp>
    </p:spTree>
    <p:extLst>
      <p:ext uri="{BB962C8B-B14F-4D97-AF65-F5344CB8AC3E}">
        <p14:creationId xmlns:p14="http://schemas.microsoft.com/office/powerpoint/2010/main" val="37733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afer Internet Day 2021: All the adverts (English subtitles)">
            <a:hlinkClick r:id="" action="ppaction://media"/>
            <a:extLst>
              <a:ext uri="{FF2B5EF4-FFF2-40B4-BE49-F238E27FC236}">
                <a16:creationId xmlns:a16="http://schemas.microsoft.com/office/drawing/2014/main" id="{8CD88F1E-E30A-4E75-8130-FE6D3215988A}"/>
              </a:ext>
            </a:extLst>
          </p:cNvPr>
          <p:cNvPicPr>
            <a:picLocks noRot="1" noChangeAspect="1"/>
          </p:cNvPicPr>
          <p:nvPr>
            <a:videoFile r:link="rId1"/>
          </p:nvPr>
        </p:nvPicPr>
        <p:blipFill>
          <a:blip r:embed="rId4"/>
          <a:stretch>
            <a:fillRect/>
          </a:stretch>
        </p:blipFill>
        <p:spPr>
          <a:xfrm>
            <a:off x="0" y="-5366"/>
            <a:ext cx="12182475" cy="6863366"/>
          </a:xfrm>
          <a:prstGeom prst="rect">
            <a:avLst/>
          </a:prstGeom>
        </p:spPr>
      </p:pic>
    </p:spTree>
    <p:extLst>
      <p:ext uri="{BB962C8B-B14F-4D97-AF65-F5344CB8AC3E}">
        <p14:creationId xmlns:p14="http://schemas.microsoft.com/office/powerpoint/2010/main" val="9371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B70B444-6E80-4439-8C82-2302B22ACA80}"/>
              </a:ext>
            </a:extLst>
          </p:cNvPr>
          <p:cNvSpPr txBox="1">
            <a:spLocks/>
          </p:cNvSpPr>
          <p:nvPr/>
        </p:nvSpPr>
        <p:spPr>
          <a:xfrm>
            <a:off x="36513" y="360448"/>
            <a:ext cx="12192000" cy="86338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GB" sz="3700" b="1" dirty="0">
                <a:solidFill>
                  <a:srgbClr val="3F3F3E"/>
                </a:solidFill>
                <a:latin typeface="Arial" panose="020B0604020202020204" pitchFamily="34" charset="0"/>
                <a:cs typeface="Arial" panose="020B0604020202020204" pitchFamily="34" charset="0"/>
              </a:rPr>
              <a:t>People can </a:t>
            </a:r>
            <a:r>
              <a:rPr lang="en-GB" sz="3700" b="1" u="sng" dirty="0">
                <a:solidFill>
                  <a:srgbClr val="A122B3"/>
                </a:solidFill>
                <a:latin typeface="Arial" panose="020B0604020202020204" pitchFamily="34" charset="0"/>
                <a:cs typeface="Arial" panose="020B0604020202020204" pitchFamily="34" charset="0"/>
              </a:rPr>
              <a:t>profit</a:t>
            </a:r>
            <a:r>
              <a:rPr lang="en-GB" sz="3700" b="1" dirty="0">
                <a:solidFill>
                  <a:srgbClr val="3F3F3E"/>
                </a:solidFill>
                <a:latin typeface="Arial" panose="020B0604020202020204" pitchFamily="34" charset="0"/>
                <a:cs typeface="Arial" panose="020B0604020202020204" pitchFamily="34" charset="0"/>
              </a:rPr>
              <a:t> from the things they do online…</a:t>
            </a:r>
          </a:p>
        </p:txBody>
      </p:sp>
      <p:grpSp>
        <p:nvGrpSpPr>
          <p:cNvPr id="7" name="Group 6">
            <a:extLst>
              <a:ext uri="{FF2B5EF4-FFF2-40B4-BE49-F238E27FC236}">
                <a16:creationId xmlns:a16="http://schemas.microsoft.com/office/drawing/2014/main" id="{7AF60E03-058A-2F4B-9FBB-EE08AFD778FE}"/>
              </a:ext>
            </a:extLst>
          </p:cNvPr>
          <p:cNvGrpSpPr/>
          <p:nvPr/>
        </p:nvGrpSpPr>
        <p:grpSpPr>
          <a:xfrm>
            <a:off x="3717561" y="1243712"/>
            <a:ext cx="8045190" cy="883264"/>
            <a:chOff x="3717561" y="1243712"/>
            <a:chExt cx="8045190" cy="883264"/>
          </a:xfrm>
        </p:grpSpPr>
        <p:pic>
          <p:nvPicPr>
            <p:cNvPr id="3" name="Picture 2">
              <a:extLst>
                <a:ext uri="{FF2B5EF4-FFF2-40B4-BE49-F238E27FC236}">
                  <a16:creationId xmlns:a16="http://schemas.microsoft.com/office/drawing/2014/main" id="{17AA73B0-30FC-6A44-AB3D-C7AA20455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7561" y="1243712"/>
              <a:ext cx="8045190" cy="863386"/>
            </a:xfrm>
            <a:prstGeom prst="rect">
              <a:avLst/>
            </a:prstGeom>
          </p:spPr>
        </p:pic>
        <p:sp>
          <p:nvSpPr>
            <p:cNvPr id="13" name="Title 1">
              <a:extLst>
                <a:ext uri="{FF2B5EF4-FFF2-40B4-BE49-F238E27FC236}">
                  <a16:creationId xmlns:a16="http://schemas.microsoft.com/office/drawing/2014/main" id="{C1354294-7BA8-E046-80F8-7C05E48094C1}"/>
                </a:ext>
              </a:extLst>
            </p:cNvPr>
            <p:cNvSpPr txBox="1">
              <a:spLocks/>
            </p:cNvSpPr>
            <p:nvPr/>
          </p:nvSpPr>
          <p:spPr>
            <a:xfrm>
              <a:off x="6042993" y="1258149"/>
              <a:ext cx="5567966" cy="86882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200" b="1" dirty="0">
                  <a:solidFill>
                    <a:schemeClr val="bg1"/>
                  </a:solidFill>
                  <a:latin typeface="Arial" panose="020B0604020202020204" pitchFamily="34" charset="0"/>
                  <a:cs typeface="Arial" panose="020B0604020202020204" pitchFamily="34" charset="0"/>
                </a:rPr>
                <a:t>Get something they didn’t have before</a:t>
              </a:r>
            </a:p>
          </p:txBody>
        </p:sp>
      </p:grpSp>
      <p:grpSp>
        <p:nvGrpSpPr>
          <p:cNvPr id="6" name="Group 5">
            <a:extLst>
              <a:ext uri="{FF2B5EF4-FFF2-40B4-BE49-F238E27FC236}">
                <a16:creationId xmlns:a16="http://schemas.microsoft.com/office/drawing/2014/main" id="{E062A41D-DCDE-384D-9659-195DB11CA620}"/>
              </a:ext>
            </a:extLst>
          </p:cNvPr>
          <p:cNvGrpSpPr/>
          <p:nvPr/>
        </p:nvGrpSpPr>
        <p:grpSpPr>
          <a:xfrm>
            <a:off x="1048182" y="2467437"/>
            <a:ext cx="9989622" cy="3235901"/>
            <a:chOff x="1048182" y="2467437"/>
            <a:chExt cx="9989622" cy="3235901"/>
          </a:xfrm>
        </p:grpSpPr>
        <p:pic>
          <p:nvPicPr>
            <p:cNvPr id="5" name="Picture 4" descr="A picture containing graphical user interface&#10;&#10;Description automatically generated">
              <a:extLst>
                <a:ext uri="{FF2B5EF4-FFF2-40B4-BE49-F238E27FC236}">
                  <a16:creationId xmlns:a16="http://schemas.microsoft.com/office/drawing/2014/main" id="{BFAC7FB8-E6CC-DC48-AA2B-DC17D096D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182" y="2467437"/>
              <a:ext cx="9989622" cy="3235901"/>
            </a:xfrm>
            <a:prstGeom prst="rect">
              <a:avLst/>
            </a:prstGeom>
          </p:spPr>
        </p:pic>
        <p:sp>
          <p:nvSpPr>
            <p:cNvPr id="16" name="Title 1">
              <a:extLst>
                <a:ext uri="{FF2B5EF4-FFF2-40B4-BE49-F238E27FC236}">
                  <a16:creationId xmlns:a16="http://schemas.microsoft.com/office/drawing/2014/main" id="{236EB019-0D63-C54F-9378-FC8D487E66EF}"/>
                </a:ext>
              </a:extLst>
            </p:cNvPr>
            <p:cNvSpPr txBox="1">
              <a:spLocks/>
            </p:cNvSpPr>
            <p:nvPr/>
          </p:nvSpPr>
          <p:spPr>
            <a:xfrm>
              <a:off x="1154196" y="4085387"/>
              <a:ext cx="2802833" cy="120675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chemeClr val="bg1"/>
                  </a:solidFill>
                  <a:latin typeface="Arial" panose="020B0604020202020204" pitchFamily="34" charset="0"/>
                  <a:cs typeface="Arial" panose="020B0604020202020204" pitchFamily="34" charset="0"/>
                </a:rPr>
                <a:t>Money paid to advertise or promote things</a:t>
              </a:r>
            </a:p>
          </p:txBody>
        </p:sp>
        <p:sp>
          <p:nvSpPr>
            <p:cNvPr id="17" name="Title 1">
              <a:extLst>
                <a:ext uri="{FF2B5EF4-FFF2-40B4-BE49-F238E27FC236}">
                  <a16:creationId xmlns:a16="http://schemas.microsoft.com/office/drawing/2014/main" id="{2E925E3D-457E-1941-9E39-D5F7835B78BC}"/>
                </a:ext>
              </a:extLst>
            </p:cNvPr>
            <p:cNvSpPr txBox="1">
              <a:spLocks/>
            </p:cNvSpPr>
            <p:nvPr/>
          </p:nvSpPr>
          <p:spPr>
            <a:xfrm>
              <a:off x="4821108" y="4085387"/>
              <a:ext cx="2443769" cy="120675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chemeClr val="bg1"/>
                  </a:solidFill>
                  <a:latin typeface="Arial" panose="020B0604020202020204" pitchFamily="34" charset="0"/>
                  <a:cs typeface="Arial" panose="020B0604020202020204" pitchFamily="34" charset="0"/>
                </a:rPr>
                <a:t>Things that cost money given for free</a:t>
              </a:r>
            </a:p>
          </p:txBody>
        </p:sp>
        <p:sp>
          <p:nvSpPr>
            <p:cNvPr id="19" name="Title 1">
              <a:extLst>
                <a:ext uri="{FF2B5EF4-FFF2-40B4-BE49-F238E27FC236}">
                  <a16:creationId xmlns:a16="http://schemas.microsoft.com/office/drawing/2014/main" id="{7E628B08-50AF-124A-87AA-AEEBC5520055}"/>
                </a:ext>
              </a:extLst>
            </p:cNvPr>
            <p:cNvSpPr txBox="1">
              <a:spLocks/>
            </p:cNvSpPr>
            <p:nvPr/>
          </p:nvSpPr>
          <p:spPr>
            <a:xfrm>
              <a:off x="8095821" y="3931532"/>
              <a:ext cx="2941983" cy="151446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600" b="1" dirty="0">
                  <a:solidFill>
                    <a:schemeClr val="bg1"/>
                  </a:solidFill>
                  <a:latin typeface="Arial" panose="020B0604020202020204" pitchFamily="34" charset="0"/>
                  <a:cs typeface="Arial" panose="020B0604020202020204" pitchFamily="34" charset="0"/>
                </a:rPr>
                <a:t>New likes, views, subscribers or followers</a:t>
              </a:r>
            </a:p>
          </p:txBody>
        </p:sp>
      </p:grpSp>
    </p:spTree>
    <p:extLst>
      <p:ext uri="{BB962C8B-B14F-4D97-AF65-F5344CB8AC3E}">
        <p14:creationId xmlns:p14="http://schemas.microsoft.com/office/powerpoint/2010/main" val="16694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26" descr="A picture containing orange, table, sitting, photo&#10;&#10;Description automatically generated">
            <a:extLst>
              <a:ext uri="{FF2B5EF4-FFF2-40B4-BE49-F238E27FC236}">
                <a16:creationId xmlns:a16="http://schemas.microsoft.com/office/drawing/2014/main" id="{4C9ADDB5-C363-3A4E-AFE1-93493489C7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3" name="Title 1">
            <a:extLst>
              <a:ext uri="{FF2B5EF4-FFF2-40B4-BE49-F238E27FC236}">
                <a16:creationId xmlns:a16="http://schemas.microsoft.com/office/drawing/2014/main" id="{2B99DC21-CA20-48A6-AAD3-D57BCB781BC3}"/>
              </a:ext>
            </a:extLst>
          </p:cNvPr>
          <p:cNvSpPr txBox="1">
            <a:spLocks/>
          </p:cNvSpPr>
          <p:nvPr/>
        </p:nvSpPr>
        <p:spPr>
          <a:xfrm>
            <a:off x="1529061" y="3646557"/>
            <a:ext cx="9261500"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 video where someone unpacks a parcel on camera </a:t>
            </a:r>
          </a:p>
        </p:txBody>
      </p:sp>
      <p:sp>
        <p:nvSpPr>
          <p:cNvPr id="5" name="Title 4">
            <a:extLst>
              <a:ext uri="{FF2B5EF4-FFF2-40B4-BE49-F238E27FC236}">
                <a16:creationId xmlns:a16="http://schemas.microsoft.com/office/drawing/2014/main" id="{F921E96A-2173-3E4C-B4FD-B1AD72E8D19B}"/>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Unboxing</a:t>
            </a:r>
          </a:p>
        </p:txBody>
      </p:sp>
      <p:pic>
        <p:nvPicPr>
          <p:cNvPr id="8" name="Picture 7" descr="Icon&#10;&#10;Description automatically generated">
            <a:extLst>
              <a:ext uri="{FF2B5EF4-FFF2-40B4-BE49-F238E27FC236}">
                <a16:creationId xmlns:a16="http://schemas.microsoft.com/office/drawing/2014/main" id="{FF62BBAB-967A-DC4C-86EE-9875E2CBB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14" name="Picture 13" descr="Icon&#10;&#10;Description automatically generated">
            <a:extLst>
              <a:ext uri="{FF2B5EF4-FFF2-40B4-BE49-F238E27FC236}">
                <a16:creationId xmlns:a16="http://schemas.microsoft.com/office/drawing/2014/main" id="{BBD7953D-5155-AF4B-9B54-FAE9538B3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0" name="Picture 19" descr="Icon&#10;&#10;Description automatically generated">
            <a:extLst>
              <a:ext uri="{FF2B5EF4-FFF2-40B4-BE49-F238E27FC236}">
                <a16:creationId xmlns:a16="http://schemas.microsoft.com/office/drawing/2014/main" id="{117ABA0C-9C9F-4346-9955-DBCFD80AB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A2E741DE-01E7-F244-B1C9-4145E93475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30" name="Picture 29" descr="Icon&#10;&#10;Description automatically generated">
            <a:extLst>
              <a:ext uri="{FF2B5EF4-FFF2-40B4-BE49-F238E27FC236}">
                <a16:creationId xmlns:a16="http://schemas.microsoft.com/office/drawing/2014/main" id="{9571A494-96B0-A241-9D15-1724F2B9CE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36" name="Group 35">
            <a:extLst>
              <a:ext uri="{FF2B5EF4-FFF2-40B4-BE49-F238E27FC236}">
                <a16:creationId xmlns:a16="http://schemas.microsoft.com/office/drawing/2014/main" id="{309BD7B7-0212-0446-9EBA-2C1CAA4826ED}"/>
              </a:ext>
            </a:extLst>
          </p:cNvPr>
          <p:cNvGrpSpPr/>
          <p:nvPr/>
        </p:nvGrpSpPr>
        <p:grpSpPr>
          <a:xfrm>
            <a:off x="7116158" y="505398"/>
            <a:ext cx="4592137" cy="2781523"/>
            <a:chOff x="7116158" y="505398"/>
            <a:chExt cx="4592137" cy="2781523"/>
          </a:xfrm>
        </p:grpSpPr>
        <p:pic>
          <p:nvPicPr>
            <p:cNvPr id="34" name="Picture 33" descr="A picture containing monitor, mirror, old, oven&#10;&#10;Description automatically generated">
              <a:extLst>
                <a:ext uri="{FF2B5EF4-FFF2-40B4-BE49-F238E27FC236}">
                  <a16:creationId xmlns:a16="http://schemas.microsoft.com/office/drawing/2014/main" id="{F777182F-B111-0144-9A54-9DFAE4E11B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8" name="Title 1">
              <a:extLst>
                <a:ext uri="{FF2B5EF4-FFF2-40B4-BE49-F238E27FC236}">
                  <a16:creationId xmlns:a16="http://schemas.microsoft.com/office/drawing/2014/main" id="{0C78244A-6503-8F4B-9272-1EAD565F57E5}"/>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35" name="Group 34">
            <a:extLst>
              <a:ext uri="{FF2B5EF4-FFF2-40B4-BE49-F238E27FC236}">
                <a16:creationId xmlns:a16="http://schemas.microsoft.com/office/drawing/2014/main" id="{27DF1428-A0BC-3A4B-A0FC-6237DA295F3C}"/>
              </a:ext>
            </a:extLst>
          </p:cNvPr>
          <p:cNvGrpSpPr/>
          <p:nvPr/>
        </p:nvGrpSpPr>
        <p:grpSpPr>
          <a:xfrm>
            <a:off x="7481499" y="1437672"/>
            <a:ext cx="3852746" cy="1485693"/>
            <a:chOff x="7481499" y="1437672"/>
            <a:chExt cx="3852746" cy="1485693"/>
          </a:xfrm>
        </p:grpSpPr>
        <p:pic>
          <p:nvPicPr>
            <p:cNvPr id="32" name="Picture 31" descr="Icon&#10;&#10;Description automatically generated">
              <a:extLst>
                <a:ext uri="{FF2B5EF4-FFF2-40B4-BE49-F238E27FC236}">
                  <a16:creationId xmlns:a16="http://schemas.microsoft.com/office/drawing/2014/main" id="{97EFC564-61F3-B943-B71B-F1DC2918E0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15" name="Title 1">
              <a:extLst>
                <a:ext uri="{FF2B5EF4-FFF2-40B4-BE49-F238E27FC236}">
                  <a16:creationId xmlns:a16="http://schemas.microsoft.com/office/drawing/2014/main" id="{ECB08A97-6C2F-4BC5-A427-61DB083C10FE}"/>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Tree>
    <p:extLst>
      <p:ext uri="{BB962C8B-B14F-4D97-AF65-F5344CB8AC3E}">
        <p14:creationId xmlns:p14="http://schemas.microsoft.com/office/powerpoint/2010/main" val="334613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par>
                                <p:cTn id="8" presetID="1" presetClass="entr" presetSubtype="0" fill="hold" nodeType="withEffect">
                                  <p:stCondLst>
                                    <p:cond delay="10"/>
                                  </p:stCondLst>
                                  <p:childTnLst>
                                    <p:set>
                                      <p:cBhvr>
                                        <p:cTn id="9" dur="1" fill="hold">
                                          <p:stCondLst>
                                            <p:cond delay="0"/>
                                          </p:stCondLst>
                                        </p:cTn>
                                        <p:tgtEl>
                                          <p:spTgt spid="30"/>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30"/>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0"/>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14"/>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8"/>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27"/>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descr="A picture containing orange, table, sitting, photo&#10;&#10;Description automatically generated">
            <a:extLst>
              <a:ext uri="{FF2B5EF4-FFF2-40B4-BE49-F238E27FC236}">
                <a16:creationId xmlns:a16="http://schemas.microsoft.com/office/drawing/2014/main" id="{487C051A-A7B9-794D-90F8-036160BBC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19" name="Title 1">
            <a:extLst>
              <a:ext uri="{FF2B5EF4-FFF2-40B4-BE49-F238E27FC236}">
                <a16:creationId xmlns:a16="http://schemas.microsoft.com/office/drawing/2014/main" id="{0EF567AE-BF81-D441-B9A0-E2BD3F1BB345}"/>
              </a:ext>
            </a:extLst>
          </p:cNvPr>
          <p:cNvSpPr txBox="1">
            <a:spLocks/>
          </p:cNvSpPr>
          <p:nvPr/>
        </p:nvSpPr>
        <p:spPr>
          <a:xfrm>
            <a:off x="1529061" y="3646557"/>
            <a:ext cx="9261500"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A competition where a </a:t>
            </a:r>
            <a:br>
              <a:rPr lang="en-GB" sz="4600" b="1" dirty="0">
                <a:solidFill>
                  <a:srgbClr val="3F3F3E"/>
                </a:solidFill>
                <a:latin typeface="Arial" panose="020B0604020202020204" pitchFamily="34" charset="0"/>
                <a:cs typeface="Arial" panose="020B0604020202020204" pitchFamily="34" charset="0"/>
              </a:rPr>
            </a:br>
            <a:r>
              <a:rPr lang="en-GB" sz="4600" b="1" dirty="0">
                <a:solidFill>
                  <a:srgbClr val="3F3F3E"/>
                </a:solidFill>
                <a:latin typeface="Arial" panose="020B0604020202020204" pitchFamily="34" charset="0"/>
                <a:cs typeface="Arial" panose="020B0604020202020204" pitchFamily="34" charset="0"/>
              </a:rPr>
              <a:t>free prize can be won</a:t>
            </a:r>
          </a:p>
        </p:txBody>
      </p:sp>
      <p:pic>
        <p:nvPicPr>
          <p:cNvPr id="20" name="Picture 19" descr="Icon&#10;&#10;Description automatically generated">
            <a:extLst>
              <a:ext uri="{FF2B5EF4-FFF2-40B4-BE49-F238E27FC236}">
                <a16:creationId xmlns:a16="http://schemas.microsoft.com/office/drawing/2014/main" id="{4DB54D11-4F17-7744-92D8-ED10D89F7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1" name="Picture 20" descr="Icon&#10;&#10;Description automatically generated">
            <a:extLst>
              <a:ext uri="{FF2B5EF4-FFF2-40B4-BE49-F238E27FC236}">
                <a16:creationId xmlns:a16="http://schemas.microsoft.com/office/drawing/2014/main" id="{5E70A5B6-53FC-AE43-9F75-B79AD5265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E986F3BE-12C0-C946-9C79-EDC11713F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D4151DF7-55FD-3B4A-9BAC-3B8031F55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02662A64-838C-A741-9AED-26B491AC8F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5" name="Group 24">
            <a:extLst>
              <a:ext uri="{FF2B5EF4-FFF2-40B4-BE49-F238E27FC236}">
                <a16:creationId xmlns:a16="http://schemas.microsoft.com/office/drawing/2014/main" id="{649AA8F5-04A2-DC4D-9FF1-284B2BFB54AF}"/>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5730ECDA-341D-A644-8967-3A5A150FC4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AD779C60-F568-994C-B111-AB97D2354459}"/>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036291F7-F1F3-B740-8C97-0EDED70E0C7F}"/>
              </a:ext>
            </a:extLst>
          </p:cNvPr>
          <p:cNvGrpSpPr/>
          <p:nvPr/>
        </p:nvGrpSpPr>
        <p:grpSpPr>
          <a:xfrm>
            <a:off x="7481499" y="1437672"/>
            <a:ext cx="3852746" cy="1485693"/>
            <a:chOff x="7481499" y="1437672"/>
            <a:chExt cx="3852746" cy="1485693"/>
          </a:xfrm>
        </p:grpSpPr>
        <p:pic>
          <p:nvPicPr>
            <p:cNvPr id="29" name="Picture 28" descr="Icon&#10;&#10;Description automatically generated">
              <a:extLst>
                <a:ext uri="{FF2B5EF4-FFF2-40B4-BE49-F238E27FC236}">
                  <a16:creationId xmlns:a16="http://schemas.microsoft.com/office/drawing/2014/main" id="{ABD65FD8-9BBF-6049-AB61-D58BE638DDF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1BA298AD-B543-3449-93E4-9139F4DA9FC1}"/>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
        <p:nvSpPr>
          <p:cNvPr id="31" name="Title 4">
            <a:extLst>
              <a:ext uri="{FF2B5EF4-FFF2-40B4-BE49-F238E27FC236}">
                <a16:creationId xmlns:a16="http://schemas.microsoft.com/office/drawing/2014/main" id="{0062ABA5-F4AF-0B4D-849B-7EBEE3CB6B84}"/>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Giveaway</a:t>
            </a:r>
          </a:p>
        </p:txBody>
      </p:sp>
    </p:spTree>
    <p:extLst>
      <p:ext uri="{BB962C8B-B14F-4D97-AF65-F5344CB8AC3E}">
        <p14:creationId xmlns:p14="http://schemas.microsoft.com/office/powerpoint/2010/main" val="228190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1" presetClass="entr" presetSubtype="0" fill="hold" nodeType="withEffect">
                                  <p:stCondLst>
                                    <p:cond delay="1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2"/>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6"/>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Picture 18" descr="A picture containing orange, table, sitting, photo&#10;&#10;Description automatically generated">
            <a:extLst>
              <a:ext uri="{FF2B5EF4-FFF2-40B4-BE49-F238E27FC236}">
                <a16:creationId xmlns:a16="http://schemas.microsoft.com/office/drawing/2014/main" id="{5459EDFB-9A95-0C43-A1FB-76CC0E46AF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20" name="Title 1">
            <a:extLst>
              <a:ext uri="{FF2B5EF4-FFF2-40B4-BE49-F238E27FC236}">
                <a16:creationId xmlns:a16="http://schemas.microsoft.com/office/drawing/2014/main" id="{27417990-DD70-274B-B067-482A10E5D928}"/>
              </a:ext>
            </a:extLst>
          </p:cNvPr>
          <p:cNvSpPr txBox="1">
            <a:spLocks/>
          </p:cNvSpPr>
          <p:nvPr/>
        </p:nvSpPr>
        <p:spPr>
          <a:xfrm>
            <a:off x="969076" y="3507411"/>
            <a:ext cx="10253848"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Collaboration – where two or more people or companies work together</a:t>
            </a:r>
          </a:p>
        </p:txBody>
      </p:sp>
      <p:pic>
        <p:nvPicPr>
          <p:cNvPr id="21" name="Picture 20" descr="Icon&#10;&#10;Description automatically generated">
            <a:extLst>
              <a:ext uri="{FF2B5EF4-FFF2-40B4-BE49-F238E27FC236}">
                <a16:creationId xmlns:a16="http://schemas.microsoft.com/office/drawing/2014/main" id="{1E9D35B8-AE3D-3B40-9883-DCB144F84F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A5ED5017-ED60-4B4C-9F6F-C09D5801E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86010670-C09A-BF49-BE9C-1ACBB0127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58AF60F9-FC8D-9949-A91D-1D249B2A54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5" name="Picture 24" descr="Icon&#10;&#10;Description automatically generated">
            <a:extLst>
              <a:ext uri="{FF2B5EF4-FFF2-40B4-BE49-F238E27FC236}">
                <a16:creationId xmlns:a16="http://schemas.microsoft.com/office/drawing/2014/main" id="{AA45895A-E098-E54E-B583-9AB60C184B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6" name="Group 25">
            <a:extLst>
              <a:ext uri="{FF2B5EF4-FFF2-40B4-BE49-F238E27FC236}">
                <a16:creationId xmlns:a16="http://schemas.microsoft.com/office/drawing/2014/main" id="{8A735BF0-3F33-694D-9410-ACDF5D6CEFAB}"/>
              </a:ext>
            </a:extLst>
          </p:cNvPr>
          <p:cNvGrpSpPr/>
          <p:nvPr/>
        </p:nvGrpSpPr>
        <p:grpSpPr>
          <a:xfrm>
            <a:off x="7116158" y="505398"/>
            <a:ext cx="4592137" cy="2781523"/>
            <a:chOff x="7116158" y="505398"/>
            <a:chExt cx="4592137" cy="2781523"/>
          </a:xfrm>
        </p:grpSpPr>
        <p:pic>
          <p:nvPicPr>
            <p:cNvPr id="27" name="Picture 26" descr="A picture containing monitor, mirror, old, oven&#10;&#10;Description automatically generated">
              <a:extLst>
                <a:ext uri="{FF2B5EF4-FFF2-40B4-BE49-F238E27FC236}">
                  <a16:creationId xmlns:a16="http://schemas.microsoft.com/office/drawing/2014/main" id="{CDC892AF-B866-C141-B01B-269215EEE3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8" name="Title 1">
              <a:extLst>
                <a:ext uri="{FF2B5EF4-FFF2-40B4-BE49-F238E27FC236}">
                  <a16:creationId xmlns:a16="http://schemas.microsoft.com/office/drawing/2014/main" id="{E5609D39-EC58-B44F-A189-C4C1A4EBC22F}"/>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9" name="Group 28">
            <a:extLst>
              <a:ext uri="{FF2B5EF4-FFF2-40B4-BE49-F238E27FC236}">
                <a16:creationId xmlns:a16="http://schemas.microsoft.com/office/drawing/2014/main" id="{81CAE97D-52AA-1149-9458-1D18E4047F7A}"/>
              </a:ext>
            </a:extLst>
          </p:cNvPr>
          <p:cNvGrpSpPr/>
          <p:nvPr/>
        </p:nvGrpSpPr>
        <p:grpSpPr>
          <a:xfrm>
            <a:off x="7481499" y="1437672"/>
            <a:ext cx="3852746" cy="1485693"/>
            <a:chOff x="7481499" y="1437672"/>
            <a:chExt cx="3852746" cy="1485693"/>
          </a:xfrm>
        </p:grpSpPr>
        <p:pic>
          <p:nvPicPr>
            <p:cNvPr id="30" name="Picture 29" descr="Icon&#10;&#10;Description automatically generated">
              <a:extLst>
                <a:ext uri="{FF2B5EF4-FFF2-40B4-BE49-F238E27FC236}">
                  <a16:creationId xmlns:a16="http://schemas.microsoft.com/office/drawing/2014/main" id="{C67419E4-A00A-CA4B-ABDB-828CA54F55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1" name="Title 1">
              <a:extLst>
                <a:ext uri="{FF2B5EF4-FFF2-40B4-BE49-F238E27FC236}">
                  <a16:creationId xmlns:a16="http://schemas.microsoft.com/office/drawing/2014/main" id="{7D86DCB2-04A0-C148-9C49-9F35913846A6}"/>
                </a:ext>
              </a:extLst>
            </p:cNvPr>
            <p:cNvSpPr txBox="1">
              <a:spLocks/>
            </p:cNvSpPr>
            <p:nvPr/>
          </p:nvSpPr>
          <p:spPr>
            <a:xfrm>
              <a:off x="7481499" y="1437672"/>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They might</a:t>
              </a:r>
            </a:p>
          </p:txBody>
        </p:sp>
      </p:grpSp>
      <p:sp>
        <p:nvSpPr>
          <p:cNvPr id="32" name="Title 4">
            <a:extLst>
              <a:ext uri="{FF2B5EF4-FFF2-40B4-BE49-F238E27FC236}">
                <a16:creationId xmlns:a16="http://schemas.microsoft.com/office/drawing/2014/main" id="{E5393127-6858-5D43-80FE-9A1509B2E5E4}"/>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Collab</a:t>
            </a:r>
          </a:p>
        </p:txBody>
      </p:sp>
    </p:spTree>
    <p:extLst>
      <p:ext uri="{BB962C8B-B14F-4D97-AF65-F5344CB8AC3E}">
        <p14:creationId xmlns:p14="http://schemas.microsoft.com/office/powerpoint/2010/main" val="11076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000"/>
                                        <p:tgtEl>
                                          <p:spTgt spid="19"/>
                                        </p:tgtEl>
                                      </p:cBhvr>
                                    </p:animEffect>
                                  </p:childTnLst>
                                </p:cTn>
                              </p:par>
                              <p:par>
                                <p:cTn id="8" presetID="1" presetClass="entr" presetSubtype="0" fill="hold" nodeType="withEffect">
                                  <p:stCondLst>
                                    <p:cond delay="10"/>
                                  </p:stCondLst>
                                  <p:childTnLst>
                                    <p:set>
                                      <p:cBhvr>
                                        <p:cTn id="9" dur="1" fill="hold">
                                          <p:stCondLst>
                                            <p:cond delay="0"/>
                                          </p:stCondLst>
                                        </p:cTn>
                                        <p:tgtEl>
                                          <p:spTgt spid="25"/>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5"/>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4"/>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3"/>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3"/>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2"/>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2"/>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1"/>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1"/>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9"/>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A picture containing orange, table, sitting, photo&#10;&#10;Description automatically generated">
            <a:extLst>
              <a:ext uri="{FF2B5EF4-FFF2-40B4-BE49-F238E27FC236}">
                <a16:creationId xmlns:a16="http://schemas.microsoft.com/office/drawing/2014/main" id="{B415FF7B-8599-E440-820A-1A86A7ACF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170" y="3793542"/>
            <a:ext cx="1965660" cy="1965660"/>
          </a:xfrm>
          <a:prstGeom prst="rect">
            <a:avLst/>
          </a:prstGeom>
        </p:spPr>
      </p:pic>
      <p:sp>
        <p:nvSpPr>
          <p:cNvPr id="19" name="Title 1">
            <a:extLst>
              <a:ext uri="{FF2B5EF4-FFF2-40B4-BE49-F238E27FC236}">
                <a16:creationId xmlns:a16="http://schemas.microsoft.com/office/drawing/2014/main" id="{15262B00-CAAE-F841-970C-2F8391A88B77}"/>
              </a:ext>
            </a:extLst>
          </p:cNvPr>
          <p:cNvSpPr txBox="1">
            <a:spLocks/>
          </p:cNvSpPr>
          <p:nvPr/>
        </p:nvSpPr>
        <p:spPr>
          <a:xfrm>
            <a:off x="969076" y="3507411"/>
            <a:ext cx="10253848" cy="23375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600" b="1" dirty="0">
                <a:solidFill>
                  <a:srgbClr val="3F3F3E"/>
                </a:solidFill>
                <a:latin typeface="Arial" panose="020B0604020202020204" pitchFamily="34" charset="0"/>
                <a:cs typeface="Arial" panose="020B0604020202020204" pitchFamily="34" charset="0"/>
              </a:rPr>
              <a:t>Merchandise – products available to buy, connected with a popular person or brand</a:t>
            </a:r>
          </a:p>
        </p:txBody>
      </p:sp>
      <p:pic>
        <p:nvPicPr>
          <p:cNvPr id="20" name="Picture 19" descr="Icon&#10;&#10;Description automatically generated">
            <a:extLst>
              <a:ext uri="{FF2B5EF4-FFF2-40B4-BE49-F238E27FC236}">
                <a16:creationId xmlns:a16="http://schemas.microsoft.com/office/drawing/2014/main" id="{766426F6-BCE0-C64E-BB76-3E041C950A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547" y="3966498"/>
            <a:ext cx="1572528" cy="1572528"/>
          </a:xfrm>
          <a:prstGeom prst="rect">
            <a:avLst/>
          </a:prstGeom>
        </p:spPr>
      </p:pic>
      <p:pic>
        <p:nvPicPr>
          <p:cNvPr id="21" name="Picture 20" descr="Icon&#10;&#10;Description automatically generated">
            <a:extLst>
              <a:ext uri="{FF2B5EF4-FFF2-40B4-BE49-F238E27FC236}">
                <a16:creationId xmlns:a16="http://schemas.microsoft.com/office/drawing/2014/main" id="{D601E443-A84A-7048-AF5D-E3D4D0FE2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9736" y="3979747"/>
            <a:ext cx="1572528" cy="1572528"/>
          </a:xfrm>
          <a:prstGeom prst="rect">
            <a:avLst/>
          </a:prstGeom>
        </p:spPr>
      </p:pic>
      <p:pic>
        <p:nvPicPr>
          <p:cNvPr id="22" name="Picture 21" descr="Icon&#10;&#10;Description automatically generated">
            <a:extLst>
              <a:ext uri="{FF2B5EF4-FFF2-40B4-BE49-F238E27FC236}">
                <a16:creationId xmlns:a16="http://schemas.microsoft.com/office/drawing/2014/main" id="{8F1F0141-D379-514E-9E51-C4E78D83BB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3597" y="4036422"/>
            <a:ext cx="1572528" cy="1572528"/>
          </a:xfrm>
          <a:prstGeom prst="rect">
            <a:avLst/>
          </a:prstGeom>
        </p:spPr>
      </p:pic>
      <p:pic>
        <p:nvPicPr>
          <p:cNvPr id="23" name="Picture 22" descr="Icon&#10;&#10;Description automatically generated">
            <a:extLst>
              <a:ext uri="{FF2B5EF4-FFF2-40B4-BE49-F238E27FC236}">
                <a16:creationId xmlns:a16="http://schemas.microsoft.com/office/drawing/2014/main" id="{ECF2FD89-583E-C946-9BE8-7B7566114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8680" y="3990108"/>
            <a:ext cx="1572528" cy="1572528"/>
          </a:xfrm>
          <a:prstGeom prst="rect">
            <a:avLst/>
          </a:prstGeom>
        </p:spPr>
      </p:pic>
      <p:pic>
        <p:nvPicPr>
          <p:cNvPr id="24" name="Picture 23" descr="Icon&#10;&#10;Description automatically generated">
            <a:extLst>
              <a:ext uri="{FF2B5EF4-FFF2-40B4-BE49-F238E27FC236}">
                <a16:creationId xmlns:a16="http://schemas.microsoft.com/office/drawing/2014/main" id="{62A91695-2C50-6242-9DB7-AE44A7ABC6E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513" y="4036422"/>
            <a:ext cx="1572528" cy="1572528"/>
          </a:xfrm>
          <a:prstGeom prst="rect">
            <a:avLst/>
          </a:prstGeom>
        </p:spPr>
      </p:pic>
      <p:grpSp>
        <p:nvGrpSpPr>
          <p:cNvPr id="25" name="Group 24">
            <a:extLst>
              <a:ext uri="{FF2B5EF4-FFF2-40B4-BE49-F238E27FC236}">
                <a16:creationId xmlns:a16="http://schemas.microsoft.com/office/drawing/2014/main" id="{59BB09F0-1707-034E-84E3-F220ED5D0090}"/>
              </a:ext>
            </a:extLst>
          </p:cNvPr>
          <p:cNvGrpSpPr/>
          <p:nvPr/>
        </p:nvGrpSpPr>
        <p:grpSpPr>
          <a:xfrm>
            <a:off x="7116158" y="505398"/>
            <a:ext cx="4592137" cy="2781523"/>
            <a:chOff x="7116158" y="505398"/>
            <a:chExt cx="4592137" cy="2781523"/>
          </a:xfrm>
        </p:grpSpPr>
        <p:pic>
          <p:nvPicPr>
            <p:cNvPr id="26" name="Picture 25" descr="A picture containing monitor, mirror, old, oven&#10;&#10;Description automatically generated">
              <a:extLst>
                <a:ext uri="{FF2B5EF4-FFF2-40B4-BE49-F238E27FC236}">
                  <a16:creationId xmlns:a16="http://schemas.microsoft.com/office/drawing/2014/main" id="{50D84D1D-7B8B-234C-8B98-DF9B2B9F34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6158" y="505398"/>
              <a:ext cx="4592137" cy="2781523"/>
            </a:xfrm>
            <a:prstGeom prst="rect">
              <a:avLst/>
            </a:prstGeom>
          </p:spPr>
        </p:pic>
        <p:sp>
          <p:nvSpPr>
            <p:cNvPr id="27" name="Title 1">
              <a:extLst>
                <a:ext uri="{FF2B5EF4-FFF2-40B4-BE49-F238E27FC236}">
                  <a16:creationId xmlns:a16="http://schemas.microsoft.com/office/drawing/2014/main" id="{542E35FA-CC11-E34E-A886-3BEDDBDFB131}"/>
                </a:ext>
              </a:extLst>
            </p:cNvPr>
            <p:cNvSpPr txBox="1">
              <a:spLocks/>
            </p:cNvSpPr>
            <p:nvPr/>
          </p:nvSpPr>
          <p:spPr>
            <a:xfrm>
              <a:off x="7116158" y="616566"/>
              <a:ext cx="4592137" cy="9500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dirty="0">
                  <a:solidFill>
                    <a:srgbClr val="3F3F3E"/>
                  </a:solidFill>
                  <a:latin typeface="Arial" panose="020B0604020202020204" pitchFamily="34" charset="0"/>
                  <a:cs typeface="Arial" panose="020B0604020202020204" pitchFamily="34" charset="0"/>
                </a:rPr>
                <a:t>Will the creator profit?</a:t>
              </a:r>
            </a:p>
          </p:txBody>
        </p:sp>
      </p:grpSp>
      <p:grpSp>
        <p:nvGrpSpPr>
          <p:cNvPr id="28" name="Group 27">
            <a:extLst>
              <a:ext uri="{FF2B5EF4-FFF2-40B4-BE49-F238E27FC236}">
                <a16:creationId xmlns:a16="http://schemas.microsoft.com/office/drawing/2014/main" id="{25146984-6AF7-A74C-99A1-61052179ED25}"/>
              </a:ext>
            </a:extLst>
          </p:cNvPr>
          <p:cNvGrpSpPr/>
          <p:nvPr/>
        </p:nvGrpSpPr>
        <p:grpSpPr>
          <a:xfrm>
            <a:off x="8031647" y="1472023"/>
            <a:ext cx="3302598" cy="1451342"/>
            <a:chOff x="8031647" y="1472023"/>
            <a:chExt cx="3302598" cy="1451342"/>
          </a:xfrm>
        </p:grpSpPr>
        <p:pic>
          <p:nvPicPr>
            <p:cNvPr id="29" name="Picture 28" descr="Icon&#10;&#10;Description automatically generated">
              <a:extLst>
                <a:ext uri="{FF2B5EF4-FFF2-40B4-BE49-F238E27FC236}">
                  <a16:creationId xmlns:a16="http://schemas.microsoft.com/office/drawing/2014/main" id="{2C2FFE99-AF7B-324E-A56A-0AEDB6DD03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82903" y="1472023"/>
              <a:ext cx="1451342" cy="1451342"/>
            </a:xfrm>
            <a:prstGeom prst="rect">
              <a:avLst/>
            </a:prstGeom>
          </p:spPr>
        </p:pic>
        <p:sp>
          <p:nvSpPr>
            <p:cNvPr id="30" name="Title 1">
              <a:extLst>
                <a:ext uri="{FF2B5EF4-FFF2-40B4-BE49-F238E27FC236}">
                  <a16:creationId xmlns:a16="http://schemas.microsoft.com/office/drawing/2014/main" id="{5B25D6F5-BD40-884B-B366-433A9952DFD8}"/>
                </a:ext>
              </a:extLst>
            </p:cNvPr>
            <p:cNvSpPr txBox="1">
              <a:spLocks/>
            </p:cNvSpPr>
            <p:nvPr/>
          </p:nvSpPr>
          <p:spPr>
            <a:xfrm>
              <a:off x="8031647" y="1482268"/>
              <a:ext cx="2437781" cy="14308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solidFill>
                    <a:srgbClr val="A122B3"/>
                  </a:solidFill>
                  <a:latin typeface="Arial" panose="020B0604020202020204" pitchFamily="34" charset="0"/>
                  <a:cs typeface="Arial" panose="020B0604020202020204" pitchFamily="34" charset="0"/>
                </a:rPr>
                <a:t>Yes</a:t>
              </a:r>
            </a:p>
          </p:txBody>
        </p:sp>
      </p:grpSp>
      <p:sp>
        <p:nvSpPr>
          <p:cNvPr id="31" name="Title 4">
            <a:extLst>
              <a:ext uri="{FF2B5EF4-FFF2-40B4-BE49-F238E27FC236}">
                <a16:creationId xmlns:a16="http://schemas.microsoft.com/office/drawing/2014/main" id="{041E0DB9-B7F0-F64E-A8EA-56FA9A37C016}"/>
              </a:ext>
            </a:extLst>
          </p:cNvPr>
          <p:cNvSpPr>
            <a:spLocks noGrp="1"/>
          </p:cNvSpPr>
          <p:nvPr>
            <p:ph type="title"/>
          </p:nvPr>
        </p:nvSpPr>
        <p:spPr>
          <a:xfrm rot="20980571">
            <a:off x="943782" y="677999"/>
            <a:ext cx="4046034" cy="1325563"/>
          </a:xfrm>
        </p:spPr>
        <p:txBody>
          <a:bodyPr>
            <a:normAutofit/>
          </a:bodyPr>
          <a:lstStyle/>
          <a:p>
            <a:pPr algn="ctr"/>
            <a:r>
              <a:rPr lang="en-US" sz="5400" b="1" dirty="0">
                <a:solidFill>
                  <a:schemeClr val="bg1"/>
                </a:solidFill>
                <a:latin typeface="Arial" panose="020B0604020202020204" pitchFamily="34" charset="0"/>
                <a:cs typeface="Arial" panose="020B0604020202020204" pitchFamily="34" charset="0"/>
              </a:rPr>
              <a:t>Merch</a:t>
            </a:r>
          </a:p>
        </p:txBody>
      </p:sp>
    </p:spTree>
    <p:extLst>
      <p:ext uri="{BB962C8B-B14F-4D97-AF65-F5344CB8AC3E}">
        <p14:creationId xmlns:p14="http://schemas.microsoft.com/office/powerpoint/2010/main" val="90191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500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1000"/>
                                        <p:tgtEl>
                                          <p:spTgt spid="16"/>
                                        </p:tgtEl>
                                      </p:cBhvr>
                                    </p:animEffect>
                                  </p:childTnLst>
                                </p:cTn>
                              </p:par>
                              <p:par>
                                <p:cTn id="8" presetID="1" presetClass="entr" presetSubtype="0" fill="hold" nodeType="withEffect">
                                  <p:stCondLst>
                                    <p:cond delay="10"/>
                                  </p:stCondLst>
                                  <p:childTnLst>
                                    <p:set>
                                      <p:cBhvr>
                                        <p:cTn id="9" dur="1" fill="hold">
                                          <p:stCondLst>
                                            <p:cond delay="0"/>
                                          </p:stCondLst>
                                        </p:cTn>
                                        <p:tgtEl>
                                          <p:spTgt spid="24"/>
                                        </p:tgtEl>
                                        <p:attrNameLst>
                                          <p:attrName>style.visibility</p:attrName>
                                        </p:attrNameLst>
                                      </p:cBhvr>
                                      <p:to>
                                        <p:strVal val="visible"/>
                                      </p:to>
                                    </p:set>
                                  </p:childTnLst>
                                </p:cTn>
                              </p:par>
                              <p:par>
                                <p:cTn id="10" presetID="1" presetClass="exit" presetSubtype="0" fill="hold" nodeType="withEffect">
                                  <p:stCondLst>
                                    <p:cond delay="1000"/>
                                  </p:stCondLst>
                                  <p:childTnLst>
                                    <p:set>
                                      <p:cBhvr>
                                        <p:cTn id="11" dur="1" fill="hold">
                                          <p:stCondLst>
                                            <p:cond delay="0"/>
                                          </p:stCondLst>
                                        </p:cTn>
                                        <p:tgtEl>
                                          <p:spTgt spid="24"/>
                                        </p:tgtEl>
                                        <p:attrNameLst>
                                          <p:attrName>style.visibility</p:attrName>
                                        </p:attrNameLst>
                                      </p:cBhvr>
                                      <p:to>
                                        <p:strVal val="hidden"/>
                                      </p:to>
                                    </p:set>
                                  </p:childTnLst>
                                </p:cTn>
                              </p:par>
                              <p:par>
                                <p:cTn id="12" presetID="1" presetClass="entr" presetSubtype="0" fill="hold" nodeType="withEffect">
                                  <p:stCondLst>
                                    <p:cond delay="1000"/>
                                  </p:stCondLst>
                                  <p:childTnLst>
                                    <p:set>
                                      <p:cBhvr>
                                        <p:cTn id="13" dur="1" fill="hold">
                                          <p:stCondLst>
                                            <p:cond delay="0"/>
                                          </p:stCondLst>
                                        </p:cTn>
                                        <p:tgtEl>
                                          <p:spTgt spid="23"/>
                                        </p:tgtEl>
                                        <p:attrNameLst>
                                          <p:attrName>style.visibility</p:attrName>
                                        </p:attrNameLst>
                                      </p:cBhvr>
                                      <p:to>
                                        <p:strVal val="visible"/>
                                      </p:to>
                                    </p:set>
                                  </p:childTnLst>
                                </p:cTn>
                              </p:par>
                              <p:par>
                                <p:cTn id="14" presetID="1" presetClass="exit" presetSubtype="0" fill="hold" nodeType="withEffect">
                                  <p:stCondLst>
                                    <p:cond delay="2000"/>
                                  </p:stCondLst>
                                  <p:childTnLst>
                                    <p:set>
                                      <p:cBhvr>
                                        <p:cTn id="15" dur="1" fill="hold">
                                          <p:stCondLst>
                                            <p:cond delay="0"/>
                                          </p:stCondLst>
                                        </p:cTn>
                                        <p:tgtEl>
                                          <p:spTgt spid="23"/>
                                        </p:tgtEl>
                                        <p:attrNameLst>
                                          <p:attrName>style.visibility</p:attrName>
                                        </p:attrNameLst>
                                      </p:cBhvr>
                                      <p:to>
                                        <p:strVal val="hidden"/>
                                      </p:to>
                                    </p:set>
                                  </p:childTnLst>
                                </p:cTn>
                              </p:par>
                              <p:par>
                                <p:cTn id="16" presetID="1" presetClass="entr" presetSubtype="0" fill="hold" nodeType="withEffect">
                                  <p:stCondLst>
                                    <p:cond delay="2000"/>
                                  </p:stCondLst>
                                  <p:childTnLst>
                                    <p:set>
                                      <p:cBhvr>
                                        <p:cTn id="17" dur="1" fill="hold">
                                          <p:stCondLst>
                                            <p:cond delay="0"/>
                                          </p:stCondLst>
                                        </p:cTn>
                                        <p:tgtEl>
                                          <p:spTgt spid="22"/>
                                        </p:tgtEl>
                                        <p:attrNameLst>
                                          <p:attrName>style.visibility</p:attrName>
                                        </p:attrNameLst>
                                      </p:cBhvr>
                                      <p:to>
                                        <p:strVal val="visible"/>
                                      </p:to>
                                    </p:set>
                                  </p:childTnLst>
                                </p:cTn>
                              </p:par>
                              <p:par>
                                <p:cTn id="18" presetID="1" presetClass="exit" presetSubtype="0" fill="hold" nodeType="withEffect">
                                  <p:stCondLst>
                                    <p:cond delay="3000"/>
                                  </p:stCondLst>
                                  <p:childTnLst>
                                    <p:set>
                                      <p:cBhvr>
                                        <p:cTn id="19" dur="1" fill="hold">
                                          <p:stCondLst>
                                            <p:cond delay="0"/>
                                          </p:stCondLst>
                                        </p:cTn>
                                        <p:tgtEl>
                                          <p:spTgt spid="22"/>
                                        </p:tgtEl>
                                        <p:attrNameLst>
                                          <p:attrName>style.visibility</p:attrName>
                                        </p:attrNameLst>
                                      </p:cBhvr>
                                      <p:to>
                                        <p:strVal val="hidden"/>
                                      </p:to>
                                    </p:set>
                                  </p:childTnLst>
                                </p:cTn>
                              </p:par>
                              <p:par>
                                <p:cTn id="20" presetID="1" presetClass="entr" presetSubtype="0" fill="hold" nodeType="withEffect">
                                  <p:stCondLst>
                                    <p:cond delay="3000"/>
                                  </p:stCondLst>
                                  <p:childTnLst>
                                    <p:set>
                                      <p:cBhvr>
                                        <p:cTn id="21" dur="1" fill="hold">
                                          <p:stCondLst>
                                            <p:cond delay="0"/>
                                          </p:stCondLst>
                                        </p:cTn>
                                        <p:tgtEl>
                                          <p:spTgt spid="21"/>
                                        </p:tgtEl>
                                        <p:attrNameLst>
                                          <p:attrName>style.visibility</p:attrName>
                                        </p:attrNameLst>
                                      </p:cBhvr>
                                      <p:to>
                                        <p:strVal val="visible"/>
                                      </p:to>
                                    </p:set>
                                  </p:childTnLst>
                                </p:cTn>
                              </p:par>
                              <p:par>
                                <p:cTn id="22" presetID="1" presetClass="exit" presetSubtype="0" fill="hold" nodeType="withEffect">
                                  <p:stCondLst>
                                    <p:cond delay="400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4000"/>
                                  </p:stCondLst>
                                  <p:childTnLst>
                                    <p:set>
                                      <p:cBhvr>
                                        <p:cTn id="25" dur="1" fill="hold">
                                          <p:stCondLst>
                                            <p:cond delay="0"/>
                                          </p:stCondLst>
                                        </p:cTn>
                                        <p:tgtEl>
                                          <p:spTgt spid="20"/>
                                        </p:tgtEl>
                                        <p:attrNameLst>
                                          <p:attrName>style.visibility</p:attrName>
                                        </p:attrNameLst>
                                      </p:cBhvr>
                                      <p:to>
                                        <p:strVal val="visible"/>
                                      </p:to>
                                    </p:set>
                                  </p:childTnLst>
                                </p:cTn>
                              </p:par>
                              <p:par>
                                <p:cTn id="26" presetID="1" presetClass="exit" presetSubtype="0" fill="hold" nodeType="withEffect">
                                  <p:stCondLst>
                                    <p:cond delay="5000"/>
                                  </p:stCondLst>
                                  <p:childTnLst>
                                    <p:set>
                                      <p:cBhvr>
                                        <p:cTn id="27" dur="1" fill="hold">
                                          <p:stCondLst>
                                            <p:cond delay="0"/>
                                          </p:stCondLst>
                                        </p:cTn>
                                        <p:tgtEl>
                                          <p:spTgt spid="20"/>
                                        </p:tgtEl>
                                        <p:attrNameLst>
                                          <p:attrName>style.visibility</p:attrName>
                                        </p:attrNameLst>
                                      </p:cBhvr>
                                      <p:to>
                                        <p:strVal val="hidden"/>
                                      </p:to>
                                    </p:set>
                                  </p:childTnLst>
                                </p:cTn>
                              </p:par>
                              <p:par>
                                <p:cTn id="28" presetID="1" presetClass="exit" presetSubtype="0" fill="hold" nodeType="withEffect">
                                  <p:stCondLst>
                                    <p:cond delay="5000"/>
                                  </p:stCondLst>
                                  <p:childTnLst>
                                    <p:set>
                                      <p:cBhvr>
                                        <p:cTn id="29" dur="1" fill="hold">
                                          <p:stCondLst>
                                            <p:cond delay="0"/>
                                          </p:stCondLst>
                                        </p:cTn>
                                        <p:tgtEl>
                                          <p:spTgt spid="16"/>
                                        </p:tgtEl>
                                        <p:attrNameLst>
                                          <p:attrName>style.visibility</p:attrName>
                                        </p:attrNameLst>
                                      </p:cBhvr>
                                      <p:to>
                                        <p:strVal val="hidden"/>
                                      </p:to>
                                    </p:set>
                                  </p:childTnLst>
                                </p:cTn>
                              </p:par>
                            </p:childTnLst>
                          </p:cTn>
                        </p:par>
                        <p:par>
                          <p:cTn id="30" fill="hold">
                            <p:stCondLst>
                              <p:cond delay="50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5538</TotalTime>
  <Words>684</Words>
  <Application>Microsoft Office PowerPoint</Application>
  <PresentationFormat>Widescreen</PresentationFormat>
  <Paragraphs>115</Paragraphs>
  <Slides>21</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Segoe UI</vt:lpstr>
      <vt:lpstr>Office Theme</vt:lpstr>
      <vt:lpstr>PowerPoint Presentation</vt:lpstr>
      <vt:lpstr>PowerPoint Presentation</vt:lpstr>
      <vt:lpstr>PowerPoint Presentation</vt:lpstr>
      <vt:lpstr>PowerPoint Presentation</vt:lpstr>
      <vt:lpstr>PowerPoint Presentation</vt:lpstr>
      <vt:lpstr>Unboxing</vt:lpstr>
      <vt:lpstr>Giveaway</vt:lpstr>
      <vt:lpstr>Collab</vt:lpstr>
      <vt:lpstr>Merch</vt:lpstr>
      <vt:lpstr>Affiliate link</vt:lpstr>
      <vt:lpstr>Did you know?</vt:lpstr>
      <vt:lpstr>PowerPoint Presentation</vt:lpstr>
      <vt:lpstr>Post a video on YouTube</vt:lpstr>
      <vt:lpstr>Share a photo online</vt:lpstr>
      <vt:lpstr>Run a giveaway</vt:lpstr>
      <vt:lpstr>When you see something online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2021 logo</dc:title>
  <dc:creator>Ellie Proffitt</dc:creator>
  <cp:lastModifiedBy>Heather Taylor</cp:lastModifiedBy>
  <cp:revision>166</cp:revision>
  <dcterms:created xsi:type="dcterms:W3CDTF">2020-07-20T15:15:19Z</dcterms:created>
  <dcterms:modified xsi:type="dcterms:W3CDTF">2021-02-06T14:40:29Z</dcterms:modified>
</cp:coreProperties>
</file>