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33"/>
  </p:notesMasterIdLst>
  <p:sldIdLst>
    <p:sldId id="296" r:id="rId11"/>
    <p:sldId id="297" r:id="rId12"/>
    <p:sldId id="298" r:id="rId13"/>
    <p:sldId id="320" r:id="rId14"/>
    <p:sldId id="299" r:id="rId15"/>
    <p:sldId id="300" r:id="rId16"/>
    <p:sldId id="309" r:id="rId17"/>
    <p:sldId id="308" r:id="rId18"/>
    <p:sldId id="307" r:id="rId19"/>
    <p:sldId id="306" r:id="rId20"/>
    <p:sldId id="301" r:id="rId21"/>
    <p:sldId id="304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317" r:id="rId30"/>
    <p:sldId id="318" r:id="rId31"/>
    <p:sldId id="319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59" d="100"/>
          <a:sy n="59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21" Type="http://schemas.openxmlformats.org/officeDocument/2006/relationships/slide" Target="slides/slide11.xml"/><Relationship Id="rId34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04/02/2021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5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9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5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6" Type="http://schemas.openxmlformats.org/officeDocument/2006/relationships/image" Target="../media/image29.png"/><Relationship Id="rId5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9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9390" y="2185308"/>
            <a:ext cx="6584251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24789" y="1477526"/>
            <a:ext cx="5894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There are ____ fifths altogether.</a:t>
            </a:r>
          </a:p>
          <a:p>
            <a:endParaRPr lang="en-GB" sz="3200" dirty="0">
              <a:latin typeface="KG Primary Penmanship" panose="02000506000000020003" pitchFamily="2" charset="0"/>
            </a:endParaRPr>
          </a:p>
          <a:p>
            <a:r>
              <a:rPr lang="en-GB" sz="2400" dirty="0"/>
              <a:t>____ fifths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/>
              <a:t> ____ wholes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____ fifth.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136415"/>
              </p:ext>
            </p:extLst>
          </p:nvPr>
        </p:nvGraphicFramePr>
        <p:xfrm>
          <a:off x="1123102" y="534984"/>
          <a:ext cx="1805090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018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801420677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4001813178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06628" y="146448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92464" y="2319013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5356" y="2319013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42965" y="2319013"/>
            <a:ext cx="473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1895" y="357821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24789" y="4442325"/>
            <a:ext cx="5894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There are ____ halves altogether.</a:t>
            </a:r>
          </a:p>
          <a:p>
            <a:endParaRPr lang="en-GB" sz="3200" dirty="0">
              <a:latin typeface="KG Primary Penmanship" panose="02000506000000020003" pitchFamily="2" charset="0"/>
            </a:endParaRPr>
          </a:p>
          <a:p>
            <a:r>
              <a:rPr lang="en-GB" sz="2400" dirty="0"/>
              <a:t>____ halves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/>
              <a:t> ____ whole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____ half.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202382"/>
              </p:ext>
            </p:extLst>
          </p:nvPr>
        </p:nvGraphicFramePr>
        <p:xfrm>
          <a:off x="1123102" y="1525179"/>
          <a:ext cx="1805090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018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801420677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4001813178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990211"/>
              </p:ext>
            </p:extLst>
          </p:nvPr>
        </p:nvGraphicFramePr>
        <p:xfrm>
          <a:off x="1123102" y="2647133"/>
          <a:ext cx="1805090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1018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1801420677"/>
                    </a:ext>
                  </a:extLst>
                </a:gridCol>
                <a:gridCol w="361018">
                  <a:extLst>
                    <a:ext uri="{9D8B030D-6E8A-4147-A177-3AD203B41FA5}">
                      <a16:colId xmlns:a16="http://schemas.microsoft.com/office/drawing/2014/main" val="4001813178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558020"/>
              </p:ext>
            </p:extLst>
          </p:nvPr>
        </p:nvGraphicFramePr>
        <p:xfrm>
          <a:off x="1123102" y="4125263"/>
          <a:ext cx="185401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00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27006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588051" y="441067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11735" y="529491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53776" y="5294909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72370" y="5287058"/>
            <a:ext cx="473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1895" y="3976628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979" y="354032"/>
            <a:ext cx="747045" cy="747045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183781"/>
              </p:ext>
            </p:extLst>
          </p:nvPr>
        </p:nvGraphicFramePr>
        <p:xfrm>
          <a:off x="1123102" y="5178734"/>
          <a:ext cx="185401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00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927006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748823" y="49672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622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6" grpId="0"/>
      <p:bldP spid="17" grpId="0"/>
      <p:bldP spid="18" grpId="0"/>
      <p:bldP spid="19" grpId="0"/>
      <p:bldP spid="23" grpId="0"/>
      <p:bldP spid="2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445254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01420" y="547083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2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86325" y="1483063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1483063"/>
                <a:ext cx="749837" cy="108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730634" y="535381"/>
            <a:ext cx="2763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Improper fraction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628179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451881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978087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73386" y="334776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386" y="334776"/>
                <a:ext cx="749837" cy="10820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86325" y="3666735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3666735"/>
                <a:ext cx="749837" cy="1082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9" grpId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720700"/>
              </p:ext>
            </p:extLst>
          </p:nvPr>
        </p:nvGraphicFramePr>
        <p:xfrm>
          <a:off x="1730634" y="1178133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01420" y="547083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3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13172" y="454634"/>
                <a:ext cx="749837" cy="108997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172" y="454634"/>
                <a:ext cx="749837" cy="10899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626842"/>
              </p:ext>
            </p:extLst>
          </p:nvPr>
        </p:nvGraphicFramePr>
        <p:xfrm>
          <a:off x="1730634" y="1178133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938805"/>
              </p:ext>
            </p:extLst>
          </p:nvPr>
        </p:nvGraphicFramePr>
        <p:xfrm>
          <a:off x="1730634" y="303486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870618"/>
              </p:ext>
            </p:extLst>
          </p:nvPr>
        </p:nvGraphicFramePr>
        <p:xfrm>
          <a:off x="1730634" y="3034861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913179"/>
              </p:ext>
            </p:extLst>
          </p:nvPr>
        </p:nvGraphicFramePr>
        <p:xfrm>
          <a:off x="1730634" y="4881135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940561"/>
              </p:ext>
            </p:extLst>
          </p:nvPr>
        </p:nvGraphicFramePr>
        <p:xfrm>
          <a:off x="1730634" y="4881136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786325" y="1196335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1196335"/>
                <a:ext cx="749837" cy="10897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786324" y="3077826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4" y="3077826"/>
                <a:ext cx="749837" cy="108972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786323" y="4878369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3" y="4878369"/>
                <a:ext cx="749837" cy="10897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184128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58117" y="2263829"/>
            <a:ext cx="23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/>
              <a:t> 3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79977" y="1738001"/>
                <a:ext cx="749837" cy="16481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5400" b="0" i="0" smtClean="0"/>
                            <m:t>18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54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5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9977" y="1738001"/>
                <a:ext cx="749837" cy="1648143"/>
              </a:xfrm>
              <a:prstGeom prst="rect">
                <a:avLst/>
              </a:prstGeom>
              <a:blipFill>
                <a:blip r:embed="rId5"/>
                <a:stretch>
                  <a:fillRect l="-65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Left Bracket 7"/>
          <p:cNvSpPr/>
          <p:nvPr/>
        </p:nvSpPr>
        <p:spPr>
          <a:xfrm flipV="1">
            <a:off x="3080352" y="2103675"/>
            <a:ext cx="186947" cy="1016465"/>
          </a:xfrm>
          <a:prstGeom prst="leftBracket">
            <a:avLst>
              <a:gd name="adj" fmla="val 341624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" name="Left Bracket 8"/>
          <p:cNvSpPr/>
          <p:nvPr/>
        </p:nvSpPr>
        <p:spPr>
          <a:xfrm flipH="1">
            <a:off x="4075890" y="2103675"/>
            <a:ext cx="184665" cy="1016466"/>
          </a:xfrm>
          <a:prstGeom prst="leftBracket">
            <a:avLst>
              <a:gd name="adj" fmla="val 345845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42492" y="2263830"/>
            <a:ext cx="853119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3600" dirty="0">
                <a:solidFill>
                  <a:schemeClr val="accent1"/>
                </a:solidFill>
              </a:rPr>
              <a:t>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2160" y="2263830"/>
            <a:ext cx="867545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3600" dirty="0">
                <a:solidFill>
                  <a:schemeClr val="accent1"/>
                </a:solidFill>
              </a:rPr>
              <a:t> 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70429" y="3736217"/>
            <a:ext cx="5519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18 is 3 times greater than 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505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7512" y="325358"/>
                <a:ext cx="749837" cy="108997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25358"/>
                <a:ext cx="749837" cy="10899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129247"/>
              </p:ext>
            </p:extLst>
          </p:nvPr>
        </p:nvGraphicFramePr>
        <p:xfrm>
          <a:off x="2575097" y="1085784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17349" y="562157"/>
            <a:ext cx="1834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4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610975" y="2215246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975" y="2215246"/>
                <a:ext cx="749837" cy="10858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407239"/>
              </p:ext>
            </p:extLst>
          </p:nvPr>
        </p:nvGraphicFramePr>
        <p:xfrm>
          <a:off x="2575721" y="2376647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610350" y="859413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350" y="859413"/>
                <a:ext cx="749837" cy="10858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630649" y="3571079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0649" y="3571079"/>
                <a:ext cx="749837" cy="10858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244070"/>
              </p:ext>
            </p:extLst>
          </p:nvPr>
        </p:nvGraphicFramePr>
        <p:xfrm>
          <a:off x="2595395" y="3718968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610349" y="4926911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349" y="4926911"/>
                <a:ext cx="749837" cy="10858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179348"/>
              </p:ext>
            </p:extLst>
          </p:nvPr>
        </p:nvGraphicFramePr>
        <p:xfrm>
          <a:off x="2575096" y="5178124"/>
          <a:ext cx="3902513" cy="6330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633071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73114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388280" y="1809110"/>
                <a:ext cx="749837" cy="16481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5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54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54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5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280" y="1809110"/>
                <a:ext cx="749837" cy="1648143"/>
              </a:xfrm>
              <a:prstGeom prst="rect">
                <a:avLst/>
              </a:prstGeom>
              <a:blipFill>
                <a:blip r:embed="rId5"/>
                <a:stretch>
                  <a:fillRect l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114506" y="2344670"/>
            <a:ext cx="23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/>
              <a:t> 4 wholes</a:t>
            </a:r>
          </a:p>
        </p:txBody>
      </p:sp>
      <p:sp>
        <p:nvSpPr>
          <p:cNvPr id="6" name="Left Bracket 5"/>
          <p:cNvSpPr/>
          <p:nvPr/>
        </p:nvSpPr>
        <p:spPr>
          <a:xfrm flipV="1">
            <a:off x="3086306" y="2156745"/>
            <a:ext cx="186947" cy="1016466"/>
          </a:xfrm>
          <a:prstGeom prst="leftBracket">
            <a:avLst>
              <a:gd name="adj" fmla="val 341624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" name="Left Bracket 6"/>
          <p:cNvSpPr/>
          <p:nvPr/>
        </p:nvSpPr>
        <p:spPr>
          <a:xfrm flipH="1">
            <a:off x="4138116" y="2156745"/>
            <a:ext cx="184665" cy="1016466"/>
          </a:xfrm>
          <a:prstGeom prst="leftBracket">
            <a:avLst>
              <a:gd name="adj" fmla="val 345845"/>
            </a:avLst>
          </a:prstGeom>
          <a:ln w="28575">
            <a:solidFill>
              <a:schemeClr val="accent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04718" y="2295798"/>
            <a:ext cx="853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en-GB" sz="3600" dirty="0">
                <a:solidFill>
                  <a:schemeClr val="accent1"/>
                </a:solidFill>
              </a:rPr>
              <a:t>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48114" y="2295798"/>
            <a:ext cx="867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3600" dirty="0">
                <a:solidFill>
                  <a:schemeClr val="accent1"/>
                </a:solidFill>
              </a:rPr>
              <a:t>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050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029506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01420" y="547083"/>
            <a:ext cx="1693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86325" y="1479247"/>
                <a:ext cx="749837" cy="108972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1479247"/>
                <a:ext cx="749837" cy="10897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10618"/>
              </p:ext>
            </p:extLst>
          </p:nvPr>
        </p:nvGraphicFramePr>
        <p:xfrm>
          <a:off x="1730634" y="1454422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565363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328301"/>
              </p:ext>
            </p:extLst>
          </p:nvPr>
        </p:nvGraphicFramePr>
        <p:xfrm>
          <a:off x="1730634" y="366164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86325" y="3664234"/>
                <a:ext cx="749837" cy="108709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325" y="3664234"/>
                <a:ext cx="749837" cy="10870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272616" y="547083"/>
            <a:ext cx="1628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4 sixths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87720" y="295620"/>
                <a:ext cx="749837" cy="108997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720" y="295620"/>
                <a:ext cx="749837" cy="10899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8380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233880" y="932417"/>
                <a:ext cx="749837" cy="88864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3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880" y="932417"/>
                <a:ext cx="749837" cy="8886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86553" y="663948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9738" y="1053571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____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33880" y="2691647"/>
                <a:ext cx="749837" cy="88703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880" y="2691647"/>
                <a:ext cx="749837" cy="8870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86553" y="2422377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9738" y="2812000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____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33880" y="4774200"/>
                <a:ext cx="749837" cy="88812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880" y="4774200"/>
                <a:ext cx="749837" cy="88812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686553" y="4505474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3)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9738" y="4895097"/>
            <a:ext cx="2369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____ wholes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26114" y="103014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20319" y="279647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5103" y="48653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40518" y="1059903"/>
            <a:ext cx="2175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____ thirds</a:t>
            </a:r>
            <a:endParaRPr lang="en-GB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082915" y="104842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92918" y="2812000"/>
            <a:ext cx="18854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____ half</a:t>
            </a:r>
            <a:endParaRPr lang="en-GB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224892" y="279647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96936" y="4895096"/>
            <a:ext cx="26238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>
                <a:ea typeface="Cambria Math" panose="02040503050406030204" pitchFamily="18" charset="0"/>
              </a:rPr>
              <a:t> ____ sevenths</a:t>
            </a:r>
            <a:endParaRPr lang="en-GB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111992" y="4865340"/>
            <a:ext cx="5667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45979" y="459242"/>
            <a:ext cx="747045" cy="74704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5748823" y="6019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06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20" grpId="0"/>
      <p:bldP spid="22" grpId="0"/>
      <p:bldP spid="24" grpId="0"/>
      <p:bldP spid="2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87760" y="657309"/>
                <a:ext cx="749837" cy="10816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2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7760" y="657309"/>
                <a:ext cx="749837" cy="10816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98205" y="651217"/>
                <a:ext cx="749837" cy="108581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205" y="651217"/>
                <a:ext cx="749837" cy="10858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248542"/>
              </p:ext>
            </p:extLst>
          </p:nvPr>
        </p:nvGraphicFramePr>
        <p:xfrm>
          <a:off x="770773" y="2078859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90070"/>
              </p:ext>
            </p:extLst>
          </p:nvPr>
        </p:nvGraphicFramePr>
        <p:xfrm>
          <a:off x="770773" y="3040446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667311"/>
              </p:ext>
            </p:extLst>
          </p:nvPr>
        </p:nvGraphicFramePr>
        <p:xfrm>
          <a:off x="770772" y="4002033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738950"/>
              </p:ext>
            </p:extLst>
          </p:nvPr>
        </p:nvGraphicFramePr>
        <p:xfrm>
          <a:off x="770771" y="4963620"/>
          <a:ext cx="2874933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46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1437468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054202"/>
              </p:ext>
            </p:extLst>
          </p:nvPr>
        </p:nvGraphicFramePr>
        <p:xfrm>
          <a:off x="4598205" y="2078859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4986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574987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542415"/>
              </p:ext>
            </p:extLst>
          </p:nvPr>
        </p:nvGraphicFramePr>
        <p:xfrm>
          <a:off x="4598205" y="3061178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4986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574986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574987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C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822626" y="871908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3E28D3-5AFA-4FE4-96D1-9F63A9A37D41}"/>
              </a:ext>
            </a:extLst>
          </p:cNvPr>
          <p:cNvSpPr/>
          <p:nvPr/>
        </p:nvSpPr>
        <p:spPr>
          <a:xfrm>
            <a:off x="3637597" y="799693"/>
            <a:ext cx="843169" cy="80899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4582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71590" y="663145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24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1590" y="663145"/>
                <a:ext cx="749837" cy="108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989561" y="652597"/>
                <a:ext cx="749837" cy="108690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16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4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561" y="652597"/>
                <a:ext cx="749837" cy="108690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/>
          <p:cNvSpPr/>
          <p:nvPr/>
        </p:nvSpPr>
        <p:spPr>
          <a:xfrm>
            <a:off x="3637597" y="799693"/>
            <a:ext cx="843169" cy="80899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775120" y="871908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449490"/>
              </p:ext>
            </p:extLst>
          </p:nvPr>
        </p:nvGraphicFramePr>
        <p:xfrm>
          <a:off x="762668" y="1982321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96952"/>
              </p:ext>
            </p:extLst>
          </p:nvPr>
        </p:nvGraphicFramePr>
        <p:xfrm>
          <a:off x="762667" y="2961553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804817"/>
              </p:ext>
            </p:extLst>
          </p:nvPr>
        </p:nvGraphicFramePr>
        <p:xfrm>
          <a:off x="762666" y="3964894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111481"/>
              </p:ext>
            </p:extLst>
          </p:nvPr>
        </p:nvGraphicFramePr>
        <p:xfrm>
          <a:off x="762666" y="4944125"/>
          <a:ext cx="2874931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155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  <a:gridCol w="479155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479156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871749"/>
              </p:ext>
            </p:extLst>
          </p:nvPr>
        </p:nvGraphicFramePr>
        <p:xfrm>
          <a:off x="4989563" y="1982321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115599"/>
              </p:ext>
            </p:extLst>
          </p:nvPr>
        </p:nvGraphicFramePr>
        <p:xfrm>
          <a:off x="4989563" y="2961553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863403"/>
              </p:ext>
            </p:extLst>
          </p:nvPr>
        </p:nvGraphicFramePr>
        <p:xfrm>
          <a:off x="4989563" y="3964894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55868"/>
              </p:ext>
            </p:extLst>
          </p:nvPr>
        </p:nvGraphicFramePr>
        <p:xfrm>
          <a:off x="4989563" y="4944125"/>
          <a:ext cx="2874932" cy="7290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3">
                  <a:extLst>
                    <a:ext uri="{9D8B030D-6E8A-4147-A177-3AD203B41FA5}">
                      <a16:colId xmlns:a16="http://schemas.microsoft.com/office/drawing/2014/main" val="314133441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589969915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3073630356"/>
                    </a:ext>
                  </a:extLst>
                </a:gridCol>
                <a:gridCol w="718733">
                  <a:extLst>
                    <a:ext uri="{9D8B030D-6E8A-4147-A177-3AD203B41FA5}">
                      <a16:colId xmlns:a16="http://schemas.microsoft.com/office/drawing/2014/main" val="801930955"/>
                    </a:ext>
                  </a:extLst>
                </a:gridCol>
              </a:tblGrid>
              <a:tr h="729017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8665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2749" y="1296545"/>
            <a:ext cx="3212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 wholes and 3 fifths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05561" y="1285702"/>
            <a:ext cx="1199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9 fifths</a:t>
            </a:r>
          </a:p>
        </p:txBody>
      </p:sp>
      <p:sp>
        <p:nvSpPr>
          <p:cNvPr id="6" name="Oval 5"/>
          <p:cNvSpPr/>
          <p:nvPr/>
        </p:nvSpPr>
        <p:spPr>
          <a:xfrm>
            <a:off x="4482771" y="1206285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640430" y="1244712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" y="1285702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2749" y="2654786"/>
            <a:ext cx="1921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28 sevenths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28272" y="2654786"/>
            <a:ext cx="1473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12 thirds</a:t>
            </a:r>
          </a:p>
        </p:txBody>
      </p:sp>
      <p:sp>
        <p:nvSpPr>
          <p:cNvPr id="11" name="Oval 10"/>
          <p:cNvSpPr/>
          <p:nvPr/>
        </p:nvSpPr>
        <p:spPr>
          <a:xfrm>
            <a:off x="3194698" y="2571023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3323885" y="2609450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7512" y="2651009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" y="4118103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18331" y="4070844"/>
                <a:ext cx="749837" cy="89030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331" y="4070844"/>
                <a:ext cx="749837" cy="8903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978644" y="4064612"/>
                <a:ext cx="749837" cy="88864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17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8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644" y="4064612"/>
                <a:ext cx="749837" cy="8886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/>
          <p:cNvSpPr/>
          <p:nvPr/>
        </p:nvSpPr>
        <p:spPr>
          <a:xfrm>
            <a:off x="1880125" y="4165523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972632" y="4195847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06782" y="4189532"/>
            <a:ext cx="558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4)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978520" y="4070812"/>
                <a:ext cx="749837" cy="89037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8520" y="4070812"/>
                <a:ext cx="749837" cy="8903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176051" y="4070812"/>
                <a:ext cx="749837" cy="89037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0" smtClean="0"/>
                            <m:t>20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0" smtClean="0"/>
                            <m:t>9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6051" y="4070812"/>
                <a:ext cx="749837" cy="89037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Oval 21"/>
          <p:cNvSpPr/>
          <p:nvPr/>
        </p:nvSpPr>
        <p:spPr>
          <a:xfrm>
            <a:off x="6019934" y="4165524"/>
            <a:ext cx="773691" cy="74233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6105245" y="4195847"/>
            <a:ext cx="590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&lt;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45979" y="459242"/>
            <a:ext cx="747045" cy="74704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748823" y="6019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400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8" grpId="0"/>
      <p:bldP spid="23" grpId="0"/>
      <p:bldP spid="2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34258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24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How many tenths are in 1 whole?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How many tenths are in 2 wholes?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How many hundredths are in 5 wholes?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24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	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How many tenths are in 1 whole?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How many tenths are in 2 wholes?	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How many hundredths are in 5 wholes?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9500" y="3347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86154" y="163710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36750" y="289688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8999" y="4581039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401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288828"/>
              </p:ext>
            </p:extLst>
          </p:nvPr>
        </p:nvGraphicFramePr>
        <p:xfrm>
          <a:off x="1611525" y="1147706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418410483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113457" y="1106709"/>
                <a:ext cx="749837" cy="108292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457" y="1106709"/>
                <a:ext cx="749837" cy="10829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777058"/>
              </p:ext>
            </p:extLst>
          </p:nvPr>
        </p:nvGraphicFramePr>
        <p:xfrm>
          <a:off x="1611525" y="3061484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282372210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58011" y="3075773"/>
                <a:ext cx="749837" cy="108709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7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8011" y="3075773"/>
                <a:ext cx="749837" cy="10870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826826" y="5149701"/>
            <a:ext cx="4862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9 sevenths altogether.</a:t>
            </a:r>
          </a:p>
        </p:txBody>
      </p:sp>
      <p:sp>
        <p:nvSpPr>
          <p:cNvPr id="9" name="Oval 8"/>
          <p:cNvSpPr/>
          <p:nvPr/>
        </p:nvSpPr>
        <p:spPr>
          <a:xfrm>
            <a:off x="667512" y="334776"/>
            <a:ext cx="6490499" cy="470501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3402" y="4264397"/>
            <a:ext cx="4862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9 sevenths altogether.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3402" y="5063128"/>
            <a:ext cx="5314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9 sevenths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2 sevenths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6369" y="1093991"/>
            <a:ext cx="3329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7 sevenths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6369" y="3030473"/>
            <a:ext cx="17390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 sevenths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56465"/>
              </p:ext>
            </p:extLst>
          </p:nvPr>
        </p:nvGraphicFramePr>
        <p:xfrm>
          <a:off x="343351" y="882025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418410483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27675"/>
              </p:ext>
            </p:extLst>
          </p:nvPr>
        </p:nvGraphicFramePr>
        <p:xfrm>
          <a:off x="343351" y="2795803"/>
          <a:ext cx="4683018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90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6690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  <a:gridCol w="669002">
                  <a:extLst>
                    <a:ext uri="{9D8B030D-6E8A-4147-A177-3AD203B41FA5}">
                      <a16:colId xmlns:a16="http://schemas.microsoft.com/office/drawing/2014/main" val="282372210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4955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718721"/>
              </p:ext>
            </p:extLst>
          </p:nvPr>
        </p:nvGraphicFramePr>
        <p:xfrm>
          <a:off x="1730240" y="1339417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443187" y="1304594"/>
                <a:ext cx="749837" cy="108209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187" y="1304594"/>
                <a:ext cx="749837" cy="1082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48746"/>
              </p:ext>
            </p:extLst>
          </p:nvPr>
        </p:nvGraphicFramePr>
        <p:xfrm>
          <a:off x="1730240" y="3253195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43187" y="3174018"/>
                <a:ext cx="749837" cy="107901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5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3500" b="0" i="0" smtClean="0"/>
                            <m:t>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3500" b="0" i="0" smtClean="0"/>
                            <m:t>6</m:t>
                          </m:r>
                        </m:den>
                      </m:f>
                    </m:oMath>
                  </m:oMathPara>
                </a14:m>
                <a:endParaRPr lang="en-GB" sz="35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3187" y="3174018"/>
                <a:ext cx="749837" cy="10790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488733" y="501692"/>
            <a:ext cx="6954454" cy="4705014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2011153" y="5398100"/>
            <a:ext cx="440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7 sixths altogether.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072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233228"/>
              </p:ext>
            </p:extLst>
          </p:nvPr>
        </p:nvGraphicFramePr>
        <p:xfrm>
          <a:off x="1646742" y="1063105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754764"/>
              </p:ext>
            </p:extLst>
          </p:nvPr>
        </p:nvGraphicFramePr>
        <p:xfrm>
          <a:off x="1646742" y="2976883"/>
          <a:ext cx="4683016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816325942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057585094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560304050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401394527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2364495930"/>
                    </a:ext>
                  </a:extLst>
                </a:gridCol>
                <a:gridCol w="780502">
                  <a:extLst>
                    <a:ext uri="{9D8B030D-6E8A-4147-A177-3AD203B41FA5}">
                      <a16:colId xmlns:a16="http://schemas.microsoft.com/office/drawing/2014/main" val="3487097325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53513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13402" y="4567495"/>
            <a:ext cx="440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There are 7 sixths altogether.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208756"/>
              </p:ext>
            </p:extLst>
          </p:nvPr>
        </p:nvGraphicFramePr>
        <p:xfrm>
          <a:off x="1646742" y="2976883"/>
          <a:ext cx="3122011" cy="11156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502">
                  <a:extLst>
                    <a:ext uri="{9D8B030D-6E8A-4147-A177-3AD203B41FA5}">
                      <a16:colId xmlns:a16="http://schemas.microsoft.com/office/drawing/2014/main" val="2034272256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775051041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3959710093"/>
                    </a:ext>
                  </a:extLst>
                </a:gridCol>
                <a:gridCol w="780503">
                  <a:extLst>
                    <a:ext uri="{9D8B030D-6E8A-4147-A177-3AD203B41FA5}">
                      <a16:colId xmlns:a16="http://schemas.microsoft.com/office/drawing/2014/main" val="1020677788"/>
                    </a:ext>
                  </a:extLst>
                </a:gridCol>
              </a:tblGrid>
              <a:tr h="1115673"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dirty="0">
                        <a:latin typeface="KG Primary Penmanship" panose="02000506000000020003" pitchFamily="2" charset="0"/>
                      </a:endParaRPr>
                    </a:p>
                  </a:txBody>
                  <a:tcPr marL="111692" marR="111692" marT="55846" marB="55846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7643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13402" y="5366226"/>
            <a:ext cx="4253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7 sixths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1 whole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1 sixth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986" y="1297775"/>
            <a:ext cx="13436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 whole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986" y="3211553"/>
            <a:ext cx="1137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 sixth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141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22222E-6 L 0.17084 -0.27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42" y="-1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.9|3.3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7.8|3.4|3.4|4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9.2|1.5|13.4|1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1.4|6.9|0.9|1|5.1|1.2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3.1|5.3|1.5|5.4|1.3|5.2|1.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4|3.3|2.9|3.6|12.4|3.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7.5|2|2.6|5.8|7.8|1.8|2.7|6.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9.8|11.9|12.9|1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0.9|2.3|0.1|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7|3.1|2.2|1.8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1.9|1|2|1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9.4|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3.3|3.9|3.2|1.7|1.4|3.6|2.9|1.5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3.8|3.3|4.1|2.7|5.1|1|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7|1.2|2.2|1.1|1|3.3|2.2|1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1.1|8.9|1.1|4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99DC04-35A4-4DC3-869F-D96498BB90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purl.org/dc/dcmitype/"/>
    <ds:schemaRef ds:uri="http://www.w3.org/XML/1998/namespace"/>
    <ds:schemaRef ds:uri="522d4c35-b548-4432-90ae-af4376e1c4b4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cee99ee9-287b-4f9a-957c-ba5ae7375c9a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9840</TotalTime>
  <Words>349</Words>
  <Application>Microsoft Office PowerPoint</Application>
  <PresentationFormat>On-screen Show (4:3)</PresentationFormat>
  <Paragraphs>129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1 - 2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3 - 6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Heather Taylor</cp:lastModifiedBy>
  <cp:revision>235</cp:revision>
  <dcterms:created xsi:type="dcterms:W3CDTF">2019-07-05T11:02:13Z</dcterms:created>
  <dcterms:modified xsi:type="dcterms:W3CDTF">2021-02-04T14:23:23Z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