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9"/>
  </p:notesMasterIdLst>
  <p:handoutMasterIdLst>
    <p:handoutMasterId r:id="rId10"/>
  </p:handoutMasterIdLst>
  <p:sldIdLst>
    <p:sldId id="258" r:id="rId2"/>
    <p:sldId id="275" r:id="rId3"/>
    <p:sldId id="276" r:id="rId4"/>
    <p:sldId id="278" r:id="rId5"/>
    <p:sldId id="277" r:id="rId6"/>
    <p:sldId id="279" r:id="rId7"/>
    <p:sldId id="267" r:id="rId8"/>
  </p:sldIdLst>
  <p:sldSz cx="9144000" cy="6858000" type="screen4x3"/>
  <p:notesSz cx="6858000" cy="9144000"/>
  <p:embeddedFontLst>
    <p:embeddedFont>
      <p:font typeface="Calibri" panose="020F0502020204030204" pitchFamily="34" charset="0"/>
      <p:regular r:id="rId11"/>
      <p:bold r:id="rId12"/>
      <p:italic r:id="rId13"/>
      <p:boldItalic r:id="rId14"/>
    </p:embeddedFont>
    <p:embeddedFont>
      <p:font typeface="Twinkl" panose="020B0604020202020204" charset="0"/>
      <p:regular r:id="rId15"/>
      <p:bold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9E72"/>
    <a:srgbClr val="11743A"/>
    <a:srgbClr val="18A0DB"/>
    <a:srgbClr val="DE1E5A"/>
    <a:srgbClr val="BC0105"/>
    <a:srgbClr val="4DB1E3"/>
    <a:srgbClr val="80C1EB"/>
    <a:srgbClr val="ACDDFC"/>
    <a:srgbClr val="FFFFFF"/>
    <a:srgbClr val="4AA1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2" autoAdjust="0"/>
    <p:restoredTop sz="94660"/>
  </p:normalViewPr>
  <p:slideViewPr>
    <p:cSldViewPr snapToGrid="0" showGuides="1">
      <p:cViewPr varScale="1">
        <p:scale>
          <a:sx n="67" d="100"/>
          <a:sy n="67" d="100"/>
        </p:scale>
        <p:origin x="1092" y="44"/>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handoutMaster" Target="handoutMasters/handoutMaster1.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05/02/2021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05/02/2021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resources/early-years-understanding-the-world/early-years-ict/early-years-internet-safety"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resources/early-years-understanding-the-world/early-years-ict/early-years-internet-safety"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slide" Target="slide2.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slide" Target="slide4.xml"/></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slide" Target="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4F79C8-C520-415F-8E56-B7E4626CB183}"/>
              </a:ext>
            </a:extLst>
          </p:cNvPr>
          <p:cNvSpPr txBox="1"/>
          <p:nvPr/>
        </p:nvSpPr>
        <p:spPr>
          <a:xfrm>
            <a:off x="2105025" y="2505075"/>
            <a:ext cx="5095875" cy="923330"/>
          </a:xfrm>
          <a:prstGeom prst="rect">
            <a:avLst/>
          </a:prstGeom>
          <a:solidFill>
            <a:schemeClr val="bg1"/>
          </a:solidFill>
        </p:spPr>
        <p:txBody>
          <a:bodyPr wrap="square" rtlCol="0">
            <a:spAutoFit/>
          </a:bodyPr>
          <a:lstStyle/>
          <a:p>
            <a:pPr algn="ctr"/>
            <a:r>
              <a:rPr lang="en-GB" dirty="0"/>
              <a:t>If you see or hear anything that makes you feel uncomfortable you should tell a grown up.</a:t>
            </a:r>
          </a:p>
          <a:p>
            <a:pPr algn="ctr"/>
            <a:r>
              <a:rPr lang="en-GB" dirty="0"/>
              <a:t>Should we trust everything we </a:t>
            </a:r>
            <a:r>
              <a:rPr lang="en-GB"/>
              <a:t>see online?</a:t>
            </a:r>
            <a:endParaRPr lang="en-GB" dirty="0"/>
          </a:p>
        </p:txBody>
      </p:sp>
    </p:spTree>
    <p:extLst>
      <p:ext uri="{BB962C8B-B14F-4D97-AF65-F5344CB8AC3E}">
        <p14:creationId xmlns:p14="http://schemas.microsoft.com/office/powerpoint/2010/main" val="2211886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3" y="730808"/>
            <a:ext cx="7632853" cy="5396384"/>
          </a:xfrm>
          <a:prstGeom prst="rect">
            <a:avLst/>
          </a:prstGeom>
        </p:spPr>
      </p:pic>
      <p:sp>
        <p:nvSpPr>
          <p:cNvPr id="2" name="Rounded Rectangle 1"/>
          <p:cNvSpPr/>
          <p:nvPr/>
        </p:nvSpPr>
        <p:spPr>
          <a:xfrm>
            <a:off x="5799667" y="828675"/>
            <a:ext cx="2514599" cy="2608792"/>
          </a:xfrm>
          <a:prstGeom prst="roundRect">
            <a:avLst/>
          </a:prstGeom>
          <a:solidFill>
            <a:srgbClr val="6C9E7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GB" dirty="0">
                <a:latin typeface="Twinkl" pitchFamily="2" charset="0"/>
                <a:ea typeface="Calibri" panose="020F0502020204030204" pitchFamily="34" charset="0"/>
                <a:cs typeface="Times New Roman" panose="02020603050405020304" pitchFamily="18" charset="0"/>
              </a:rPr>
              <a:t>The billy goats are saying mean things about the troll online and sending unkind messages to him. Is it OK to do this? What should the troll do?</a:t>
            </a:r>
          </a:p>
        </p:txBody>
      </p:sp>
      <p:sp>
        <p:nvSpPr>
          <p:cNvPr id="4" name="Right Arrow 3">
            <a:hlinkClick r:id="rId3" action="ppaction://hlinksldjump"/>
          </p:cNvPr>
          <p:cNvSpPr/>
          <p:nvPr/>
        </p:nvSpPr>
        <p:spPr>
          <a:xfrm>
            <a:off x="7807286" y="5919259"/>
            <a:ext cx="796964" cy="394758"/>
          </a:xfrm>
          <a:prstGeom prst="rightArrow">
            <a:avLst/>
          </a:prstGeom>
          <a:solidFill>
            <a:srgbClr val="6C9E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next</a:t>
            </a:r>
            <a:endParaRPr lang="en-GB" sz="1600" dirty="0"/>
          </a:p>
        </p:txBody>
      </p:sp>
      <p:sp>
        <p:nvSpPr>
          <p:cNvPr id="5" name="Left Arrow 4">
            <a:hlinkClick r:id="rId4" action="ppaction://hlinksldjump"/>
          </p:cNvPr>
          <p:cNvSpPr/>
          <p:nvPr/>
        </p:nvSpPr>
        <p:spPr>
          <a:xfrm>
            <a:off x="539750" y="5919259"/>
            <a:ext cx="820468" cy="406400"/>
          </a:xfrm>
          <a:prstGeom prst="leftArrow">
            <a:avLst/>
          </a:prstGeom>
          <a:solidFill>
            <a:srgbClr val="6C9E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back</a:t>
            </a:r>
            <a:endParaRPr lang="en-GB" dirty="0"/>
          </a:p>
        </p:txBody>
      </p:sp>
    </p:spTree>
    <p:extLst>
      <p:ext uri="{BB962C8B-B14F-4D97-AF65-F5344CB8AC3E}">
        <p14:creationId xmlns:p14="http://schemas.microsoft.com/office/powerpoint/2010/main" val="3690236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3" y="731490"/>
            <a:ext cx="7632853" cy="5395020"/>
          </a:xfrm>
          <a:prstGeom prst="rect">
            <a:avLst/>
          </a:prstGeom>
        </p:spPr>
      </p:pic>
      <p:sp>
        <p:nvSpPr>
          <p:cNvPr id="4" name="Rounded Rectangle 3"/>
          <p:cNvSpPr/>
          <p:nvPr/>
        </p:nvSpPr>
        <p:spPr>
          <a:xfrm>
            <a:off x="755650" y="5011209"/>
            <a:ext cx="7632700" cy="1309158"/>
          </a:xfrm>
          <a:prstGeom prst="roundRect">
            <a:avLst/>
          </a:prstGeom>
          <a:solidFill>
            <a:srgbClr val="6C9E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latin typeface="Twinkl" pitchFamily="2" charset="0"/>
              </a:rPr>
              <a:t>Snow White is playing an online game against a player called BadQueen36. BadQueen36 says she really likes Snow White and wants to meet her in person and bring her some sweets. She asks for Snow White’s real name and address. What should Snow White do?</a:t>
            </a:r>
          </a:p>
        </p:txBody>
      </p:sp>
      <p:sp>
        <p:nvSpPr>
          <p:cNvPr id="5" name="Right Arrow 4">
            <a:hlinkClick r:id="rId3" action="ppaction://hlinksldjump"/>
          </p:cNvPr>
          <p:cNvSpPr/>
          <p:nvPr/>
        </p:nvSpPr>
        <p:spPr>
          <a:xfrm>
            <a:off x="7807286" y="549275"/>
            <a:ext cx="796964" cy="394758"/>
          </a:xfrm>
          <a:prstGeom prst="rightArrow">
            <a:avLst/>
          </a:prstGeom>
          <a:solidFill>
            <a:srgbClr val="6C9E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next</a:t>
            </a:r>
            <a:endParaRPr lang="en-GB" sz="1600" dirty="0"/>
          </a:p>
        </p:txBody>
      </p:sp>
      <p:sp>
        <p:nvSpPr>
          <p:cNvPr id="6" name="Left Arrow 5">
            <a:hlinkClick r:id="rId4" action="ppaction://hlinksldjump"/>
          </p:cNvPr>
          <p:cNvSpPr/>
          <p:nvPr/>
        </p:nvSpPr>
        <p:spPr>
          <a:xfrm>
            <a:off x="539750" y="549275"/>
            <a:ext cx="820468" cy="406400"/>
          </a:xfrm>
          <a:prstGeom prst="leftArrow">
            <a:avLst/>
          </a:prstGeom>
          <a:solidFill>
            <a:srgbClr val="6C9E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back</a:t>
            </a:r>
            <a:endParaRPr lang="en-GB" dirty="0"/>
          </a:p>
        </p:txBody>
      </p:sp>
    </p:spTree>
    <p:extLst>
      <p:ext uri="{BB962C8B-B14F-4D97-AF65-F5344CB8AC3E}">
        <p14:creationId xmlns:p14="http://schemas.microsoft.com/office/powerpoint/2010/main" val="12295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691" y="730808"/>
            <a:ext cx="7632617" cy="5396384"/>
          </a:xfrm>
          <a:prstGeom prst="rect">
            <a:avLst/>
          </a:prstGeom>
        </p:spPr>
      </p:pic>
      <p:sp>
        <p:nvSpPr>
          <p:cNvPr id="2" name="Rounded Rectangle 1"/>
          <p:cNvSpPr/>
          <p:nvPr/>
        </p:nvSpPr>
        <p:spPr>
          <a:xfrm>
            <a:off x="755650" y="3649133"/>
            <a:ext cx="7632700" cy="1326092"/>
          </a:xfrm>
          <a:prstGeom prst="roundRect">
            <a:avLst/>
          </a:prstGeom>
          <a:solidFill>
            <a:srgbClr val="6C9E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GB" dirty="0">
                <a:latin typeface="Twinkl" pitchFamily="2" charset="0"/>
                <a:ea typeface="Calibri" panose="020F0502020204030204" pitchFamily="34" charset="0"/>
                <a:cs typeface="Times New Roman" panose="02020603050405020304" pitchFamily="18" charset="0"/>
              </a:rPr>
              <a:t>The fairy godmother has left behind her magic phone wand. Cinderella finds it and sees that it is open on a website called ‘Party Delights’, which sells dresses, shoes and tiaras. Cinderella wants to buy herself another beautiful dress. What should she do?</a:t>
            </a:r>
          </a:p>
        </p:txBody>
      </p:sp>
      <p:sp>
        <p:nvSpPr>
          <p:cNvPr id="5" name="Right Arrow 4">
            <a:hlinkClick r:id="rId3" action="ppaction://hlinksldjump"/>
          </p:cNvPr>
          <p:cNvSpPr/>
          <p:nvPr/>
        </p:nvSpPr>
        <p:spPr>
          <a:xfrm>
            <a:off x="7807286" y="5919259"/>
            <a:ext cx="796964" cy="394758"/>
          </a:xfrm>
          <a:prstGeom prst="rightArrow">
            <a:avLst/>
          </a:prstGeom>
          <a:solidFill>
            <a:srgbClr val="6C9E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next</a:t>
            </a:r>
            <a:endParaRPr lang="en-GB" sz="1600" dirty="0"/>
          </a:p>
        </p:txBody>
      </p:sp>
      <p:sp>
        <p:nvSpPr>
          <p:cNvPr id="6" name="Left Arrow 5">
            <a:hlinkClick r:id="rId4" action="ppaction://hlinksldjump"/>
          </p:cNvPr>
          <p:cNvSpPr/>
          <p:nvPr/>
        </p:nvSpPr>
        <p:spPr>
          <a:xfrm>
            <a:off x="539750" y="5919259"/>
            <a:ext cx="820468" cy="406400"/>
          </a:xfrm>
          <a:prstGeom prst="leftArrow">
            <a:avLst/>
          </a:prstGeom>
          <a:solidFill>
            <a:srgbClr val="6C9E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back</a:t>
            </a:r>
            <a:endParaRPr lang="en-GB" dirty="0"/>
          </a:p>
        </p:txBody>
      </p:sp>
    </p:spTree>
    <p:extLst>
      <p:ext uri="{BB962C8B-B14F-4D97-AF65-F5344CB8AC3E}">
        <p14:creationId xmlns:p14="http://schemas.microsoft.com/office/powerpoint/2010/main" val="178953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5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5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227" y="730808"/>
            <a:ext cx="7631545" cy="5396384"/>
          </a:xfrm>
          <a:prstGeom prst="rect">
            <a:avLst/>
          </a:prstGeom>
        </p:spPr>
      </p:pic>
      <p:sp>
        <p:nvSpPr>
          <p:cNvPr id="3" name="Rounded Rectangle 2"/>
          <p:cNvSpPr/>
          <p:nvPr/>
        </p:nvSpPr>
        <p:spPr>
          <a:xfrm>
            <a:off x="756227" y="549275"/>
            <a:ext cx="7631545" cy="1169458"/>
          </a:xfrm>
          <a:prstGeom prst="roundRect">
            <a:avLst>
              <a:gd name="adj" fmla="val 10638"/>
            </a:avLst>
          </a:prstGeom>
          <a:solidFill>
            <a:srgbClr val="6C9E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GB" dirty="0"/>
              <a:t>Goldilocks drops her phone as she's running away from the three bears' cottage. </a:t>
            </a:r>
            <a:r>
              <a:rPr lang="en-GB"/>
              <a:t>Baby </a:t>
            </a:r>
            <a:r>
              <a:rPr lang="en-GB">
                <a:latin typeface="Twinkl" pitchFamily="2" charset="0"/>
                <a:ea typeface="Calibri" panose="020F0502020204030204" pitchFamily="34" charset="0"/>
                <a:cs typeface="Times New Roman" panose="02020603050405020304" pitchFamily="18" charset="0"/>
              </a:rPr>
              <a:t>Bear </a:t>
            </a:r>
            <a:r>
              <a:rPr lang="en-GB" dirty="0">
                <a:latin typeface="Twinkl" pitchFamily="2" charset="0"/>
                <a:ea typeface="Calibri" panose="020F0502020204030204" pitchFamily="34" charset="0"/>
                <a:cs typeface="Times New Roman" panose="02020603050405020304" pitchFamily="18" charset="0"/>
              </a:rPr>
              <a:t>finds it and notices that it is open on a website with some scary pictures on it. What should Baby Bear do?</a:t>
            </a:r>
          </a:p>
        </p:txBody>
      </p:sp>
      <p:sp>
        <p:nvSpPr>
          <p:cNvPr id="5" name="Right Arrow 4">
            <a:hlinkClick r:id="rId3" action="ppaction://hlinksldjump"/>
          </p:cNvPr>
          <p:cNvSpPr/>
          <p:nvPr/>
        </p:nvSpPr>
        <p:spPr>
          <a:xfrm>
            <a:off x="7807286" y="5919259"/>
            <a:ext cx="796964" cy="394758"/>
          </a:xfrm>
          <a:prstGeom prst="rightArrow">
            <a:avLst/>
          </a:prstGeom>
          <a:solidFill>
            <a:srgbClr val="6C9E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next</a:t>
            </a:r>
            <a:endParaRPr lang="en-GB" sz="1600" dirty="0"/>
          </a:p>
        </p:txBody>
      </p:sp>
      <p:sp>
        <p:nvSpPr>
          <p:cNvPr id="6" name="Left Arrow 5">
            <a:hlinkClick r:id="rId4" action="ppaction://hlinksldjump"/>
          </p:cNvPr>
          <p:cNvSpPr/>
          <p:nvPr/>
        </p:nvSpPr>
        <p:spPr>
          <a:xfrm>
            <a:off x="539750" y="5919259"/>
            <a:ext cx="820468" cy="406400"/>
          </a:xfrm>
          <a:prstGeom prst="leftArrow">
            <a:avLst/>
          </a:prstGeom>
          <a:solidFill>
            <a:srgbClr val="6C9E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back</a:t>
            </a:r>
            <a:endParaRPr lang="en-GB" dirty="0"/>
          </a:p>
        </p:txBody>
      </p:sp>
    </p:spTree>
    <p:extLst>
      <p:ext uri="{BB962C8B-B14F-4D97-AF65-F5344CB8AC3E}">
        <p14:creationId xmlns:p14="http://schemas.microsoft.com/office/powerpoint/2010/main" val="4236384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5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805" y="557742"/>
            <a:ext cx="7631545" cy="5396383"/>
          </a:xfrm>
          <a:prstGeom prst="rect">
            <a:avLst/>
          </a:prstGeom>
        </p:spPr>
      </p:pic>
      <p:sp>
        <p:nvSpPr>
          <p:cNvPr id="2" name="Rounded Rectangle 1"/>
          <p:cNvSpPr/>
          <p:nvPr/>
        </p:nvSpPr>
        <p:spPr>
          <a:xfrm>
            <a:off x="637117" y="5011209"/>
            <a:ext cx="7812616" cy="1305983"/>
          </a:xfrm>
          <a:prstGeom prst="roundRect">
            <a:avLst/>
          </a:prstGeom>
          <a:solidFill>
            <a:srgbClr val="6C9E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GB" dirty="0">
                <a:latin typeface="Twinkl" pitchFamily="2" charset="0"/>
                <a:ea typeface="Calibri" panose="020F0502020204030204" pitchFamily="34" charset="0"/>
                <a:cs typeface="Times New Roman" panose="02020603050405020304" pitchFamily="18" charset="0"/>
              </a:rPr>
              <a:t>The three little pigs are playing their favourite game. Suddenly, they get a message from another player called BigBad100 saying horrible things about the house they are building. What should they do?</a:t>
            </a:r>
          </a:p>
        </p:txBody>
      </p:sp>
      <p:sp>
        <p:nvSpPr>
          <p:cNvPr id="4" name="Right Arrow 3">
            <a:hlinkClick r:id="rId3" action="ppaction://hlinksldjump"/>
          </p:cNvPr>
          <p:cNvSpPr/>
          <p:nvPr/>
        </p:nvSpPr>
        <p:spPr>
          <a:xfrm>
            <a:off x="7807286" y="503767"/>
            <a:ext cx="796964" cy="394758"/>
          </a:xfrm>
          <a:prstGeom prst="rightArrow">
            <a:avLst/>
          </a:prstGeom>
          <a:solidFill>
            <a:srgbClr val="6C9E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end</a:t>
            </a:r>
            <a:endParaRPr lang="en-GB" sz="1600" dirty="0"/>
          </a:p>
        </p:txBody>
      </p:sp>
      <p:sp>
        <p:nvSpPr>
          <p:cNvPr id="5" name="Left Arrow 4">
            <a:hlinkClick r:id="rId4" action="ppaction://hlinksldjump"/>
          </p:cNvPr>
          <p:cNvSpPr/>
          <p:nvPr/>
        </p:nvSpPr>
        <p:spPr>
          <a:xfrm>
            <a:off x="539750" y="503767"/>
            <a:ext cx="820468" cy="406400"/>
          </a:xfrm>
          <a:prstGeom prst="leftArrow">
            <a:avLst/>
          </a:prstGeom>
          <a:solidFill>
            <a:srgbClr val="6C9E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back</a:t>
            </a:r>
            <a:endParaRPr lang="en-GB" dirty="0"/>
          </a:p>
        </p:txBody>
      </p:sp>
    </p:spTree>
    <p:extLst>
      <p:ext uri="{BB962C8B-B14F-4D97-AF65-F5344CB8AC3E}">
        <p14:creationId xmlns:p14="http://schemas.microsoft.com/office/powerpoint/2010/main" val="149821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5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nodeType="withEffect">
                                  <p:stCondLst>
                                    <p:cond delay="50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33D262-4A17-4A3D-81B2-CAB1DB29F938}"/>
              </a:ext>
            </a:extLst>
          </p:cNvPr>
          <p:cNvSpPr txBox="1"/>
          <p:nvPr/>
        </p:nvSpPr>
        <p:spPr>
          <a:xfrm>
            <a:off x="1819275" y="666750"/>
            <a:ext cx="5962650" cy="2369880"/>
          </a:xfrm>
          <a:prstGeom prst="rect">
            <a:avLst/>
          </a:prstGeom>
          <a:solidFill>
            <a:schemeClr val="bg1"/>
          </a:solidFill>
        </p:spPr>
        <p:txBody>
          <a:bodyPr wrap="square" rtlCol="0">
            <a:spAutoFit/>
          </a:bodyPr>
          <a:lstStyle/>
          <a:p>
            <a:pPr algn="ctr"/>
            <a:r>
              <a:rPr lang="en-GB" dirty="0"/>
              <a:t>What would you like to do now?</a:t>
            </a:r>
          </a:p>
          <a:p>
            <a:pPr algn="ctr"/>
            <a:r>
              <a:rPr lang="en-GB" dirty="0"/>
              <a:t>Another branching database of your choice?</a:t>
            </a:r>
          </a:p>
          <a:p>
            <a:pPr algn="ctr"/>
            <a:endParaRPr lang="en-GB" dirty="0">
              <a:solidFill>
                <a:srgbClr val="FF0000"/>
              </a:solidFill>
            </a:endParaRPr>
          </a:p>
          <a:p>
            <a:pPr algn="ctr"/>
            <a:r>
              <a:rPr lang="en-GB" dirty="0">
                <a:solidFill>
                  <a:srgbClr val="FF0000"/>
                </a:solidFill>
              </a:rPr>
              <a:t>Use Prodigy?            </a:t>
            </a:r>
            <a:r>
              <a:rPr lang="en-GB" dirty="0" err="1">
                <a:solidFill>
                  <a:schemeClr val="accent2">
                    <a:lumMod val="75000"/>
                  </a:schemeClr>
                </a:solidFill>
              </a:rPr>
              <a:t>TTRockstar</a:t>
            </a:r>
            <a:r>
              <a:rPr lang="en-GB" dirty="0">
                <a:solidFill>
                  <a:schemeClr val="accent2">
                    <a:lumMod val="75000"/>
                  </a:schemeClr>
                </a:solidFill>
              </a:rPr>
              <a:t> </a:t>
            </a:r>
            <a:r>
              <a:rPr lang="en-GB" dirty="0"/>
              <a:t>                    </a:t>
            </a:r>
            <a:r>
              <a:rPr lang="en-GB" dirty="0">
                <a:solidFill>
                  <a:srgbClr val="FFC000"/>
                </a:solidFill>
              </a:rPr>
              <a:t>Epic</a:t>
            </a:r>
          </a:p>
          <a:p>
            <a:pPr algn="ctr"/>
            <a:r>
              <a:rPr lang="en-GB" dirty="0">
                <a:solidFill>
                  <a:srgbClr val="00B050"/>
                </a:solidFill>
              </a:rPr>
              <a:t>A game from our class page        </a:t>
            </a:r>
            <a:r>
              <a:rPr lang="en-GB" dirty="0">
                <a:solidFill>
                  <a:srgbClr val="0070C0"/>
                </a:solidFill>
              </a:rPr>
              <a:t>Purple Mash</a:t>
            </a:r>
          </a:p>
          <a:p>
            <a:pPr algn="ctr"/>
            <a:endParaRPr lang="en-GB" dirty="0"/>
          </a:p>
          <a:p>
            <a:pPr algn="ctr"/>
            <a:r>
              <a:rPr lang="en-GB" sz="2200" dirty="0"/>
              <a:t>You choose.</a:t>
            </a:r>
          </a:p>
          <a:p>
            <a:endParaRPr lang="en-GB" dirty="0"/>
          </a:p>
        </p:txBody>
      </p:sp>
    </p:spTree>
    <p:extLst>
      <p:ext uri="{BB962C8B-B14F-4D97-AF65-F5344CB8AC3E}">
        <p14:creationId xmlns:p14="http://schemas.microsoft.com/office/powerpoint/2010/main" val="1808075854"/>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34442D15-F5BB-4F73-9606-C8812E688AB8}" vid="{28CC8FB8-836C-49DA-A823-EC8BE3E520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113</TotalTime>
  <Words>274</Words>
  <Application>Microsoft Office PowerPoint</Application>
  <PresentationFormat>On-screen Show (4:3)</PresentationFormat>
  <Paragraphs>24</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Twinkl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Shantal Paley</dc:creator>
  <cp:lastModifiedBy>David Weatherby</cp:lastModifiedBy>
  <cp:revision>16</cp:revision>
  <dcterms:created xsi:type="dcterms:W3CDTF">2020-01-30T15:43:18Z</dcterms:created>
  <dcterms:modified xsi:type="dcterms:W3CDTF">2021-02-05T16:45:33Z</dcterms:modified>
</cp:coreProperties>
</file>