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5" r:id="rId6"/>
    <p:sldId id="366" r:id="rId7"/>
    <p:sldId id="360" r:id="rId8"/>
    <p:sldId id="371" r:id="rId9"/>
    <p:sldId id="372" r:id="rId10"/>
    <p:sldId id="412" r:id="rId11"/>
    <p:sldId id="374" r:id="rId12"/>
    <p:sldId id="413" r:id="rId13"/>
    <p:sldId id="376" r:id="rId14"/>
    <p:sldId id="414" r:id="rId15"/>
    <p:sldId id="417" r:id="rId16"/>
    <p:sldId id="314" r:id="rId17"/>
    <p:sldId id="381" r:id="rId18"/>
    <p:sldId id="416" r:id="rId19"/>
    <p:sldId id="355" r:id="rId20"/>
    <p:sldId id="3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E4670-DEB9-4F29-9A03-E166FD653F29}" v="14" dt="2020-01-23T14:50:21.809"/>
    <p1510:client id="{6E4368D7-9526-4905-9E66-7FF6CEA420A2}" v="57" dt="2020-01-23T15:37:32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A1B1980C-606C-4528-B4D0-265E615961ED}"/>
  </pc:docChgLst>
  <pc:docChgLst>
    <pc:chgData name="Becky Crouch" userId="c8246cc5-0a21-4bf3-8f37-70937c159b77" providerId="ADAL" clId="{044617FA-51C4-4C90-A4E9-B1923C8B0940}"/>
  </pc:docChgLst>
  <pc:docChgLst>
    <pc:chgData name="Jade Raynor" userId="7d7597aa-3574-4818-9f5e-e6442faad96c" providerId="ADAL" clId="{6E4368D7-9526-4905-9E66-7FF6CEA420A2}"/>
    <pc:docChg chg="undo custSel addSld delSld modSld">
      <pc:chgData name="Jade Raynor" userId="7d7597aa-3574-4818-9f5e-e6442faad96c" providerId="ADAL" clId="{6E4368D7-9526-4905-9E66-7FF6CEA420A2}" dt="2020-01-23T15:37:32.246" v="2093" actId="207"/>
      <pc:docMkLst>
        <pc:docMk/>
      </pc:docMkLst>
      <pc:sldChg chg="modSp">
        <pc:chgData name="Jade Raynor" userId="7d7597aa-3574-4818-9f5e-e6442faad96c" providerId="ADAL" clId="{6E4368D7-9526-4905-9E66-7FF6CEA420A2}" dt="2020-01-17T10:10:46.896" v="7" actId="403"/>
        <pc:sldMkLst>
          <pc:docMk/>
          <pc:sldMk cId="2637481266" sldId="256"/>
        </pc:sldMkLst>
        <pc:spChg chg="mod">
          <ac:chgData name="Jade Raynor" userId="7d7597aa-3574-4818-9f5e-e6442faad96c" providerId="ADAL" clId="{6E4368D7-9526-4905-9E66-7FF6CEA420A2}" dt="2020-01-17T10:10:46.896" v="7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6E4368D7-9526-4905-9E66-7FF6CEA420A2}" dt="2020-01-17T07:31:10.769" v="1" actId="20577"/>
        <pc:sldMkLst>
          <pc:docMk/>
          <pc:sldMk cId="3855900595" sldId="301"/>
        </pc:sldMkLst>
        <pc:spChg chg="mod">
          <ac:chgData name="Jade Raynor" userId="7d7597aa-3574-4818-9f5e-e6442faad96c" providerId="ADAL" clId="{6E4368D7-9526-4905-9E66-7FF6CEA420A2}" dt="2020-01-17T07:31:10.769" v="1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Jade Raynor" userId="7d7597aa-3574-4818-9f5e-e6442faad96c" providerId="ADAL" clId="{6E4368D7-9526-4905-9E66-7FF6CEA420A2}" dt="2020-01-17T10:43:50.643" v="1596" actId="122"/>
        <pc:sldMkLst>
          <pc:docMk/>
          <pc:sldMk cId="636014570" sldId="314"/>
        </pc:sldMkLst>
        <pc:spChg chg="mod">
          <ac:chgData name="Jade Raynor" userId="7d7597aa-3574-4818-9f5e-e6442faad96c" providerId="ADAL" clId="{6E4368D7-9526-4905-9E66-7FF6CEA420A2}" dt="2020-01-17T10:43:19.673" v="1587" actId="20577"/>
          <ac:spMkLst>
            <pc:docMk/>
            <pc:sldMk cId="636014570" sldId="314"/>
            <ac:spMk id="17" creationId="{B36F482C-68AC-496F-8158-A47FE26015A9}"/>
          </ac:spMkLst>
        </pc:spChg>
        <pc:graphicFrameChg chg="mod modGraphic">
          <ac:chgData name="Jade Raynor" userId="7d7597aa-3574-4818-9f5e-e6442faad96c" providerId="ADAL" clId="{6E4368D7-9526-4905-9E66-7FF6CEA420A2}" dt="2020-01-17T10:43:39.518" v="1591"/>
          <ac:graphicFrameMkLst>
            <pc:docMk/>
            <pc:sldMk cId="636014570" sldId="314"/>
            <ac:graphicFrameMk id="22" creationId="{C683CD5F-2EEB-43AE-8D38-93E845A9DF7C}"/>
          </ac:graphicFrameMkLst>
        </pc:graphicFrameChg>
        <pc:graphicFrameChg chg="mod modGraphic">
          <ac:chgData name="Jade Raynor" userId="7d7597aa-3574-4818-9f5e-e6442faad96c" providerId="ADAL" clId="{6E4368D7-9526-4905-9E66-7FF6CEA420A2}" dt="2020-01-17T10:43:50.643" v="1596" actId="122"/>
          <ac:graphicFrameMkLst>
            <pc:docMk/>
            <pc:sldMk cId="636014570" sldId="314"/>
            <ac:graphicFrameMk id="23" creationId="{D8678626-622D-414A-86E9-7400AEBA54B4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23T15:37:06.810" v="2086"/>
        <pc:sldMkLst>
          <pc:docMk/>
          <pc:sldMk cId="1071900124" sldId="355"/>
        </pc:sldMkLst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9" creationId="{CD29ECC1-5ACD-4F4F-B3CB-3C66F735F729}"/>
          </ac:spMkLst>
        </pc:spChg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10" creationId="{E04154B1-8417-4FD4-A814-AA001C5EF7D6}"/>
          </ac:spMkLst>
        </pc:spChg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11" creationId="{7FC6F0BB-8E72-4846-8E87-CEC4DBE64A21}"/>
          </ac:spMkLst>
        </pc:spChg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12" creationId="{33F04376-5BCC-477F-880F-217A62EA1876}"/>
          </ac:spMkLst>
        </pc:spChg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13" creationId="{CAD83958-B6AF-4469-9F3B-AAE87C14D784}"/>
          </ac:spMkLst>
        </pc:spChg>
        <pc:spChg chg="del mod topLvl">
          <ac:chgData name="Jade Raynor" userId="7d7597aa-3574-4818-9f5e-e6442faad96c" providerId="ADAL" clId="{6E4368D7-9526-4905-9E66-7FF6CEA420A2}" dt="2020-01-23T15:36:57.190" v="2084" actId="478"/>
          <ac:spMkLst>
            <pc:docMk/>
            <pc:sldMk cId="1071900124" sldId="355"/>
            <ac:spMk id="14" creationId="{294A6716-8C25-4203-9459-DFA679E3D1DE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15" creationId="{786BE711-48BE-49DA-BDAB-37AB3CAC5C97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16" creationId="{D90A5247-0277-4474-9624-AC854AB17F1A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17" creationId="{AC7C5319-8C29-4B0E-A52F-CB502E119075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20" creationId="{F2945EA2-BCFE-442C-AF9E-528005D01D44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21" creationId="{6C8D91D4-2760-49C2-B936-F9C664D52F72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22" creationId="{023AF809-38CA-41A0-9AE7-697AAEBD97FD}"/>
          </ac:spMkLst>
        </pc:spChg>
        <pc:spChg chg="mod topLvl">
          <ac:chgData name="Jade Raynor" userId="7d7597aa-3574-4818-9f5e-e6442faad96c" providerId="ADAL" clId="{6E4368D7-9526-4905-9E66-7FF6CEA420A2}" dt="2020-01-23T15:36:45.900" v="2083" actId="165"/>
          <ac:spMkLst>
            <pc:docMk/>
            <pc:sldMk cId="1071900124" sldId="355"/>
            <ac:spMk id="23" creationId="{6562285F-51E0-4412-94E1-3DE8AC1AF558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26" creationId="{541087FC-D2F8-481E-B5F1-D512DF0484C9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27" creationId="{D130C394-37AF-43E4-9371-DE314CC02F10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28" creationId="{AFA62290-9FC0-4AF1-932E-BD7E06AADA21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29" creationId="{971D64DF-DA98-46F3-8535-4A1337D9B2E9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30" creationId="{0F2BAC47-6F84-4F97-9656-6E58EF9529B5}"/>
          </ac:spMkLst>
        </pc:spChg>
        <pc:spChg chg="add">
          <ac:chgData name="Jade Raynor" userId="7d7597aa-3574-4818-9f5e-e6442faad96c" providerId="ADAL" clId="{6E4368D7-9526-4905-9E66-7FF6CEA420A2}" dt="2020-01-23T15:37:06.810" v="2086"/>
          <ac:spMkLst>
            <pc:docMk/>
            <pc:sldMk cId="1071900124" sldId="355"/>
            <ac:spMk id="31" creationId="{71B4A9F0-F6AF-4E94-8E12-6176B395CABD}"/>
          </ac:spMkLst>
        </pc:spChg>
        <pc:grpChg chg="del">
          <ac:chgData name="Jade Raynor" userId="7d7597aa-3574-4818-9f5e-e6442faad96c" providerId="ADAL" clId="{6E4368D7-9526-4905-9E66-7FF6CEA420A2}" dt="2020-01-23T15:36:45.900" v="2083" actId="165"/>
          <ac:grpSpMkLst>
            <pc:docMk/>
            <pc:sldMk cId="1071900124" sldId="355"/>
            <ac:grpSpMk id="3" creationId="{78529670-C928-4E44-94E4-2324B42BC919}"/>
          </ac:grpSpMkLst>
        </pc:grpChg>
        <pc:cxnChg chg="mod topLvl">
          <ac:chgData name="Jade Raynor" userId="7d7597aa-3574-4818-9f5e-e6442faad96c" providerId="ADAL" clId="{6E4368D7-9526-4905-9E66-7FF6CEA420A2}" dt="2020-01-23T15:36:45.900" v="2083" actId="165"/>
          <ac:cxnSpMkLst>
            <pc:docMk/>
            <pc:sldMk cId="1071900124" sldId="355"/>
            <ac:cxnSpMk id="24" creationId="{03742CAE-8E09-488C-935B-7BCE1D0CED2B}"/>
          </ac:cxnSpMkLst>
        </pc:cxnChg>
        <pc:cxnChg chg="mod topLvl">
          <ac:chgData name="Jade Raynor" userId="7d7597aa-3574-4818-9f5e-e6442faad96c" providerId="ADAL" clId="{6E4368D7-9526-4905-9E66-7FF6CEA420A2}" dt="2020-01-23T15:36:45.900" v="2083" actId="165"/>
          <ac:cxnSpMkLst>
            <pc:docMk/>
            <pc:sldMk cId="1071900124" sldId="355"/>
            <ac:cxnSpMk id="25" creationId="{19FFC4B5-3B8B-438A-A226-D53B33D73C27}"/>
          </ac:cxnSpMkLst>
        </pc:cxnChg>
      </pc:sldChg>
      <pc:sldChg chg="addSp delSp modSp">
        <pc:chgData name="Jade Raynor" userId="7d7597aa-3574-4818-9f5e-e6442faad96c" providerId="ADAL" clId="{6E4368D7-9526-4905-9E66-7FF6CEA420A2}" dt="2020-01-17T10:48:52.823" v="1613" actId="692"/>
        <pc:sldMkLst>
          <pc:docMk/>
          <pc:sldMk cId="36917022" sldId="360"/>
        </pc:sldMkLst>
        <pc:spChg chg="del">
          <ac:chgData name="Jade Raynor" userId="7d7597aa-3574-4818-9f5e-e6442faad96c" providerId="ADAL" clId="{6E4368D7-9526-4905-9E66-7FF6CEA420A2}" dt="2020-01-17T10:21:49.175" v="413" actId="478"/>
          <ac:spMkLst>
            <pc:docMk/>
            <pc:sldMk cId="36917022" sldId="360"/>
            <ac:spMk id="34" creationId="{A1D66ED5-B59D-4888-B986-BBDCD6643644}"/>
          </ac:spMkLst>
        </pc:spChg>
        <pc:spChg chg="del">
          <ac:chgData name="Jade Raynor" userId="7d7597aa-3574-4818-9f5e-e6442faad96c" providerId="ADAL" clId="{6E4368D7-9526-4905-9E66-7FF6CEA420A2}" dt="2020-01-17T10:21:49.175" v="413" actId="478"/>
          <ac:spMkLst>
            <pc:docMk/>
            <pc:sldMk cId="36917022" sldId="360"/>
            <ac:spMk id="35" creationId="{EA0E5628-3D45-4CA7-94F9-D3AAF53D727D}"/>
          </ac:spMkLst>
        </pc:spChg>
        <pc:spChg chg="del">
          <ac:chgData name="Jade Raynor" userId="7d7597aa-3574-4818-9f5e-e6442faad96c" providerId="ADAL" clId="{6E4368D7-9526-4905-9E66-7FF6CEA420A2}" dt="2020-01-17T10:21:49.175" v="413" actId="478"/>
          <ac:spMkLst>
            <pc:docMk/>
            <pc:sldMk cId="36917022" sldId="360"/>
            <ac:spMk id="36" creationId="{908ECF58-DBAB-4D56-9A2F-EDDCCC22857A}"/>
          </ac:spMkLst>
        </pc:spChg>
        <pc:grpChg chg="del">
          <ac:chgData name="Jade Raynor" userId="7d7597aa-3574-4818-9f5e-e6442faad96c" providerId="ADAL" clId="{6E4368D7-9526-4905-9E66-7FF6CEA420A2}" dt="2020-01-17T10:48:29.156" v="1607" actId="165"/>
          <ac:grpSpMkLst>
            <pc:docMk/>
            <pc:sldMk cId="36917022" sldId="360"/>
            <ac:grpSpMk id="33" creationId="{0CC6AA2D-151E-40C1-907A-7FA5A58D5FE7}"/>
          </ac:grpSpMkLst>
        </pc:grpChg>
        <pc:graphicFrameChg chg="mod topLvl">
          <ac:chgData name="Jade Raynor" userId="7d7597aa-3574-4818-9f5e-e6442faad96c" providerId="ADAL" clId="{6E4368D7-9526-4905-9E66-7FF6CEA420A2}" dt="2020-01-17T10:48:52.823" v="1613" actId="692"/>
          <ac:graphicFrameMkLst>
            <pc:docMk/>
            <pc:sldMk cId="36917022" sldId="360"/>
            <ac:graphicFrameMk id="5" creationId="{44870D63-2C65-46B9-9CC3-359E62F84CDF}"/>
          </ac:graphicFrameMkLst>
        </pc:graphicFrameChg>
        <pc:graphicFrameChg chg="modGraphic">
          <ac:chgData name="Jade Raynor" userId="7d7597aa-3574-4818-9f5e-e6442faad96c" providerId="ADAL" clId="{6E4368D7-9526-4905-9E66-7FF6CEA420A2}" dt="2020-01-17T10:17:20.546" v="252" actId="2063"/>
          <ac:graphicFrameMkLst>
            <pc:docMk/>
            <pc:sldMk cId="36917022" sldId="360"/>
            <ac:graphicFrameMk id="6" creationId="{A00BC328-771B-4B01-B980-E45AF9C19E68}"/>
          </ac:graphicFrameMkLst>
        </pc:graphicFrameChg>
        <pc:graphicFrameChg chg="add modGraphic">
          <ac:chgData name="Jade Raynor" userId="7d7597aa-3574-4818-9f5e-e6442faad96c" providerId="ADAL" clId="{6E4368D7-9526-4905-9E66-7FF6CEA420A2}" dt="2020-01-17T10:22:20.739" v="426" actId="20577"/>
          <ac:graphicFrameMkLst>
            <pc:docMk/>
            <pc:sldMk cId="36917022" sldId="360"/>
            <ac:graphicFrameMk id="20" creationId="{6CA9558F-94AC-48FD-83D1-B0750B1D54A8}"/>
          </ac:graphicFrameMkLst>
        </pc:graphicFrameChg>
        <pc:graphicFrameChg chg="add modGraphic">
          <ac:chgData name="Jade Raynor" userId="7d7597aa-3574-4818-9f5e-e6442faad96c" providerId="ADAL" clId="{6E4368D7-9526-4905-9E66-7FF6CEA420A2}" dt="2020-01-17T10:22:18.265" v="423" actId="20577"/>
          <ac:graphicFrameMkLst>
            <pc:docMk/>
            <pc:sldMk cId="36917022" sldId="360"/>
            <ac:graphicFrameMk id="21" creationId="{2CA8CAB7-F100-4F14-81C2-AD79BFA1347F}"/>
          </ac:graphicFrameMkLst>
        </pc:graphicFrameChg>
        <pc:graphicFrameChg chg="add modGraphic">
          <ac:chgData name="Jade Raynor" userId="7d7597aa-3574-4818-9f5e-e6442faad96c" providerId="ADAL" clId="{6E4368D7-9526-4905-9E66-7FF6CEA420A2}" dt="2020-01-17T10:22:13.025" v="418" actId="20577"/>
          <ac:graphicFrameMkLst>
            <pc:docMk/>
            <pc:sldMk cId="36917022" sldId="360"/>
            <ac:graphicFrameMk id="22" creationId="{50E536E3-F55D-4C79-BED1-485EACC7D850}"/>
          </ac:graphicFrameMkLst>
        </pc:graphicFrameChg>
        <pc:graphicFrameChg chg="mod topLvl">
          <ac:chgData name="Jade Raynor" userId="7d7597aa-3574-4818-9f5e-e6442faad96c" providerId="ADAL" clId="{6E4368D7-9526-4905-9E66-7FF6CEA420A2}" dt="2020-01-17T10:48:43.168" v="1609" actId="692"/>
          <ac:graphicFrameMkLst>
            <pc:docMk/>
            <pc:sldMk cId="36917022" sldId="360"/>
            <ac:graphicFrameMk id="28" creationId="{8CEAB738-1552-43FA-A1DF-46CDFD7445C8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23T15:33:19.164" v="2041" actId="12788"/>
        <pc:sldMkLst>
          <pc:docMk/>
          <pc:sldMk cId="1669721746" sldId="365"/>
        </pc:sldMkLst>
        <pc:spChg chg="del">
          <ac:chgData name="Jade Raynor" userId="7d7597aa-3574-4818-9f5e-e6442faad96c" providerId="ADAL" clId="{6E4368D7-9526-4905-9E66-7FF6CEA420A2}" dt="2020-01-17T10:15:46.395" v="187" actId="478"/>
          <ac:spMkLst>
            <pc:docMk/>
            <pc:sldMk cId="1669721746" sldId="365"/>
            <ac:spMk id="17" creationId="{3F75197A-62F7-4A4E-9F91-99B049DAFEFF}"/>
          </ac:spMkLst>
        </pc:spChg>
        <pc:spChg chg="mod">
          <ac:chgData name="Jade Raynor" userId="7d7597aa-3574-4818-9f5e-e6442faad96c" providerId="ADAL" clId="{6E4368D7-9526-4905-9E66-7FF6CEA420A2}" dt="2020-01-23T15:33:19.164" v="2041" actId="12788"/>
          <ac:spMkLst>
            <pc:docMk/>
            <pc:sldMk cId="1669721746" sldId="365"/>
            <ac:spMk id="19" creationId="{5252A847-DE45-4FA3-A1F8-EEBEB845FF8E}"/>
          </ac:spMkLst>
        </pc:spChg>
        <pc:spChg chg="del">
          <ac:chgData name="Jade Raynor" userId="7d7597aa-3574-4818-9f5e-e6442faad96c" providerId="ADAL" clId="{6E4368D7-9526-4905-9E66-7FF6CEA420A2}" dt="2020-01-17T10:15:46.395" v="187" actId="478"/>
          <ac:spMkLst>
            <pc:docMk/>
            <pc:sldMk cId="1669721746" sldId="365"/>
            <ac:spMk id="20" creationId="{D54B19AA-DD9D-4CC8-99CC-D109E3086570}"/>
          </ac:spMkLst>
        </pc:spChg>
        <pc:spChg chg="del">
          <ac:chgData name="Jade Raynor" userId="7d7597aa-3574-4818-9f5e-e6442faad96c" providerId="ADAL" clId="{6E4368D7-9526-4905-9E66-7FF6CEA420A2}" dt="2020-01-17T10:15:46.395" v="187" actId="478"/>
          <ac:spMkLst>
            <pc:docMk/>
            <pc:sldMk cId="1669721746" sldId="365"/>
            <ac:spMk id="21" creationId="{53081324-9C1B-4100-9E09-285FEA638056}"/>
          </ac:spMkLst>
        </pc:spChg>
        <pc:spChg chg="add del mod">
          <ac:chgData name="Jade Raynor" userId="7d7597aa-3574-4818-9f5e-e6442faad96c" providerId="ADAL" clId="{6E4368D7-9526-4905-9E66-7FF6CEA420A2}" dt="2020-01-23T15:31:53.858" v="2007"/>
          <ac:spMkLst>
            <pc:docMk/>
            <pc:sldMk cId="1669721746" sldId="365"/>
            <ac:spMk id="32" creationId="{9B3CBDAF-3CE4-4E8F-B0E6-197A336439F9}"/>
          </ac:spMkLst>
        </pc:spChg>
        <pc:spChg chg="add del mod">
          <ac:chgData name="Jade Raynor" userId="7d7597aa-3574-4818-9f5e-e6442faad96c" providerId="ADAL" clId="{6E4368D7-9526-4905-9E66-7FF6CEA420A2}" dt="2020-01-23T15:32:06.795" v="2009" actId="478"/>
          <ac:spMkLst>
            <pc:docMk/>
            <pc:sldMk cId="1669721746" sldId="365"/>
            <ac:spMk id="33" creationId="{B843D516-05CE-404D-9415-722164A4D79A}"/>
          </ac:spMkLst>
        </pc:spChg>
        <pc:spChg chg="add del mod">
          <ac:chgData name="Jade Raynor" userId="7d7597aa-3574-4818-9f5e-e6442faad96c" providerId="ADAL" clId="{6E4368D7-9526-4905-9E66-7FF6CEA420A2}" dt="2020-01-23T15:32:03.972" v="2008" actId="478"/>
          <ac:spMkLst>
            <pc:docMk/>
            <pc:sldMk cId="1669721746" sldId="365"/>
            <ac:spMk id="34" creationId="{01A316BF-540F-42C2-B31E-35B78312425B}"/>
          </ac:spMkLst>
        </pc:spChg>
        <pc:spChg chg="add mod">
          <ac:chgData name="Jade Raynor" userId="7d7597aa-3574-4818-9f5e-e6442faad96c" providerId="ADAL" clId="{6E4368D7-9526-4905-9E66-7FF6CEA420A2}" dt="2020-01-23T15:29:33.732" v="1910" actId="571"/>
          <ac:spMkLst>
            <pc:docMk/>
            <pc:sldMk cId="1669721746" sldId="365"/>
            <ac:spMk id="48" creationId="{719DBEBB-C35A-4AED-8461-8EF4E917C073}"/>
          </ac:spMkLst>
        </pc:spChg>
        <pc:spChg chg="add mod">
          <ac:chgData name="Jade Raynor" userId="7d7597aa-3574-4818-9f5e-e6442faad96c" providerId="ADAL" clId="{6E4368D7-9526-4905-9E66-7FF6CEA420A2}" dt="2020-01-23T15:29:33.732" v="1910" actId="571"/>
          <ac:spMkLst>
            <pc:docMk/>
            <pc:sldMk cId="1669721746" sldId="365"/>
            <ac:spMk id="50" creationId="{91DD7499-5D57-4B1C-8E74-789A77A3EE27}"/>
          </ac:spMkLst>
        </pc:spChg>
        <pc:spChg chg="add mod">
          <ac:chgData name="Jade Raynor" userId="7d7597aa-3574-4818-9f5e-e6442faad96c" providerId="ADAL" clId="{6E4368D7-9526-4905-9E66-7FF6CEA420A2}" dt="2020-01-23T15:31:24.930" v="2001" actId="571"/>
          <ac:spMkLst>
            <pc:docMk/>
            <pc:sldMk cId="1669721746" sldId="365"/>
            <ac:spMk id="55" creationId="{6EA6F811-5170-4592-91A7-04E1F5DA5B08}"/>
          </ac:spMkLst>
        </pc:spChg>
        <pc:spChg chg="add mod">
          <ac:chgData name="Jade Raynor" userId="7d7597aa-3574-4818-9f5e-e6442faad96c" providerId="ADAL" clId="{6E4368D7-9526-4905-9E66-7FF6CEA420A2}" dt="2020-01-23T15:31:24.930" v="2001" actId="571"/>
          <ac:spMkLst>
            <pc:docMk/>
            <pc:sldMk cId="1669721746" sldId="365"/>
            <ac:spMk id="56" creationId="{2BD546CE-8F95-454B-8A4D-AE4AA0E53ADC}"/>
          </ac:spMkLst>
        </pc:spChg>
        <pc:spChg chg="add mod">
          <ac:chgData name="Jade Raynor" userId="7d7597aa-3574-4818-9f5e-e6442faad96c" providerId="ADAL" clId="{6E4368D7-9526-4905-9E66-7FF6CEA420A2}" dt="2020-01-23T15:31:24.930" v="2001" actId="571"/>
          <ac:spMkLst>
            <pc:docMk/>
            <pc:sldMk cId="1669721746" sldId="365"/>
            <ac:spMk id="57" creationId="{FCFFBA02-5F32-4DEC-BDA2-09C727A0FBA8}"/>
          </ac:spMkLst>
        </pc:spChg>
        <pc:grpChg chg="add mod">
          <ac:chgData name="Jade Raynor" userId="7d7597aa-3574-4818-9f5e-e6442faad96c" providerId="ADAL" clId="{6E4368D7-9526-4905-9E66-7FF6CEA420A2}" dt="2020-01-23T15:33:19.164" v="2041" actId="12788"/>
          <ac:grpSpMkLst>
            <pc:docMk/>
            <pc:sldMk cId="1669721746" sldId="365"/>
            <ac:grpSpMk id="2" creationId="{FB8A9B26-54BA-4E44-BADA-301DFCFC8768}"/>
          </ac:grpSpMkLst>
        </pc:grpChg>
        <pc:grpChg chg="del">
          <ac:chgData name="Jade Raynor" userId="7d7597aa-3574-4818-9f5e-e6442faad96c" providerId="ADAL" clId="{6E4368D7-9526-4905-9E66-7FF6CEA420A2}" dt="2020-01-17T10:15:46.395" v="187" actId="478"/>
          <ac:grpSpMkLst>
            <pc:docMk/>
            <pc:sldMk cId="1669721746" sldId="365"/>
            <ac:grpSpMk id="3" creationId="{58A44BA4-0984-4F4E-B0B9-BF08A50D07A9}"/>
          </ac:grpSpMkLst>
        </pc:grpChg>
        <pc:grpChg chg="add mod">
          <ac:chgData name="Jade Raynor" userId="7d7597aa-3574-4818-9f5e-e6442faad96c" providerId="ADAL" clId="{6E4368D7-9526-4905-9E66-7FF6CEA420A2}" dt="2020-01-23T15:33:19.164" v="2041" actId="12788"/>
          <ac:grpSpMkLst>
            <pc:docMk/>
            <pc:sldMk cId="1669721746" sldId="365"/>
            <ac:grpSpMk id="3" creationId="{D9DD2675-CBC2-46D7-91A1-D4497A385504}"/>
          </ac:grpSpMkLst>
        </pc:grpChg>
        <pc:grpChg chg="add mod">
          <ac:chgData name="Jade Raynor" userId="7d7597aa-3574-4818-9f5e-e6442faad96c" providerId="ADAL" clId="{6E4368D7-9526-4905-9E66-7FF6CEA420A2}" dt="2020-01-23T15:33:19.164" v="2041" actId="12788"/>
          <ac:grpSpMkLst>
            <pc:docMk/>
            <pc:sldMk cId="1669721746" sldId="365"/>
            <ac:grpSpMk id="4" creationId="{4A45F471-804B-461B-85FD-B6596AB19601}"/>
          </ac:grpSpMkLst>
        </pc:grpChg>
        <pc:grpChg chg="add mod">
          <ac:chgData name="Jade Raynor" userId="7d7597aa-3574-4818-9f5e-e6442faad96c" providerId="ADAL" clId="{6E4368D7-9526-4905-9E66-7FF6CEA420A2}" dt="2020-01-23T15:29:19.011" v="1906" actId="571"/>
          <ac:grpSpMkLst>
            <pc:docMk/>
            <pc:sldMk cId="1669721746" sldId="365"/>
            <ac:grpSpMk id="29" creationId="{677FE7CD-4B47-46D9-96AD-26B7FFAE3792}"/>
          </ac:grpSpMkLst>
        </pc:grpChg>
        <pc:grpChg chg="add">
          <ac:chgData name="Jade Raynor" userId="7d7597aa-3574-4818-9f5e-e6442faad96c" providerId="ADAL" clId="{6E4368D7-9526-4905-9E66-7FF6CEA420A2}" dt="2020-01-17T10:15:46.755" v="188"/>
          <ac:grpSpMkLst>
            <pc:docMk/>
            <pc:sldMk cId="1669721746" sldId="365"/>
            <ac:grpSpMk id="35" creationId="{4E6544B8-A679-4524-AA83-92DEAFF7ED7D}"/>
          </ac:grpSpMkLst>
        </pc:grpChg>
        <pc:grpChg chg="mod">
          <ac:chgData name="Jade Raynor" userId="7d7597aa-3574-4818-9f5e-e6442faad96c" providerId="ADAL" clId="{6E4368D7-9526-4905-9E66-7FF6CEA420A2}" dt="2020-01-23T15:33:19.164" v="2041" actId="12788"/>
          <ac:grpSpMkLst>
            <pc:docMk/>
            <pc:sldMk cId="1669721746" sldId="365"/>
            <ac:grpSpMk id="42" creationId="{E5D4B255-8018-4204-ACFC-CD885DABECCD}"/>
          </ac:grpSpMkLst>
        </pc:grpChg>
        <pc:grpChg chg="add mod">
          <ac:chgData name="Jade Raynor" userId="7d7597aa-3574-4818-9f5e-e6442faad96c" providerId="ADAL" clId="{6E4368D7-9526-4905-9E66-7FF6CEA420A2}" dt="2020-01-23T15:29:33.732" v="1910" actId="571"/>
          <ac:grpSpMkLst>
            <pc:docMk/>
            <pc:sldMk cId="1669721746" sldId="365"/>
            <ac:grpSpMk id="51" creationId="{51B1AEF6-0795-43B4-A2D2-EEA0D03BCCD7}"/>
          </ac:grpSpMkLst>
        </pc:grpChg>
        <pc:graphicFrameChg chg="del">
          <ac:chgData name="Jade Raynor" userId="7d7597aa-3574-4818-9f5e-e6442faad96c" providerId="ADAL" clId="{6E4368D7-9526-4905-9E66-7FF6CEA420A2}" dt="2020-01-17T10:15:46.395" v="187" actId="478"/>
          <ac:graphicFrameMkLst>
            <pc:docMk/>
            <pc:sldMk cId="1669721746" sldId="365"/>
            <ac:graphicFrameMk id="22" creationId="{5611B835-0C0B-4C1D-B39A-11666BC0B80E}"/>
          </ac:graphicFrameMkLst>
        </pc:graphicFrameChg>
        <pc:graphicFrameChg chg="del">
          <ac:chgData name="Jade Raynor" userId="7d7597aa-3574-4818-9f5e-e6442faad96c" providerId="ADAL" clId="{6E4368D7-9526-4905-9E66-7FF6CEA420A2}" dt="2020-01-17T10:15:46.395" v="187" actId="478"/>
          <ac:graphicFrameMkLst>
            <pc:docMk/>
            <pc:sldMk cId="1669721746" sldId="365"/>
            <ac:graphicFrameMk id="23" creationId="{018234DF-D4E2-469F-B764-0A674CD0F691}"/>
          </ac:graphicFrameMkLst>
        </pc:graphicFrameChg>
        <pc:graphicFrameChg chg="del">
          <ac:chgData name="Jade Raynor" userId="7d7597aa-3574-4818-9f5e-e6442faad96c" providerId="ADAL" clId="{6E4368D7-9526-4905-9E66-7FF6CEA420A2}" dt="2020-01-17T10:15:46.395" v="187" actId="478"/>
          <ac:graphicFrameMkLst>
            <pc:docMk/>
            <pc:sldMk cId="1669721746" sldId="365"/>
            <ac:graphicFrameMk id="24" creationId="{55284AD1-48B5-47BE-B675-D4F51226A0ED}"/>
          </ac:graphicFrameMkLst>
        </pc:graphicFrameChg>
        <pc:graphicFrameChg chg="add mod">
          <ac:chgData name="Jade Raynor" userId="7d7597aa-3574-4818-9f5e-e6442faad96c" providerId="ADAL" clId="{6E4368D7-9526-4905-9E66-7FF6CEA420A2}" dt="2020-01-23T15:29:19.011" v="1906" actId="571"/>
          <ac:graphicFrameMkLst>
            <pc:docMk/>
            <pc:sldMk cId="1669721746" sldId="365"/>
            <ac:graphicFrameMk id="25" creationId="{6F732E60-1113-4932-828D-99F032E2DD57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23T15:31:39.932" v="2004" actId="12789"/>
          <ac:graphicFrameMkLst>
            <pc:docMk/>
            <pc:sldMk cId="1669721746" sldId="365"/>
            <ac:graphicFrameMk id="26" creationId="{DD56C692-1178-451C-AB3E-0B261F0DBFFF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23T15:31:39.932" v="2004" actId="12789"/>
          <ac:graphicFrameMkLst>
            <pc:docMk/>
            <pc:sldMk cId="1669721746" sldId="365"/>
            <ac:graphicFrameMk id="27" creationId="{5ECE4BA7-393A-4636-B7C2-9C7EA0D391F3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23T15:31:39.932" v="2004" actId="12789"/>
          <ac:graphicFrameMkLst>
            <pc:docMk/>
            <pc:sldMk cId="1669721746" sldId="365"/>
            <ac:graphicFrameMk id="28" creationId="{BF389C7A-BBBB-42C6-A37D-2B3A9BEB74C6}"/>
          </ac:graphicFrameMkLst>
        </pc:graphicFrameChg>
        <pc:graphicFrameChg chg="add mod">
          <ac:chgData name="Jade Raynor" userId="7d7597aa-3574-4818-9f5e-e6442faad96c" providerId="ADAL" clId="{6E4368D7-9526-4905-9E66-7FF6CEA420A2}" dt="2020-01-23T15:29:33.732" v="1910" actId="571"/>
          <ac:graphicFrameMkLst>
            <pc:docMk/>
            <pc:sldMk cId="1669721746" sldId="365"/>
            <ac:graphicFrameMk id="49" creationId="{3F903E0C-B5DC-4735-8E94-B29700D3D37A}"/>
          </ac:graphicFrameMkLst>
        </pc:graphicFrame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6" creationId="{85616F9F-4C1A-4AB4-8CCB-AB8E8E13E9C4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9" creationId="{9C9A71EC-13D1-4A22-BB33-BD225C23C827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10" creationId="{8F8B6223-F96C-4DC2-83A1-BBE2CD98DA8A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11" creationId="{6F8DDCC1-FD35-4B40-9B17-5DB9D5E10DFE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12" creationId="{19E589D7-0963-4501-87C8-2777247E55B8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15" creationId="{B4BE5982-9528-4F8D-93C0-062660FF564D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16" creationId="{960ED14D-05FC-4EFE-B514-576D93DEB6BC}"/>
          </ac:picMkLst>
        </pc:picChg>
        <pc:picChg chg="del">
          <ac:chgData name="Jade Raynor" userId="7d7597aa-3574-4818-9f5e-e6442faad96c" providerId="ADAL" clId="{6E4368D7-9526-4905-9E66-7FF6CEA420A2}" dt="2020-01-17T10:15:46.395" v="187" actId="478"/>
          <ac:picMkLst>
            <pc:docMk/>
            <pc:sldMk cId="1669721746" sldId="365"/>
            <ac:picMk id="25" creationId="{6DE177D6-97DE-41B5-A6A1-614F72C8B7ED}"/>
          </ac:picMkLst>
        </pc:picChg>
        <pc:picChg chg="mod">
          <ac:chgData name="Jade Raynor" userId="7d7597aa-3574-4818-9f5e-e6442faad96c" providerId="ADAL" clId="{6E4368D7-9526-4905-9E66-7FF6CEA420A2}" dt="2020-01-23T15:27:08.885" v="1722" actId="164"/>
          <ac:picMkLst>
            <pc:docMk/>
            <pc:sldMk cId="1669721746" sldId="365"/>
            <ac:picMk id="36" creationId="{643C2D9D-CA96-4345-B160-945854D38138}"/>
          </ac:picMkLst>
        </pc:picChg>
        <pc:picChg chg="mod">
          <ac:chgData name="Jade Raynor" userId="7d7597aa-3574-4818-9f5e-e6442faad96c" providerId="ADAL" clId="{6E4368D7-9526-4905-9E66-7FF6CEA420A2}" dt="2020-01-23T15:27:08.885" v="1722" actId="164"/>
          <ac:picMkLst>
            <pc:docMk/>
            <pc:sldMk cId="1669721746" sldId="365"/>
            <ac:picMk id="37" creationId="{915385C7-A221-4E1A-932A-35ACB92F8434}"/>
          </ac:picMkLst>
        </pc:picChg>
        <pc:picChg chg="mod">
          <ac:chgData name="Jade Raynor" userId="7d7597aa-3574-4818-9f5e-e6442faad96c" providerId="ADAL" clId="{6E4368D7-9526-4905-9E66-7FF6CEA420A2}" dt="2020-01-23T15:27:08.885" v="1722" actId="164"/>
          <ac:picMkLst>
            <pc:docMk/>
            <pc:sldMk cId="1669721746" sldId="365"/>
            <ac:picMk id="38" creationId="{DDF10A36-CAD8-4E0D-AA8F-460F6C91DEA2}"/>
          </ac:picMkLst>
        </pc:picChg>
        <pc:picChg chg="mod">
          <ac:chgData name="Jade Raynor" userId="7d7597aa-3574-4818-9f5e-e6442faad96c" providerId="ADAL" clId="{6E4368D7-9526-4905-9E66-7FF6CEA420A2}" dt="2020-01-23T15:27:19.140" v="1738" actId="164"/>
          <ac:picMkLst>
            <pc:docMk/>
            <pc:sldMk cId="1669721746" sldId="365"/>
            <ac:picMk id="39" creationId="{42462EA6-005A-45B5-AEED-3CFFF84F3095}"/>
          </ac:picMkLst>
        </pc:picChg>
        <pc:picChg chg="mod">
          <ac:chgData name="Jade Raynor" userId="7d7597aa-3574-4818-9f5e-e6442faad96c" providerId="ADAL" clId="{6E4368D7-9526-4905-9E66-7FF6CEA420A2}" dt="2020-01-23T15:27:19.140" v="1738" actId="164"/>
          <ac:picMkLst>
            <pc:docMk/>
            <pc:sldMk cId="1669721746" sldId="365"/>
            <ac:picMk id="40" creationId="{6251697F-4081-4991-A0A4-CBCB6D05A278}"/>
          </ac:picMkLst>
        </pc:picChg>
        <pc:picChg chg="mod">
          <ac:chgData name="Jade Raynor" userId="7d7597aa-3574-4818-9f5e-e6442faad96c" providerId="ADAL" clId="{6E4368D7-9526-4905-9E66-7FF6CEA420A2}" dt="2020-01-23T15:27:19.140" v="1738" actId="164"/>
          <ac:picMkLst>
            <pc:docMk/>
            <pc:sldMk cId="1669721746" sldId="365"/>
            <ac:picMk id="41" creationId="{DC2E45CD-EE5D-45A6-AF5D-0C4617B77397}"/>
          </ac:picMkLst>
        </pc:picChg>
        <pc:cxnChg chg="add del mod">
          <ac:chgData name="Jade Raynor" userId="7d7597aa-3574-4818-9f5e-e6442faad96c" providerId="ADAL" clId="{6E4368D7-9526-4905-9E66-7FF6CEA420A2}" dt="2020-01-17T10:15:50.297" v="189" actId="478"/>
          <ac:cxnSpMkLst>
            <pc:docMk/>
            <pc:sldMk cId="1669721746" sldId="365"/>
            <ac:cxnSpMk id="29" creationId="{6BD28BBB-40D9-462B-824D-75BEDDBC1C14}"/>
          </ac:cxnSpMkLst>
        </pc:cxnChg>
        <pc:cxnChg chg="add del mod">
          <ac:chgData name="Jade Raynor" userId="7d7597aa-3574-4818-9f5e-e6442faad96c" providerId="ADAL" clId="{6E4368D7-9526-4905-9E66-7FF6CEA420A2}" dt="2020-01-17T10:15:52.335" v="190" actId="478"/>
          <ac:cxnSpMkLst>
            <pc:docMk/>
            <pc:sldMk cId="1669721746" sldId="365"/>
            <ac:cxnSpMk id="30" creationId="{4BCB1447-FDA5-4EE5-B920-19E16A6ADFE5}"/>
          </ac:cxnSpMkLst>
        </pc:cxnChg>
        <pc:cxnChg chg="add del mod">
          <ac:chgData name="Jade Raynor" userId="7d7597aa-3574-4818-9f5e-e6442faad96c" providerId="ADAL" clId="{6E4368D7-9526-4905-9E66-7FF6CEA420A2}" dt="2020-01-17T10:15:50.297" v="189" actId="478"/>
          <ac:cxnSpMkLst>
            <pc:docMk/>
            <pc:sldMk cId="1669721746" sldId="365"/>
            <ac:cxnSpMk id="31" creationId="{629DB405-73C8-45B0-AE89-4A309F3A6733}"/>
          </ac:cxnSpMkLst>
        </pc:cxnChg>
      </pc:sldChg>
      <pc:sldChg chg="addSp delSp modSp">
        <pc:chgData name="Jade Raynor" userId="7d7597aa-3574-4818-9f5e-e6442faad96c" providerId="ADAL" clId="{6E4368D7-9526-4905-9E66-7FF6CEA420A2}" dt="2020-01-23T15:35:08.627" v="2066" actId="14100"/>
        <pc:sldMkLst>
          <pc:docMk/>
          <pc:sldMk cId="762191697" sldId="366"/>
        </pc:sldMkLst>
        <pc:spChg chg="mod">
          <ac:chgData name="Jade Raynor" userId="7d7597aa-3574-4818-9f5e-e6442faad96c" providerId="ADAL" clId="{6E4368D7-9526-4905-9E66-7FF6CEA420A2}" dt="2020-01-23T15:34:07.029" v="2052" actId="1076"/>
          <ac:spMkLst>
            <pc:docMk/>
            <pc:sldMk cId="762191697" sldId="366"/>
            <ac:spMk id="19" creationId="{5252A847-DE45-4FA3-A1F8-EEBEB845FF8E}"/>
          </ac:spMkLst>
        </pc:spChg>
        <pc:spChg chg="del mod">
          <ac:chgData name="Jade Raynor" userId="7d7597aa-3574-4818-9f5e-e6442faad96c" providerId="ADAL" clId="{6E4368D7-9526-4905-9E66-7FF6CEA420A2}" dt="2020-01-23T15:33:49.820" v="2048" actId="478"/>
          <ac:spMkLst>
            <pc:docMk/>
            <pc:sldMk cId="762191697" sldId="366"/>
            <ac:spMk id="39" creationId="{C39D74BB-5EC7-480A-8C02-2A31FA937044}"/>
          </ac:spMkLst>
        </pc:spChg>
        <pc:spChg chg="del mod">
          <ac:chgData name="Jade Raynor" userId="7d7597aa-3574-4818-9f5e-e6442faad96c" providerId="ADAL" clId="{6E4368D7-9526-4905-9E66-7FF6CEA420A2}" dt="2020-01-23T15:33:47.118" v="2047" actId="478"/>
          <ac:spMkLst>
            <pc:docMk/>
            <pc:sldMk cId="762191697" sldId="366"/>
            <ac:spMk id="40" creationId="{4FB4B579-8539-4EA1-B445-EEDD5F31F6EC}"/>
          </ac:spMkLst>
        </pc:spChg>
        <pc:spChg chg="del mod">
          <ac:chgData name="Jade Raynor" userId="7d7597aa-3574-4818-9f5e-e6442faad96c" providerId="ADAL" clId="{6E4368D7-9526-4905-9E66-7FF6CEA420A2}" dt="2020-01-23T15:33:37.877" v="2045" actId="478"/>
          <ac:spMkLst>
            <pc:docMk/>
            <pc:sldMk cId="762191697" sldId="366"/>
            <ac:spMk id="41" creationId="{6A91F64F-8BEF-4084-84B8-F6087B2B345D}"/>
          </ac:spMkLst>
        </pc:spChg>
        <pc:grpChg chg="del mod">
          <ac:chgData name="Jade Raynor" userId="7d7597aa-3574-4818-9f5e-e6442faad96c" providerId="ADAL" clId="{6E4368D7-9526-4905-9E66-7FF6CEA420A2}" dt="2020-01-17T10:13:47.816" v="47" actId="165"/>
          <ac:grpSpMkLst>
            <pc:docMk/>
            <pc:sldMk cId="762191697" sldId="366"/>
            <ac:grpSpMk id="2" creationId="{65120021-883C-41AE-8216-C332A4B6EDBD}"/>
          </ac:grpSpMkLst>
        </pc:grpChg>
        <pc:grpChg chg="add mod">
          <ac:chgData name="Jade Raynor" userId="7d7597aa-3574-4818-9f5e-e6442faad96c" providerId="ADAL" clId="{6E4368D7-9526-4905-9E66-7FF6CEA420A2}" dt="2020-01-17T10:15:17.245" v="142" actId="12788"/>
          <ac:grpSpMkLst>
            <pc:docMk/>
            <pc:sldMk cId="762191697" sldId="366"/>
            <ac:grpSpMk id="4" creationId="{56BF678A-3BD9-4147-A5D0-5EF0CCFB5923}"/>
          </ac:grpSpMkLst>
        </pc:grpChg>
        <pc:grpChg chg="add del mod">
          <ac:chgData name="Jade Raynor" userId="7d7597aa-3574-4818-9f5e-e6442faad96c" providerId="ADAL" clId="{6E4368D7-9526-4905-9E66-7FF6CEA420A2}" dt="2020-01-23T15:33:23.499" v="2042" actId="478"/>
          <ac:grpSpMkLst>
            <pc:docMk/>
            <pc:sldMk cId="762191697" sldId="366"/>
            <ac:grpSpMk id="5" creationId="{39AA14F7-9D03-4EE9-9B78-3F22BE269A91}"/>
          </ac:grpSpMkLst>
        </pc:grpChg>
        <pc:grpChg chg="add del">
          <ac:chgData name="Jade Raynor" userId="7d7597aa-3574-4818-9f5e-e6442faad96c" providerId="ADAL" clId="{6E4368D7-9526-4905-9E66-7FF6CEA420A2}" dt="2020-01-23T15:33:44.214" v="2046" actId="21"/>
          <ac:grpSpMkLst>
            <pc:docMk/>
            <pc:sldMk cId="762191697" sldId="366"/>
            <ac:grpSpMk id="32" creationId="{091571D0-F666-4ADA-9D21-33407376E373}"/>
          </ac:grpSpMkLst>
        </pc:grpChg>
        <pc:grpChg chg="add">
          <ac:chgData name="Jade Raynor" userId="7d7597aa-3574-4818-9f5e-e6442faad96c" providerId="ADAL" clId="{6E4368D7-9526-4905-9E66-7FF6CEA420A2}" dt="2020-01-23T15:33:52.614" v="2049"/>
          <ac:grpSpMkLst>
            <pc:docMk/>
            <pc:sldMk cId="762191697" sldId="366"/>
            <ac:grpSpMk id="58" creationId="{0B753819-4712-43E0-9DDA-01809ED84712}"/>
          </ac:grpSpMkLst>
        </pc:grpChg>
        <pc:graphicFrameChg chg="del mod">
          <ac:chgData name="Jade Raynor" userId="7d7597aa-3574-4818-9f5e-e6442faad96c" providerId="ADAL" clId="{6E4368D7-9526-4905-9E66-7FF6CEA420A2}" dt="2020-01-17T10:16:46.336" v="237" actId="478"/>
          <ac:graphicFrameMkLst>
            <pc:docMk/>
            <pc:sldMk cId="762191697" sldId="366"/>
            <ac:graphicFrameMk id="22" creationId="{5611B835-0C0B-4C1D-B39A-11666BC0B80E}"/>
          </ac:graphicFrameMkLst>
        </pc:graphicFrameChg>
        <pc:graphicFrameChg chg="del mod">
          <ac:chgData name="Jade Raynor" userId="7d7597aa-3574-4818-9f5e-e6442faad96c" providerId="ADAL" clId="{6E4368D7-9526-4905-9E66-7FF6CEA420A2}" dt="2020-01-17T10:16:46.336" v="237" actId="478"/>
          <ac:graphicFrameMkLst>
            <pc:docMk/>
            <pc:sldMk cId="762191697" sldId="366"/>
            <ac:graphicFrameMk id="23" creationId="{018234DF-D4E2-469F-B764-0A674CD0F691}"/>
          </ac:graphicFrameMkLst>
        </pc:graphicFrameChg>
        <pc:graphicFrameChg chg="del mod">
          <ac:chgData name="Jade Raynor" userId="7d7597aa-3574-4818-9f5e-e6442faad96c" providerId="ADAL" clId="{6E4368D7-9526-4905-9E66-7FF6CEA420A2}" dt="2020-01-17T10:16:46.336" v="237" actId="478"/>
          <ac:graphicFrameMkLst>
            <pc:docMk/>
            <pc:sldMk cId="762191697" sldId="366"/>
            <ac:graphicFrameMk id="24" creationId="{55284AD1-48B5-47BE-B675-D4F51226A0ED}"/>
          </ac:graphicFrameMkLst>
        </pc:graphicFrameChg>
        <pc:graphicFrameChg chg="add del">
          <ac:chgData name="Jade Raynor" userId="7d7597aa-3574-4818-9f5e-e6442faad96c" providerId="ADAL" clId="{6E4368D7-9526-4905-9E66-7FF6CEA420A2}" dt="2020-01-23T15:33:31.892" v="2044" actId="478"/>
          <ac:graphicFrameMkLst>
            <pc:docMk/>
            <pc:sldMk cId="762191697" sldId="366"/>
            <ac:graphicFrameMk id="45" creationId="{B82A7116-48E6-4A25-B24F-86C2E57B6AEE}"/>
          </ac:graphicFrameMkLst>
        </pc:graphicFrameChg>
        <pc:graphicFrameChg chg="add del">
          <ac:chgData name="Jade Raynor" userId="7d7597aa-3574-4818-9f5e-e6442faad96c" providerId="ADAL" clId="{6E4368D7-9526-4905-9E66-7FF6CEA420A2}" dt="2020-01-23T15:33:31.892" v="2044" actId="478"/>
          <ac:graphicFrameMkLst>
            <pc:docMk/>
            <pc:sldMk cId="762191697" sldId="366"/>
            <ac:graphicFrameMk id="46" creationId="{E0B4E7B3-76B4-4DDA-97FA-95C484AA6C09}"/>
          </ac:graphicFrameMkLst>
        </pc:graphicFrameChg>
        <pc:graphicFrameChg chg="add del">
          <ac:chgData name="Jade Raynor" userId="7d7597aa-3574-4818-9f5e-e6442faad96c" providerId="ADAL" clId="{6E4368D7-9526-4905-9E66-7FF6CEA420A2}" dt="2020-01-23T15:33:31.892" v="2044" actId="478"/>
          <ac:graphicFrameMkLst>
            <pc:docMk/>
            <pc:sldMk cId="762191697" sldId="366"/>
            <ac:graphicFrameMk id="47" creationId="{8C9B1501-9C58-4C3F-8EC8-E92ECA8FFA2A}"/>
          </ac:graphicFrameMkLst>
        </pc:graphicFrameChg>
        <pc:graphicFrameChg chg="add">
          <ac:chgData name="Jade Raynor" userId="7d7597aa-3574-4818-9f5e-e6442faad96c" providerId="ADAL" clId="{6E4368D7-9526-4905-9E66-7FF6CEA420A2}" dt="2020-01-23T15:34:02.205" v="2050"/>
          <ac:graphicFrameMkLst>
            <pc:docMk/>
            <pc:sldMk cId="762191697" sldId="366"/>
            <ac:graphicFrameMk id="72" creationId="{2213007D-1560-4EFE-99BF-89BB997AA0E9}"/>
          </ac:graphicFrameMkLst>
        </pc:graphicFrameChg>
        <pc:graphicFrameChg chg="add">
          <ac:chgData name="Jade Raynor" userId="7d7597aa-3574-4818-9f5e-e6442faad96c" providerId="ADAL" clId="{6E4368D7-9526-4905-9E66-7FF6CEA420A2}" dt="2020-01-23T15:34:02.205" v="2050"/>
          <ac:graphicFrameMkLst>
            <pc:docMk/>
            <pc:sldMk cId="762191697" sldId="366"/>
            <ac:graphicFrameMk id="73" creationId="{4E370915-F645-4913-A445-23C6FFF06098}"/>
          </ac:graphicFrameMkLst>
        </pc:graphicFrameChg>
        <pc:graphicFrameChg chg="add">
          <ac:chgData name="Jade Raynor" userId="7d7597aa-3574-4818-9f5e-e6442faad96c" providerId="ADAL" clId="{6E4368D7-9526-4905-9E66-7FF6CEA420A2}" dt="2020-01-23T15:34:02.205" v="2050"/>
          <ac:graphicFrameMkLst>
            <pc:docMk/>
            <pc:sldMk cId="762191697" sldId="366"/>
            <ac:graphicFrameMk id="74" creationId="{8347A331-081A-4569-8675-69085FF6AFD0}"/>
          </ac:graphicFrameMkLst>
        </pc:graphicFrameChg>
        <pc:picChg chg="add mod">
          <ac:chgData name="Jade Raynor" userId="7d7597aa-3574-4818-9f5e-e6442faad96c" providerId="ADAL" clId="{6E4368D7-9526-4905-9E66-7FF6CEA420A2}" dt="2020-01-17T10:14:11.115" v="54" actId="164"/>
          <ac:picMkLst>
            <pc:docMk/>
            <pc:sldMk cId="762191697" sldId="366"/>
            <ac:picMk id="3" creationId="{C058B1E8-2857-4120-8179-815CBC433478}"/>
          </ac:picMkLst>
        </pc:picChg>
        <pc:picChg chg="mod">
          <ac:chgData name="Jade Raynor" userId="7d7597aa-3574-4818-9f5e-e6442faad96c" providerId="ADAL" clId="{6E4368D7-9526-4905-9E66-7FF6CEA420A2}" dt="2020-01-23T15:34:48.762" v="2063" actId="1076"/>
          <ac:picMkLst>
            <pc:docMk/>
            <pc:sldMk cId="762191697" sldId="366"/>
            <ac:picMk id="8" creationId="{D9426B6B-94AA-4D9B-BC63-8F0BC9ED5115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29" creationId="{BB86388A-F04B-48CC-885A-3F90D3B41771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30" creationId="{A80AF814-BB5D-4E64-BB2A-D027263372D8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31" creationId="{EA44387F-6866-4E7C-85E3-FE7527697629}"/>
          </ac:picMkLst>
        </pc:picChg>
        <pc:picChg chg="del mod topLvl">
          <ac:chgData name="Jade Raynor" userId="7d7597aa-3574-4818-9f5e-e6442faad96c" providerId="ADAL" clId="{6E4368D7-9526-4905-9E66-7FF6CEA420A2}" dt="2020-01-17T10:13:51.906" v="48" actId="478"/>
          <ac:picMkLst>
            <pc:docMk/>
            <pc:sldMk cId="762191697" sldId="366"/>
            <ac:picMk id="32" creationId="{2EDD2B7C-7352-4FCE-A12D-A442E2C7935F}"/>
          </ac:picMkLst>
        </pc:picChg>
        <pc:picChg chg="del mod topLvl">
          <ac:chgData name="Jade Raynor" userId="7d7597aa-3574-4818-9f5e-e6442faad96c" providerId="ADAL" clId="{6E4368D7-9526-4905-9E66-7FF6CEA420A2}" dt="2020-01-17T10:13:51.906" v="48" actId="478"/>
          <ac:picMkLst>
            <pc:docMk/>
            <pc:sldMk cId="762191697" sldId="366"/>
            <ac:picMk id="33" creationId="{23766446-AF86-4058-977C-1314FAF744DD}"/>
          </ac:picMkLst>
        </pc:picChg>
        <pc:picChg chg="del mod topLvl">
          <ac:chgData name="Jade Raynor" userId="7d7597aa-3574-4818-9f5e-e6442faad96c" providerId="ADAL" clId="{6E4368D7-9526-4905-9E66-7FF6CEA420A2}" dt="2020-01-17T10:13:51.906" v="48" actId="478"/>
          <ac:picMkLst>
            <pc:docMk/>
            <pc:sldMk cId="762191697" sldId="366"/>
            <ac:picMk id="34" creationId="{9BAE1B83-C005-407A-8DEC-B665F74A485E}"/>
          </ac:picMkLst>
        </pc:picChg>
        <pc:picChg chg="del mod topLvl">
          <ac:chgData name="Jade Raynor" userId="7d7597aa-3574-4818-9f5e-e6442faad96c" providerId="ADAL" clId="{6E4368D7-9526-4905-9E66-7FF6CEA420A2}" dt="2020-01-17T10:13:51.906" v="48" actId="478"/>
          <ac:picMkLst>
            <pc:docMk/>
            <pc:sldMk cId="762191697" sldId="366"/>
            <ac:picMk id="35" creationId="{1AE9D91B-7717-49B8-90EA-14BED149BC72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36" creationId="{F695BFD7-FA18-4EF1-A28C-0B09D9AEC176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37" creationId="{E7D1FC37-29BE-466E-88D8-04B2937F914F}"/>
          </ac:picMkLst>
        </pc:picChg>
        <pc:picChg chg="mod topLvl">
          <ac:chgData name="Jade Raynor" userId="7d7597aa-3574-4818-9f5e-e6442faad96c" providerId="ADAL" clId="{6E4368D7-9526-4905-9E66-7FF6CEA420A2}" dt="2020-01-17T10:15:13.902" v="141" actId="164"/>
          <ac:picMkLst>
            <pc:docMk/>
            <pc:sldMk cId="762191697" sldId="366"/>
            <ac:picMk id="38" creationId="{7E26A869-236E-41A0-9B08-3FFA1D7846BC}"/>
          </ac:picMkLst>
        </pc:picChg>
        <pc:picChg chg="add mod">
          <ac:chgData name="Jade Raynor" userId="7d7597aa-3574-4818-9f5e-e6442faad96c" providerId="ADAL" clId="{6E4368D7-9526-4905-9E66-7FF6CEA420A2}" dt="2020-01-17T10:14:11.115" v="54" actId="164"/>
          <ac:picMkLst>
            <pc:docMk/>
            <pc:sldMk cId="762191697" sldId="366"/>
            <ac:picMk id="42" creationId="{8E1B4017-8B57-4CF4-9990-938EB3E4ECA1}"/>
          </ac:picMkLst>
        </pc:picChg>
        <pc:picChg chg="add mod">
          <ac:chgData name="Jade Raynor" userId="7d7597aa-3574-4818-9f5e-e6442faad96c" providerId="ADAL" clId="{6E4368D7-9526-4905-9E66-7FF6CEA420A2}" dt="2020-01-17T10:14:11.115" v="54" actId="164"/>
          <ac:picMkLst>
            <pc:docMk/>
            <pc:sldMk cId="762191697" sldId="366"/>
            <ac:picMk id="43" creationId="{C49905A9-A521-4BB1-9A18-93F8CDEAC6BE}"/>
          </ac:picMkLst>
        </pc:picChg>
        <pc:picChg chg="add mod">
          <ac:chgData name="Jade Raynor" userId="7d7597aa-3574-4818-9f5e-e6442faad96c" providerId="ADAL" clId="{6E4368D7-9526-4905-9E66-7FF6CEA420A2}" dt="2020-01-17T10:14:11.115" v="54" actId="164"/>
          <ac:picMkLst>
            <pc:docMk/>
            <pc:sldMk cId="762191697" sldId="366"/>
            <ac:picMk id="44" creationId="{0FA9300B-939F-46CF-A8D4-11FDE398CF9D}"/>
          </ac:picMkLst>
        </pc:picChg>
        <pc:cxnChg chg="mod">
          <ac:chgData name="Jade Raynor" userId="7d7597aa-3574-4818-9f5e-e6442faad96c" providerId="ADAL" clId="{6E4368D7-9526-4905-9E66-7FF6CEA420A2}" dt="2020-01-23T15:35:05.119" v="2065" actId="14100"/>
          <ac:cxnSpMkLst>
            <pc:docMk/>
            <pc:sldMk cId="762191697" sldId="366"/>
            <ac:cxnSpMk id="26" creationId="{5725E0D7-9F38-48AC-9EE3-74F1DA029832}"/>
          </ac:cxnSpMkLst>
        </pc:cxnChg>
        <pc:cxnChg chg="mod">
          <ac:chgData name="Jade Raynor" userId="7d7597aa-3574-4818-9f5e-e6442faad96c" providerId="ADAL" clId="{6E4368D7-9526-4905-9E66-7FF6CEA420A2}" dt="2020-01-23T15:34:57.998" v="2064" actId="14100"/>
          <ac:cxnSpMkLst>
            <pc:docMk/>
            <pc:sldMk cId="762191697" sldId="366"/>
            <ac:cxnSpMk id="27" creationId="{ADB984D4-C3FC-4066-9740-BE8C798520C2}"/>
          </ac:cxnSpMkLst>
        </pc:cxnChg>
        <pc:cxnChg chg="mod">
          <ac:chgData name="Jade Raynor" userId="7d7597aa-3574-4818-9f5e-e6442faad96c" providerId="ADAL" clId="{6E4368D7-9526-4905-9E66-7FF6CEA420A2}" dt="2020-01-23T15:35:08.627" v="2066" actId="14100"/>
          <ac:cxnSpMkLst>
            <pc:docMk/>
            <pc:sldMk cId="762191697" sldId="366"/>
            <ac:cxnSpMk id="28" creationId="{988081B8-ADEE-4EDA-8CD7-F44306C19111}"/>
          </ac:cxnSpMkLst>
        </pc:cxnChg>
      </pc:sldChg>
      <pc:sldChg chg="addSp delSp modSp">
        <pc:chgData name="Jade Raynor" userId="7d7597aa-3574-4818-9f5e-e6442faad96c" providerId="ADAL" clId="{6E4368D7-9526-4905-9E66-7FF6CEA420A2}" dt="2020-01-17T10:49:24.013" v="1617" actId="692"/>
        <pc:sldMkLst>
          <pc:docMk/>
          <pc:sldMk cId="1234788519" sldId="371"/>
        </pc:sldMkLst>
        <pc:spChg chg="del mod">
          <ac:chgData name="Jade Raynor" userId="7d7597aa-3574-4818-9f5e-e6442faad96c" providerId="ADAL" clId="{6E4368D7-9526-4905-9E66-7FF6CEA420A2}" dt="2020-01-17T10:22:32.005" v="427" actId="478"/>
          <ac:spMkLst>
            <pc:docMk/>
            <pc:sldMk cId="1234788519" sldId="371"/>
            <ac:spMk id="9" creationId="{3039142F-6DA4-4000-B4D8-3AF1B49E3F47}"/>
          </ac:spMkLst>
        </pc:spChg>
        <pc:spChg chg="del mod">
          <ac:chgData name="Jade Raynor" userId="7d7597aa-3574-4818-9f5e-e6442faad96c" providerId="ADAL" clId="{6E4368D7-9526-4905-9E66-7FF6CEA420A2}" dt="2020-01-17T10:22:32.005" v="427" actId="478"/>
          <ac:spMkLst>
            <pc:docMk/>
            <pc:sldMk cId="1234788519" sldId="371"/>
            <ac:spMk id="10" creationId="{28F58F95-0430-43FC-8C90-4898100C1A07}"/>
          </ac:spMkLst>
        </pc:spChg>
        <pc:spChg chg="del mod">
          <ac:chgData name="Jade Raynor" userId="7d7597aa-3574-4818-9f5e-e6442faad96c" providerId="ADAL" clId="{6E4368D7-9526-4905-9E66-7FF6CEA420A2}" dt="2020-01-17T10:22:32.005" v="427" actId="478"/>
          <ac:spMkLst>
            <pc:docMk/>
            <pc:sldMk cId="1234788519" sldId="371"/>
            <ac:spMk id="11" creationId="{AB81316F-070E-4C2F-99D7-E4FA928F2567}"/>
          </ac:spMkLst>
        </pc:spChg>
        <pc:spChg chg="mod">
          <ac:chgData name="Jade Raynor" userId="7d7597aa-3574-4818-9f5e-e6442faad96c" providerId="ADAL" clId="{6E4368D7-9526-4905-9E66-7FF6CEA420A2}" dt="2020-01-17T10:20:39.925" v="390" actId="1076"/>
          <ac:spMkLst>
            <pc:docMk/>
            <pc:sldMk cId="1234788519" sldId="371"/>
            <ac:spMk id="19" creationId="{5252A847-DE45-4FA3-A1F8-EEBEB845FF8E}"/>
          </ac:spMkLst>
        </pc:spChg>
        <pc:graphicFrameChg chg="del mod">
          <ac:chgData name="Jade Raynor" userId="7d7597aa-3574-4818-9f5e-e6442faad96c" providerId="ADAL" clId="{6E4368D7-9526-4905-9E66-7FF6CEA420A2}" dt="2020-01-17T10:22:32.005" v="427" actId="478"/>
          <ac:graphicFrameMkLst>
            <pc:docMk/>
            <pc:sldMk cId="1234788519" sldId="371"/>
            <ac:graphicFrameMk id="3" creationId="{E3FC6D65-D351-4369-854C-FAD96E03C244}"/>
          </ac:graphicFrameMkLst>
        </pc:graphicFrameChg>
        <pc:graphicFrameChg chg="mod">
          <ac:chgData name="Jade Raynor" userId="7d7597aa-3574-4818-9f5e-e6442faad96c" providerId="ADAL" clId="{6E4368D7-9526-4905-9E66-7FF6CEA420A2}" dt="2020-01-17T10:49:02.993" v="1615" actId="692"/>
          <ac:graphicFrameMkLst>
            <pc:docMk/>
            <pc:sldMk cId="1234788519" sldId="371"/>
            <ac:graphicFrameMk id="5" creationId="{44870D63-2C65-46B9-9CC3-359E62F84CDF}"/>
          </ac:graphicFrameMkLst>
        </pc:graphicFrameChg>
        <pc:graphicFrameChg chg="del">
          <ac:chgData name="Jade Raynor" userId="7d7597aa-3574-4818-9f5e-e6442faad96c" providerId="ADAL" clId="{6E4368D7-9526-4905-9E66-7FF6CEA420A2}" dt="2020-01-17T10:17:28.326" v="253" actId="478"/>
          <ac:graphicFrameMkLst>
            <pc:docMk/>
            <pc:sldMk cId="1234788519" sldId="371"/>
            <ac:graphicFrameMk id="6" creationId="{A00BC328-771B-4B01-B980-E45AF9C19E68}"/>
          </ac:graphicFrameMkLst>
        </pc:graphicFrameChg>
        <pc:graphicFrameChg chg="del mod">
          <ac:chgData name="Jade Raynor" userId="7d7597aa-3574-4818-9f5e-e6442faad96c" providerId="ADAL" clId="{6E4368D7-9526-4905-9E66-7FF6CEA420A2}" dt="2020-01-17T10:22:32.005" v="427" actId="478"/>
          <ac:graphicFrameMkLst>
            <pc:docMk/>
            <pc:sldMk cId="1234788519" sldId="371"/>
            <ac:graphicFrameMk id="21" creationId="{05C0AF81-0C99-4937-910E-3DF09F2F2F25}"/>
          </ac:graphicFrameMkLst>
        </pc:graphicFrameChg>
        <pc:graphicFrameChg chg="del mod">
          <ac:chgData name="Jade Raynor" userId="7d7597aa-3574-4818-9f5e-e6442faad96c" providerId="ADAL" clId="{6E4368D7-9526-4905-9E66-7FF6CEA420A2}" dt="2020-01-17T10:22:32.005" v="427" actId="478"/>
          <ac:graphicFrameMkLst>
            <pc:docMk/>
            <pc:sldMk cId="1234788519" sldId="371"/>
            <ac:graphicFrameMk id="22" creationId="{4446BA58-8634-43F7-A21D-B9B74760C0CE}"/>
          </ac:graphicFrameMkLst>
        </pc:graphicFrameChg>
        <pc:graphicFrameChg chg="add">
          <ac:chgData name="Jade Raynor" userId="7d7597aa-3574-4818-9f5e-e6442faad96c" providerId="ADAL" clId="{6E4368D7-9526-4905-9E66-7FF6CEA420A2}" dt="2020-01-17T10:17:28.835" v="254"/>
          <ac:graphicFrameMkLst>
            <pc:docMk/>
            <pc:sldMk cId="1234788519" sldId="371"/>
            <ac:graphicFrameMk id="23" creationId="{B144DEAD-BED7-44C8-B4CB-88F8A71CE558}"/>
          </ac:graphicFrameMkLst>
        </pc:graphicFrameChg>
        <pc:graphicFrameChg chg="add del mod modGraphic">
          <ac:chgData name="Jade Raynor" userId="7d7597aa-3574-4818-9f5e-e6442faad96c" providerId="ADAL" clId="{6E4368D7-9526-4905-9E66-7FF6CEA420A2}" dt="2020-01-17T10:18:54.260" v="329" actId="478"/>
          <ac:graphicFrameMkLst>
            <pc:docMk/>
            <pc:sldMk cId="1234788519" sldId="371"/>
            <ac:graphicFrameMk id="24" creationId="{CDF95A15-00DD-4CC0-AB24-40B78D4B3414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17T10:21:18.738" v="401" actId="14734"/>
          <ac:graphicFrameMkLst>
            <pc:docMk/>
            <pc:sldMk cId="1234788519" sldId="371"/>
            <ac:graphicFrameMk id="25" creationId="{2567967A-A54E-42C8-B9C6-65C9E2DC5F92}"/>
          </ac:graphicFrameMkLst>
        </pc:graphicFrameChg>
        <pc:graphicFrameChg chg="mod">
          <ac:chgData name="Jade Raynor" userId="7d7597aa-3574-4818-9f5e-e6442faad96c" providerId="ADAL" clId="{6E4368D7-9526-4905-9E66-7FF6CEA420A2}" dt="2020-01-17T10:49:24.013" v="1617" actId="692"/>
          <ac:graphicFrameMkLst>
            <pc:docMk/>
            <pc:sldMk cId="1234788519" sldId="371"/>
            <ac:graphicFrameMk id="28" creationId="{8CEAB738-1552-43FA-A1DF-46CDFD7445C8}"/>
          </ac:graphicFrameMkLst>
        </pc:graphicFrameChg>
        <pc:graphicFrameChg chg="add del mod">
          <ac:chgData name="Jade Raynor" userId="7d7597aa-3574-4818-9f5e-e6442faad96c" providerId="ADAL" clId="{6E4368D7-9526-4905-9E66-7FF6CEA420A2}" dt="2020-01-17T10:19:44.725" v="369" actId="478"/>
          <ac:graphicFrameMkLst>
            <pc:docMk/>
            <pc:sldMk cId="1234788519" sldId="371"/>
            <ac:graphicFrameMk id="34" creationId="{AB3DECAC-22EE-4638-AF3E-0C5088E3884E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17T10:21:37.155" v="412" actId="20577"/>
          <ac:graphicFrameMkLst>
            <pc:docMk/>
            <pc:sldMk cId="1234788519" sldId="371"/>
            <ac:graphicFrameMk id="35" creationId="{3677C1CB-2C32-4C20-A9AF-E77699064B88}"/>
          </ac:graphicFrameMkLst>
        </pc:graphicFrameChg>
        <pc:graphicFrameChg chg="add mod modGraphic">
          <ac:chgData name="Jade Raynor" userId="7d7597aa-3574-4818-9f5e-e6442faad96c" providerId="ADAL" clId="{6E4368D7-9526-4905-9E66-7FF6CEA420A2}" dt="2020-01-17T10:21:30.965" v="408" actId="20577"/>
          <ac:graphicFrameMkLst>
            <pc:docMk/>
            <pc:sldMk cId="1234788519" sldId="371"/>
            <ac:graphicFrameMk id="36" creationId="{CAE3A66C-5ECD-46CF-BBBC-C55925E332E9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17T10:24:19.677" v="543"/>
        <pc:sldMkLst>
          <pc:docMk/>
          <pc:sldMk cId="4023366541" sldId="372"/>
        </pc:sldMkLst>
        <pc:spChg chg="del">
          <ac:chgData name="Jade Raynor" userId="7d7597aa-3574-4818-9f5e-e6442faad96c" providerId="ADAL" clId="{6E4368D7-9526-4905-9E66-7FF6CEA420A2}" dt="2020-01-17T10:24:11.075" v="528" actId="21"/>
          <ac:spMkLst>
            <pc:docMk/>
            <pc:sldMk cId="4023366541" sldId="372"/>
            <ac:spMk id="3" creationId="{1FD8C02D-4B5F-4B72-A96B-38E9E7E09B36}"/>
          </ac:spMkLst>
        </pc:spChg>
        <pc:spChg chg="mod">
          <ac:chgData name="Jade Raynor" userId="7d7597aa-3574-4818-9f5e-e6442faad96c" providerId="ADAL" clId="{6E4368D7-9526-4905-9E66-7FF6CEA420A2}" dt="2020-01-17T10:23:43.925" v="464" actId="20577"/>
          <ac:spMkLst>
            <pc:docMk/>
            <pc:sldMk cId="4023366541" sldId="372"/>
            <ac:spMk id="19" creationId="{5252A847-DE45-4FA3-A1F8-EEBEB845FF8E}"/>
          </ac:spMkLst>
        </pc:spChg>
        <pc:spChg chg="add">
          <ac:chgData name="Jade Raynor" userId="7d7597aa-3574-4818-9f5e-e6442faad96c" providerId="ADAL" clId="{6E4368D7-9526-4905-9E66-7FF6CEA420A2}" dt="2020-01-17T10:24:19.677" v="543"/>
          <ac:spMkLst>
            <pc:docMk/>
            <pc:sldMk cId="4023366541" sldId="372"/>
            <ac:spMk id="28" creationId="{6745AD23-1FB8-42EA-A104-9587F8C2F0A9}"/>
          </ac:spMkLst>
        </pc:spChg>
        <pc:grpChg chg="del">
          <ac:chgData name="Jade Raynor" userId="7d7597aa-3574-4818-9f5e-e6442faad96c" providerId="ADAL" clId="{6E4368D7-9526-4905-9E66-7FF6CEA420A2}" dt="2020-01-17T10:24:11.075" v="528" actId="21"/>
          <ac:grpSpMkLst>
            <pc:docMk/>
            <pc:sldMk cId="4023366541" sldId="372"/>
            <ac:grpSpMk id="9" creationId="{69E41B11-3A92-473E-9627-438E3B833C93}"/>
          </ac:grpSpMkLst>
        </pc:grpChg>
        <pc:grpChg chg="del">
          <ac:chgData name="Jade Raynor" userId="7d7597aa-3574-4818-9f5e-e6442faad96c" providerId="ADAL" clId="{6E4368D7-9526-4905-9E66-7FF6CEA420A2}" dt="2020-01-17T10:24:11.075" v="528" actId="21"/>
          <ac:grpSpMkLst>
            <pc:docMk/>
            <pc:sldMk cId="4023366541" sldId="372"/>
            <ac:grpSpMk id="27" creationId="{CD08E810-F8C0-4DFD-B503-6FE69C96F39A}"/>
          </ac:grpSpMkLst>
        </pc:grpChg>
        <pc:grpChg chg="del">
          <ac:chgData name="Jade Raynor" userId="7d7597aa-3574-4818-9f5e-e6442faad96c" providerId="ADAL" clId="{6E4368D7-9526-4905-9E66-7FF6CEA420A2}" dt="2020-01-17T10:24:11.075" v="528" actId="21"/>
          <ac:grpSpMkLst>
            <pc:docMk/>
            <pc:sldMk cId="4023366541" sldId="372"/>
            <ac:grpSpMk id="32" creationId="{7C1EEA0C-A29B-4003-91FC-16B8D9DD3A64}"/>
          </ac:grpSpMkLst>
        </pc:grpChg>
        <pc:grpChg chg="del">
          <ac:chgData name="Jade Raynor" userId="7d7597aa-3574-4818-9f5e-e6442faad96c" providerId="ADAL" clId="{6E4368D7-9526-4905-9E66-7FF6CEA420A2}" dt="2020-01-17T10:24:11.075" v="528" actId="21"/>
          <ac:grpSpMkLst>
            <pc:docMk/>
            <pc:sldMk cId="4023366541" sldId="372"/>
            <ac:grpSpMk id="33" creationId="{1A4ECA81-8BB3-41DA-810F-1057EE8B810A}"/>
          </ac:grpSpMkLst>
        </pc:grpChg>
        <pc:grpChg chg="add">
          <ac:chgData name="Jade Raynor" userId="7d7597aa-3574-4818-9f5e-e6442faad96c" providerId="ADAL" clId="{6E4368D7-9526-4905-9E66-7FF6CEA420A2}" dt="2020-01-17T10:24:19.677" v="543"/>
          <ac:grpSpMkLst>
            <pc:docMk/>
            <pc:sldMk cId="4023366541" sldId="372"/>
            <ac:grpSpMk id="35" creationId="{C218443C-E36F-416B-8B17-4A95C411AEAF}"/>
          </ac:grpSpMkLst>
        </pc:grpChg>
        <pc:grpChg chg="add">
          <ac:chgData name="Jade Raynor" userId="7d7597aa-3574-4818-9f5e-e6442faad96c" providerId="ADAL" clId="{6E4368D7-9526-4905-9E66-7FF6CEA420A2}" dt="2020-01-17T10:24:19.677" v="543"/>
          <ac:grpSpMkLst>
            <pc:docMk/>
            <pc:sldMk cId="4023366541" sldId="372"/>
            <ac:grpSpMk id="39" creationId="{76BDA4A6-C6C4-486E-B057-F82295DA71B4}"/>
          </ac:grpSpMkLst>
        </pc:grpChg>
        <pc:grpChg chg="add">
          <ac:chgData name="Jade Raynor" userId="7d7597aa-3574-4818-9f5e-e6442faad96c" providerId="ADAL" clId="{6E4368D7-9526-4905-9E66-7FF6CEA420A2}" dt="2020-01-17T10:24:19.677" v="543"/>
          <ac:grpSpMkLst>
            <pc:docMk/>
            <pc:sldMk cId="4023366541" sldId="372"/>
            <ac:grpSpMk id="42" creationId="{4503A207-7568-4F5A-B363-9D21FC18FEC2}"/>
          </ac:grpSpMkLst>
        </pc:grpChg>
        <pc:grpChg chg="add">
          <ac:chgData name="Jade Raynor" userId="7d7597aa-3574-4818-9f5e-e6442faad96c" providerId="ADAL" clId="{6E4368D7-9526-4905-9E66-7FF6CEA420A2}" dt="2020-01-17T10:24:19.677" v="543"/>
          <ac:grpSpMkLst>
            <pc:docMk/>
            <pc:sldMk cId="4023366541" sldId="372"/>
            <ac:grpSpMk id="48" creationId="{ED48C97E-8E1B-443A-9E22-AFD9764B5A8C}"/>
          </ac:grpSpMkLst>
        </pc:grpChg>
        <pc:graphicFrameChg chg="del">
          <ac:chgData name="Jade Raynor" userId="7d7597aa-3574-4818-9f5e-e6442faad96c" providerId="ADAL" clId="{6E4368D7-9526-4905-9E66-7FF6CEA420A2}" dt="2020-01-17T10:24:11.075" v="528" actId="21"/>
          <ac:graphicFrameMkLst>
            <pc:docMk/>
            <pc:sldMk cId="4023366541" sldId="372"/>
            <ac:graphicFrameMk id="6" creationId="{9EC8A341-8B14-4A50-8526-46703D42C48A}"/>
          </ac:graphicFrameMkLst>
        </pc:graphicFrameChg>
        <pc:graphicFrameChg chg="del">
          <ac:chgData name="Jade Raynor" userId="7d7597aa-3574-4818-9f5e-e6442faad96c" providerId="ADAL" clId="{6E4368D7-9526-4905-9E66-7FF6CEA420A2}" dt="2020-01-17T10:24:11.075" v="528" actId="21"/>
          <ac:graphicFrameMkLst>
            <pc:docMk/>
            <pc:sldMk cId="4023366541" sldId="372"/>
            <ac:graphicFrameMk id="10" creationId="{9136B05C-9FA8-4ED1-8906-278288864DBC}"/>
          </ac:graphicFrameMkLst>
        </pc:graphicFrameChg>
        <pc:graphicFrameChg chg="add">
          <ac:chgData name="Jade Raynor" userId="7d7597aa-3574-4818-9f5e-e6442faad96c" providerId="ADAL" clId="{6E4368D7-9526-4905-9E66-7FF6CEA420A2}" dt="2020-01-17T10:24:19.677" v="543"/>
          <ac:graphicFrameMkLst>
            <pc:docMk/>
            <pc:sldMk cId="4023366541" sldId="372"/>
            <ac:graphicFrameMk id="30" creationId="{A0C60BBD-CE70-4C78-8584-7576D8C36579}"/>
          </ac:graphicFrameMkLst>
        </pc:graphicFrameChg>
        <pc:graphicFrameChg chg="add">
          <ac:chgData name="Jade Raynor" userId="7d7597aa-3574-4818-9f5e-e6442faad96c" providerId="ADAL" clId="{6E4368D7-9526-4905-9E66-7FF6CEA420A2}" dt="2020-01-17T10:24:19.677" v="543"/>
          <ac:graphicFrameMkLst>
            <pc:docMk/>
            <pc:sldMk cId="4023366541" sldId="372"/>
            <ac:graphicFrameMk id="34" creationId="{7EA04AEC-B57E-416C-B709-222892038C42}"/>
          </ac:graphicFrameMkLst>
        </pc:graphicFrameChg>
      </pc:sldChg>
      <pc:sldChg chg="modSp">
        <pc:chgData name="Jade Raynor" userId="7d7597aa-3574-4818-9f5e-e6442faad96c" providerId="ADAL" clId="{6E4368D7-9526-4905-9E66-7FF6CEA420A2}" dt="2020-01-17T10:26:41.608" v="569" actId="692"/>
        <pc:sldMkLst>
          <pc:docMk/>
          <pc:sldMk cId="3293806079" sldId="374"/>
        </pc:sldMkLst>
        <pc:graphicFrameChg chg="mod">
          <ac:chgData name="Jade Raynor" userId="7d7597aa-3574-4818-9f5e-e6442faad96c" providerId="ADAL" clId="{6E4368D7-9526-4905-9E66-7FF6CEA420A2}" dt="2020-01-17T10:26:15.634" v="562" actId="692"/>
          <ac:graphicFrameMkLst>
            <pc:docMk/>
            <pc:sldMk cId="3293806079" sldId="374"/>
            <ac:graphicFrameMk id="11" creationId="{DAEA2CA9-7373-4834-A8BD-B0640B2DE369}"/>
          </ac:graphicFrameMkLst>
        </pc:graphicFrameChg>
        <pc:graphicFrameChg chg="mod">
          <ac:chgData name="Jade Raynor" userId="7d7597aa-3574-4818-9f5e-e6442faad96c" providerId="ADAL" clId="{6E4368D7-9526-4905-9E66-7FF6CEA420A2}" dt="2020-01-17T10:26:27.394" v="565" actId="692"/>
          <ac:graphicFrameMkLst>
            <pc:docMk/>
            <pc:sldMk cId="3293806079" sldId="374"/>
            <ac:graphicFrameMk id="12" creationId="{6E738655-468D-4C4E-B945-BD012AB1C431}"/>
          </ac:graphicFrameMkLst>
        </pc:graphicFrameChg>
        <pc:graphicFrameChg chg="mod">
          <ac:chgData name="Jade Raynor" userId="7d7597aa-3574-4818-9f5e-e6442faad96c" providerId="ADAL" clId="{6E4368D7-9526-4905-9E66-7FF6CEA420A2}" dt="2020-01-17T10:26:41.608" v="569" actId="692"/>
          <ac:graphicFrameMkLst>
            <pc:docMk/>
            <pc:sldMk cId="3293806079" sldId="374"/>
            <ac:graphicFrameMk id="13" creationId="{D57A8152-DB4F-40B1-86D4-85ABF865F010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17T10:42:36.283" v="1539" actId="1036"/>
        <pc:sldMkLst>
          <pc:docMk/>
          <pc:sldMk cId="2602273898" sldId="376"/>
        </pc:sldMkLst>
        <pc:spChg chg="mod">
          <ac:chgData name="Jade Raynor" userId="7d7597aa-3574-4818-9f5e-e6442faad96c" providerId="ADAL" clId="{6E4368D7-9526-4905-9E66-7FF6CEA420A2}" dt="2020-01-17T10:39:44.944" v="1264" actId="403"/>
          <ac:spMkLst>
            <pc:docMk/>
            <pc:sldMk cId="2602273898" sldId="376"/>
            <ac:spMk id="19" creationId="{5252A847-DE45-4FA3-A1F8-EEBEB845FF8E}"/>
          </ac:spMkLst>
        </pc:spChg>
        <pc:grpChg chg="add del mod">
          <ac:chgData name="Jade Raynor" userId="7d7597aa-3574-4818-9f5e-e6442faad96c" providerId="ADAL" clId="{6E4368D7-9526-4905-9E66-7FF6CEA420A2}" dt="2020-01-17T10:32:17.417" v="909" actId="165"/>
          <ac:grpSpMkLst>
            <pc:docMk/>
            <pc:sldMk cId="2602273898" sldId="376"/>
            <ac:grpSpMk id="2" creationId="{692BFE88-6C6A-474F-B640-8A1BE3185DC5}"/>
          </ac:grpSpMkLst>
        </pc:grpChg>
        <pc:grpChg chg="add del mod">
          <ac:chgData name="Jade Raynor" userId="7d7597aa-3574-4818-9f5e-e6442faad96c" providerId="ADAL" clId="{6E4368D7-9526-4905-9E66-7FF6CEA420A2}" dt="2020-01-17T10:35:40.854" v="1166" actId="478"/>
          <ac:grpSpMkLst>
            <pc:docMk/>
            <pc:sldMk cId="2602273898" sldId="376"/>
            <ac:grpSpMk id="3" creationId="{C5E676EB-8D86-4F0F-9EC1-70D5CD977694}"/>
          </ac:grpSpMkLst>
        </pc:grpChg>
        <pc:grpChg chg="del">
          <ac:chgData name="Jade Raynor" userId="7d7597aa-3574-4818-9f5e-e6442faad96c" providerId="ADAL" clId="{6E4368D7-9526-4905-9E66-7FF6CEA420A2}" dt="2020-01-17T10:28:08.974" v="595" actId="165"/>
          <ac:grpSpMkLst>
            <pc:docMk/>
            <pc:sldMk cId="2602273898" sldId="376"/>
            <ac:grpSpMk id="6" creationId="{4D432A0E-7246-409F-8929-F97DC02B1EF7}"/>
          </ac:grpSpMkLst>
        </pc:grpChg>
        <pc:grpChg chg="del">
          <ac:chgData name="Jade Raynor" userId="7d7597aa-3574-4818-9f5e-e6442faad96c" providerId="ADAL" clId="{6E4368D7-9526-4905-9E66-7FF6CEA420A2}" dt="2020-01-17T10:27:58.209" v="590" actId="478"/>
          <ac:grpSpMkLst>
            <pc:docMk/>
            <pc:sldMk cId="2602273898" sldId="376"/>
            <ac:grpSpMk id="22" creationId="{591DD56B-162A-478A-B9C6-684F60623760}"/>
          </ac:grpSpMkLst>
        </pc:grpChg>
        <pc:grpChg chg="del">
          <ac:chgData name="Jade Raynor" userId="7d7597aa-3574-4818-9f5e-e6442faad96c" providerId="ADAL" clId="{6E4368D7-9526-4905-9E66-7FF6CEA420A2}" dt="2020-01-17T10:28:00.624" v="591" actId="165"/>
          <ac:grpSpMkLst>
            <pc:docMk/>
            <pc:sldMk cId="2602273898" sldId="376"/>
            <ac:grpSpMk id="27" creationId="{EFDA305E-5795-43B1-A962-7591ABA335A5}"/>
          </ac:grpSpMkLst>
        </pc:grpChg>
        <pc:grpChg chg="del mod topLvl">
          <ac:chgData name="Jade Raynor" userId="7d7597aa-3574-4818-9f5e-e6442faad96c" providerId="ADAL" clId="{6E4368D7-9526-4905-9E66-7FF6CEA420A2}" dt="2020-01-17T10:28:01.675" v="592" actId="165"/>
          <ac:grpSpMkLst>
            <pc:docMk/>
            <pc:sldMk cId="2602273898" sldId="376"/>
            <ac:grpSpMk id="28" creationId="{F25B566F-1D91-4D81-B003-336D8465FC40}"/>
          </ac:grpSpMkLst>
        </pc:grpChg>
        <pc:grpChg chg="add del">
          <ac:chgData name="Jade Raynor" userId="7d7597aa-3574-4818-9f5e-e6442faad96c" providerId="ADAL" clId="{6E4368D7-9526-4905-9E66-7FF6CEA420A2}" dt="2020-01-17T10:37:15.534" v="1233" actId="478"/>
          <ac:grpSpMkLst>
            <pc:docMk/>
            <pc:sldMk cId="2602273898" sldId="376"/>
            <ac:grpSpMk id="46" creationId="{BB108D4B-FA77-415B-8DBF-535F02923EC7}"/>
          </ac:grpSpMkLst>
        </pc:grpChg>
        <pc:grpChg chg="add mod">
          <ac:chgData name="Jade Raynor" userId="7d7597aa-3574-4818-9f5e-e6442faad96c" providerId="ADAL" clId="{6E4368D7-9526-4905-9E66-7FF6CEA420A2}" dt="2020-01-17T10:42:36.283" v="1539" actId="1036"/>
          <ac:grpSpMkLst>
            <pc:docMk/>
            <pc:sldMk cId="2602273898" sldId="376"/>
            <ac:grpSpMk id="55" creationId="{FD0FB428-5497-4BD1-86D7-5C4A12AE9E2C}"/>
          </ac:grpSpMkLst>
        </pc:grpChg>
        <pc:graphicFrameChg chg="del mod topLvl">
          <ac:chgData name="Jade Raynor" userId="7d7597aa-3574-4818-9f5e-e6442faad96c" providerId="ADAL" clId="{6E4368D7-9526-4905-9E66-7FF6CEA420A2}" dt="2020-01-17T10:35:40.854" v="1166" actId="478"/>
          <ac:graphicFrameMkLst>
            <pc:docMk/>
            <pc:sldMk cId="2602273898" sldId="376"/>
            <ac:graphicFrameMk id="5" creationId="{902883D0-FAC9-495F-9F23-5AB82B9FA639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5:40.854" v="1166" actId="478"/>
          <ac:graphicFrameMkLst>
            <pc:docMk/>
            <pc:sldMk cId="2602273898" sldId="376"/>
            <ac:graphicFrameMk id="11" creationId="{1036B8C1-EF26-44A4-983E-8ED0156C056A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5:40.854" v="1166" actId="478"/>
          <ac:graphicFrameMkLst>
            <pc:docMk/>
            <pc:sldMk cId="2602273898" sldId="376"/>
            <ac:graphicFrameMk id="12" creationId="{7EF9E1F5-CC6C-4F52-ADAB-711AD6460B8D}"/>
          </ac:graphicFrameMkLst>
        </pc:graphicFrameChg>
        <pc:graphicFrameChg chg="del mod modGraphic">
          <ac:chgData name="Jade Raynor" userId="7d7597aa-3574-4818-9f5e-e6442faad96c" providerId="ADAL" clId="{6E4368D7-9526-4905-9E66-7FF6CEA420A2}" dt="2020-01-17T10:35:40.854" v="1166" actId="478"/>
          <ac:graphicFrameMkLst>
            <pc:docMk/>
            <pc:sldMk cId="2602273898" sldId="376"/>
            <ac:graphicFrameMk id="26" creationId="{BF3B0D7F-4AE2-4133-A54D-E81FA07CECA1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0:56.754" v="882" actId="478"/>
          <ac:graphicFrameMkLst>
            <pc:docMk/>
            <pc:sldMk cId="2602273898" sldId="376"/>
            <ac:graphicFrameMk id="29" creationId="{956370E4-4774-4724-B00B-D5F478FF8002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2:54.114" v="1051" actId="478"/>
          <ac:graphicFrameMkLst>
            <pc:docMk/>
            <pc:sldMk cId="2602273898" sldId="376"/>
            <ac:graphicFrameMk id="30" creationId="{50E9E83E-FD80-421C-AB42-DB69CF01D264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2:54.114" v="1051" actId="478"/>
          <ac:graphicFrameMkLst>
            <pc:docMk/>
            <pc:sldMk cId="2602273898" sldId="376"/>
            <ac:graphicFrameMk id="31" creationId="{C2CA66BC-C1F0-46EE-8030-63592E49E7B4}"/>
          </ac:graphicFrameMkLst>
        </pc:graphicFrameChg>
        <pc:graphicFrameChg chg="del mod topLvl">
          <ac:chgData name="Jade Raynor" userId="7d7597aa-3574-4818-9f5e-e6442faad96c" providerId="ADAL" clId="{6E4368D7-9526-4905-9E66-7FF6CEA420A2}" dt="2020-01-17T10:32:54.114" v="1051" actId="478"/>
          <ac:graphicFrameMkLst>
            <pc:docMk/>
            <pc:sldMk cId="2602273898" sldId="376"/>
            <ac:graphicFrameMk id="32" creationId="{DE9E4DA1-0747-4C86-88FC-79FD98F9F08B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29:04.086" v="742" actId="571"/>
          <ac:graphicFrameMkLst>
            <pc:docMk/>
            <pc:sldMk cId="2602273898" sldId="376"/>
            <ac:graphicFrameMk id="33" creationId="{95F163CE-9CF6-4F96-9308-0BF13D0D5719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29:04.086" v="742" actId="571"/>
          <ac:graphicFrameMkLst>
            <pc:docMk/>
            <pc:sldMk cId="2602273898" sldId="376"/>
            <ac:graphicFrameMk id="34" creationId="{CD5DD5AB-0A52-48E1-B143-0C59BDE96DE9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4:15.484" v="1114" actId="164"/>
          <ac:graphicFrameMkLst>
            <pc:docMk/>
            <pc:sldMk cId="2602273898" sldId="376"/>
            <ac:graphicFrameMk id="35" creationId="{A2F5C13D-C613-4879-A57C-9523656F793D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4:15.484" v="1114" actId="164"/>
          <ac:graphicFrameMkLst>
            <pc:docMk/>
            <pc:sldMk cId="2602273898" sldId="376"/>
            <ac:graphicFrameMk id="36" creationId="{0E4735A3-64F0-4C7D-99DB-84EC60B15531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4:15.484" v="1114" actId="164"/>
          <ac:graphicFrameMkLst>
            <pc:docMk/>
            <pc:sldMk cId="2602273898" sldId="376"/>
            <ac:graphicFrameMk id="37" creationId="{B556A68E-8F2F-40F7-9B72-35E7DDAAFA2E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4:15.484" v="1114" actId="164"/>
          <ac:graphicFrameMkLst>
            <pc:docMk/>
            <pc:sldMk cId="2602273898" sldId="376"/>
            <ac:graphicFrameMk id="38" creationId="{7ADA9B04-C7F7-4169-8E01-8F32810C1B13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3:54.014" v="1097" actId="571"/>
          <ac:graphicFrameMkLst>
            <pc:docMk/>
            <pc:sldMk cId="2602273898" sldId="376"/>
            <ac:graphicFrameMk id="39" creationId="{F0753B1C-7278-49E8-BA9D-18F0696308C2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3:54.014" v="1097" actId="571"/>
          <ac:graphicFrameMkLst>
            <pc:docMk/>
            <pc:sldMk cId="2602273898" sldId="376"/>
            <ac:graphicFrameMk id="40" creationId="{02E39218-CE7B-4AB6-B69D-F5D753B9779D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33:54.014" v="1097" actId="571"/>
          <ac:graphicFrameMkLst>
            <pc:docMk/>
            <pc:sldMk cId="2602273898" sldId="376"/>
            <ac:graphicFrameMk id="41" creationId="{67C2DE34-BB23-4192-B3AA-5A0B0DE8FEB8}"/>
          </ac:graphicFrameMkLst>
        </pc:graphicFrameChg>
        <pc:graphicFrameChg chg="add del modGraphic">
          <ac:chgData name="Jade Raynor" userId="7d7597aa-3574-4818-9f5e-e6442faad96c" providerId="ADAL" clId="{6E4368D7-9526-4905-9E66-7FF6CEA420A2}" dt="2020-01-17T10:37:12.394" v="1231" actId="478"/>
          <ac:graphicFrameMkLst>
            <pc:docMk/>
            <pc:sldMk cId="2602273898" sldId="376"/>
            <ac:graphicFrameMk id="42" creationId="{65C416E9-3F37-487A-9986-47795D3F0893}"/>
          </ac:graphicFrameMkLst>
        </pc:graphicFrameChg>
        <pc:graphicFrameChg chg="add del">
          <ac:chgData name="Jade Raynor" userId="7d7597aa-3574-4818-9f5e-e6442faad96c" providerId="ADAL" clId="{6E4368D7-9526-4905-9E66-7FF6CEA420A2}" dt="2020-01-17T10:37:12.394" v="1231" actId="478"/>
          <ac:graphicFrameMkLst>
            <pc:docMk/>
            <pc:sldMk cId="2602273898" sldId="376"/>
            <ac:graphicFrameMk id="43" creationId="{80B5D7B6-FEC8-4A60-A462-53BBB63BA166}"/>
          </ac:graphicFrameMkLst>
        </pc:graphicFrameChg>
        <pc:graphicFrameChg chg="add del">
          <ac:chgData name="Jade Raynor" userId="7d7597aa-3574-4818-9f5e-e6442faad96c" providerId="ADAL" clId="{6E4368D7-9526-4905-9E66-7FF6CEA420A2}" dt="2020-01-17T10:37:12.394" v="1231" actId="478"/>
          <ac:graphicFrameMkLst>
            <pc:docMk/>
            <pc:sldMk cId="2602273898" sldId="376"/>
            <ac:graphicFrameMk id="44" creationId="{71722FBA-8F6C-4987-BA48-3BEE9A594965}"/>
          </ac:graphicFrameMkLst>
        </pc:graphicFrameChg>
        <pc:graphicFrameChg chg="add del">
          <ac:chgData name="Jade Raynor" userId="7d7597aa-3574-4818-9f5e-e6442faad96c" providerId="ADAL" clId="{6E4368D7-9526-4905-9E66-7FF6CEA420A2}" dt="2020-01-17T10:37:12.394" v="1231" actId="478"/>
          <ac:graphicFrameMkLst>
            <pc:docMk/>
            <pc:sldMk cId="2602273898" sldId="376"/>
            <ac:graphicFrameMk id="45" creationId="{D19ADA6E-30CB-4464-8E45-857B8DD026D1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36.283" v="1539" actId="1036"/>
          <ac:graphicFrameMkLst>
            <pc:docMk/>
            <pc:sldMk cId="2602273898" sldId="376"/>
            <ac:graphicFrameMk id="51" creationId="{912535CD-FE38-4D5D-9CE9-F2B14D26DE1D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36.283" v="1539" actId="1036"/>
          <ac:graphicFrameMkLst>
            <pc:docMk/>
            <pc:sldMk cId="2602273898" sldId="376"/>
            <ac:graphicFrameMk id="52" creationId="{E828F13D-EA20-400E-956D-8437D6355593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36.283" v="1539" actId="1036"/>
          <ac:graphicFrameMkLst>
            <pc:docMk/>
            <pc:sldMk cId="2602273898" sldId="376"/>
            <ac:graphicFrameMk id="53" creationId="{7E748689-BDEA-4CBD-B714-C2EC78B6D79F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36.283" v="1539" actId="1036"/>
          <ac:graphicFrameMkLst>
            <pc:docMk/>
            <pc:sldMk cId="2602273898" sldId="376"/>
            <ac:graphicFrameMk id="54" creationId="{3A72E66F-C50D-4091-85B3-44A7F8D11048}"/>
          </ac:graphicFrameMkLst>
        </pc:graphicFrameChg>
        <pc:picChg chg="mod">
          <ac:chgData name="Jade Raynor" userId="7d7597aa-3574-4818-9f5e-e6442faad96c" providerId="ADAL" clId="{6E4368D7-9526-4905-9E66-7FF6CEA420A2}" dt="2020-01-17T10:28:05.619" v="594" actId="1076"/>
          <ac:picMkLst>
            <pc:docMk/>
            <pc:sldMk cId="2602273898" sldId="376"/>
            <ac:picMk id="8" creationId="{D9426B6B-94AA-4D9B-BC63-8F0BC9ED5115}"/>
          </ac:picMkLst>
        </pc:picChg>
      </pc:sldChg>
      <pc:sldChg chg="delSp modSp">
        <pc:chgData name="Jade Raynor" userId="7d7597aa-3574-4818-9f5e-e6442faad96c" providerId="ADAL" clId="{6E4368D7-9526-4905-9E66-7FF6CEA420A2}" dt="2020-01-23T15:37:32.246" v="2093" actId="207"/>
        <pc:sldMkLst>
          <pc:docMk/>
          <pc:sldMk cId="2237537106" sldId="377"/>
        </pc:sldMkLst>
        <pc:spChg chg="mod topLvl">
          <ac:chgData name="Jade Raynor" userId="7d7597aa-3574-4818-9f5e-e6442faad96c" providerId="ADAL" clId="{6E4368D7-9526-4905-9E66-7FF6CEA420A2}" dt="2020-01-23T15:37:32.246" v="2093" actId="207"/>
          <ac:spMkLst>
            <pc:docMk/>
            <pc:sldMk cId="2237537106" sldId="377"/>
            <ac:spMk id="9" creationId="{CD29ECC1-5ACD-4F4F-B3CB-3C66F735F729}"/>
          </ac:spMkLst>
        </pc:spChg>
        <pc:spChg chg="mod topLvl">
          <ac:chgData name="Jade Raynor" userId="7d7597aa-3574-4818-9f5e-e6442faad96c" providerId="ADAL" clId="{6E4368D7-9526-4905-9E66-7FF6CEA420A2}" dt="2020-01-23T15:37:29.798" v="2092" actId="207"/>
          <ac:spMkLst>
            <pc:docMk/>
            <pc:sldMk cId="2237537106" sldId="377"/>
            <ac:spMk id="10" creationId="{E04154B1-8417-4FD4-A814-AA001C5EF7D6}"/>
          </ac:spMkLst>
        </pc:spChg>
        <pc:spChg chg="mod topLvl">
          <ac:chgData name="Jade Raynor" userId="7d7597aa-3574-4818-9f5e-e6442faad96c" providerId="ADAL" clId="{6E4368D7-9526-4905-9E66-7FF6CEA420A2}" dt="2020-01-23T15:37:27.637" v="2091" actId="207"/>
          <ac:spMkLst>
            <pc:docMk/>
            <pc:sldMk cId="2237537106" sldId="377"/>
            <ac:spMk id="11" creationId="{7FC6F0BB-8E72-4846-8E87-CEC4DBE64A21}"/>
          </ac:spMkLst>
        </pc:spChg>
        <pc:spChg chg="mod topLvl">
          <ac:chgData name="Jade Raynor" userId="7d7597aa-3574-4818-9f5e-e6442faad96c" providerId="ADAL" clId="{6E4368D7-9526-4905-9E66-7FF6CEA420A2}" dt="2020-01-23T15:37:25.491" v="2090" actId="207"/>
          <ac:spMkLst>
            <pc:docMk/>
            <pc:sldMk cId="2237537106" sldId="377"/>
            <ac:spMk id="12" creationId="{33F04376-5BCC-477F-880F-217A62EA1876}"/>
          </ac:spMkLst>
        </pc:spChg>
        <pc:spChg chg="mod topLvl">
          <ac:chgData name="Jade Raynor" userId="7d7597aa-3574-4818-9f5e-e6442faad96c" providerId="ADAL" clId="{6E4368D7-9526-4905-9E66-7FF6CEA420A2}" dt="2020-01-23T15:37:23.321" v="2089" actId="207"/>
          <ac:spMkLst>
            <pc:docMk/>
            <pc:sldMk cId="2237537106" sldId="377"/>
            <ac:spMk id="13" creationId="{CAD83958-B6AF-4469-9F3B-AAE87C14D784}"/>
          </ac:spMkLst>
        </pc:spChg>
        <pc:spChg chg="mod topLvl">
          <ac:chgData name="Jade Raynor" userId="7d7597aa-3574-4818-9f5e-e6442faad96c" providerId="ADAL" clId="{6E4368D7-9526-4905-9E66-7FF6CEA420A2}" dt="2020-01-23T15:37:20.591" v="2088" actId="207"/>
          <ac:spMkLst>
            <pc:docMk/>
            <pc:sldMk cId="2237537106" sldId="377"/>
            <ac:spMk id="14" creationId="{294A6716-8C25-4203-9459-DFA679E3D1DE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15" creationId="{786BE711-48BE-49DA-BDAB-37AB3CAC5C97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16" creationId="{D90A5247-0277-4474-9624-AC854AB17F1A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17" creationId="{AC7C5319-8C29-4B0E-A52F-CB502E119075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20" creationId="{F2945EA2-BCFE-442C-AF9E-528005D01D44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21" creationId="{6C8D91D4-2760-49C2-B936-F9C664D52F72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22" creationId="{023AF809-38CA-41A0-9AE7-697AAEBD97FD}"/>
          </ac:spMkLst>
        </pc:spChg>
        <pc:spChg chg="mod topLvl">
          <ac:chgData name="Jade Raynor" userId="7d7597aa-3574-4818-9f5e-e6442faad96c" providerId="ADAL" clId="{6E4368D7-9526-4905-9E66-7FF6CEA420A2}" dt="2020-01-23T15:37:02.568" v="2085" actId="165"/>
          <ac:spMkLst>
            <pc:docMk/>
            <pc:sldMk cId="2237537106" sldId="377"/>
            <ac:spMk id="23" creationId="{6562285F-51E0-4412-94E1-3DE8AC1AF558}"/>
          </ac:spMkLst>
        </pc:spChg>
        <pc:grpChg chg="del">
          <ac:chgData name="Jade Raynor" userId="7d7597aa-3574-4818-9f5e-e6442faad96c" providerId="ADAL" clId="{6E4368D7-9526-4905-9E66-7FF6CEA420A2}" dt="2020-01-23T15:37:02.568" v="2085" actId="165"/>
          <ac:grpSpMkLst>
            <pc:docMk/>
            <pc:sldMk cId="2237537106" sldId="377"/>
            <ac:grpSpMk id="3" creationId="{78529670-C928-4E44-94E4-2324B42BC919}"/>
          </ac:grpSpMkLst>
        </pc:grpChg>
        <pc:cxnChg chg="mod topLvl">
          <ac:chgData name="Jade Raynor" userId="7d7597aa-3574-4818-9f5e-e6442faad96c" providerId="ADAL" clId="{6E4368D7-9526-4905-9E66-7FF6CEA420A2}" dt="2020-01-23T15:37:02.568" v="2085" actId="165"/>
          <ac:cxnSpMkLst>
            <pc:docMk/>
            <pc:sldMk cId="2237537106" sldId="377"/>
            <ac:cxnSpMk id="24" creationId="{03742CAE-8E09-488C-935B-7BCE1D0CED2B}"/>
          </ac:cxnSpMkLst>
        </pc:cxnChg>
        <pc:cxnChg chg="mod topLvl">
          <ac:chgData name="Jade Raynor" userId="7d7597aa-3574-4818-9f5e-e6442faad96c" providerId="ADAL" clId="{6E4368D7-9526-4905-9E66-7FF6CEA420A2}" dt="2020-01-23T15:37:02.568" v="2085" actId="165"/>
          <ac:cxnSpMkLst>
            <pc:docMk/>
            <pc:sldMk cId="2237537106" sldId="377"/>
            <ac:cxnSpMk id="25" creationId="{19FFC4B5-3B8B-438A-A226-D53B33D73C27}"/>
          </ac:cxnSpMkLst>
        </pc:cxnChg>
      </pc:sldChg>
      <pc:sldChg chg="addSp delSp modSp">
        <pc:chgData name="Jade Raynor" userId="7d7597aa-3574-4818-9f5e-e6442faad96c" providerId="ADAL" clId="{6E4368D7-9526-4905-9E66-7FF6CEA420A2}" dt="2020-01-17T10:44:22.909" v="1605"/>
        <pc:sldMkLst>
          <pc:docMk/>
          <pc:sldMk cId="2961438244" sldId="381"/>
        </pc:sldMkLst>
        <pc:spChg chg="mod">
          <ac:chgData name="Jade Raynor" userId="7d7597aa-3574-4818-9f5e-e6442faad96c" providerId="ADAL" clId="{6E4368D7-9526-4905-9E66-7FF6CEA420A2}" dt="2020-01-17T10:44:22.909" v="1605"/>
          <ac:spMkLst>
            <pc:docMk/>
            <pc:sldMk cId="2961438244" sldId="381"/>
            <ac:spMk id="17" creationId="{B36F482C-68AC-496F-8158-A47FE26015A9}"/>
          </ac:spMkLst>
        </pc:spChg>
        <pc:graphicFrameChg chg="add del">
          <ac:chgData name="Jade Raynor" userId="7d7597aa-3574-4818-9f5e-e6442faad96c" providerId="ADAL" clId="{6E4368D7-9526-4905-9E66-7FF6CEA420A2}" dt="2020-01-17T10:44:07.643" v="1599"/>
          <ac:graphicFrameMkLst>
            <pc:docMk/>
            <pc:sldMk cId="2961438244" sldId="381"/>
            <ac:graphicFrameMk id="13" creationId="{3EEF9863-15CF-4DF5-AD8D-8DDB13C07477}"/>
          </ac:graphicFrameMkLst>
        </pc:graphicFrameChg>
        <pc:graphicFrameChg chg="add del">
          <ac:chgData name="Jade Raynor" userId="7d7597aa-3574-4818-9f5e-e6442faad96c" providerId="ADAL" clId="{6E4368D7-9526-4905-9E66-7FF6CEA420A2}" dt="2020-01-17T10:44:07.643" v="1599"/>
          <ac:graphicFrameMkLst>
            <pc:docMk/>
            <pc:sldMk cId="2961438244" sldId="381"/>
            <ac:graphicFrameMk id="14" creationId="{C258902F-336E-4B49-9612-A6AE876A4350}"/>
          </ac:graphicFrameMkLst>
        </pc:graphicFrameChg>
        <pc:graphicFrameChg chg="add">
          <ac:chgData name="Jade Raynor" userId="7d7597aa-3574-4818-9f5e-e6442faad96c" providerId="ADAL" clId="{6E4368D7-9526-4905-9E66-7FF6CEA420A2}" dt="2020-01-17T10:44:10.343" v="1601"/>
          <ac:graphicFrameMkLst>
            <pc:docMk/>
            <pc:sldMk cId="2961438244" sldId="381"/>
            <ac:graphicFrameMk id="15" creationId="{C70EF0AF-7371-49D3-9E25-1C795825D95A}"/>
          </ac:graphicFrameMkLst>
        </pc:graphicFrameChg>
        <pc:graphicFrameChg chg="add">
          <ac:chgData name="Jade Raynor" userId="7d7597aa-3574-4818-9f5e-e6442faad96c" providerId="ADAL" clId="{6E4368D7-9526-4905-9E66-7FF6CEA420A2}" dt="2020-01-17T10:44:10.343" v="1601"/>
          <ac:graphicFrameMkLst>
            <pc:docMk/>
            <pc:sldMk cId="2961438244" sldId="381"/>
            <ac:graphicFrameMk id="19" creationId="{619B7F2B-422D-476D-B5F9-67C990B6A4EE}"/>
          </ac:graphicFrameMkLst>
        </pc:graphicFrameChg>
        <pc:graphicFrameChg chg="del">
          <ac:chgData name="Jade Raynor" userId="7d7597aa-3574-4818-9f5e-e6442faad96c" providerId="ADAL" clId="{6E4368D7-9526-4905-9E66-7FF6CEA420A2}" dt="2020-01-17T10:44:05.353" v="1597" actId="478"/>
          <ac:graphicFrameMkLst>
            <pc:docMk/>
            <pc:sldMk cId="2961438244" sldId="381"/>
            <ac:graphicFrameMk id="22" creationId="{C683CD5F-2EEB-43AE-8D38-93E845A9DF7C}"/>
          </ac:graphicFrameMkLst>
        </pc:graphicFrameChg>
        <pc:graphicFrameChg chg="del">
          <ac:chgData name="Jade Raynor" userId="7d7597aa-3574-4818-9f5e-e6442faad96c" providerId="ADAL" clId="{6E4368D7-9526-4905-9E66-7FF6CEA420A2}" dt="2020-01-17T10:44:10.024" v="1600" actId="478"/>
          <ac:graphicFrameMkLst>
            <pc:docMk/>
            <pc:sldMk cId="2961438244" sldId="381"/>
            <ac:graphicFrameMk id="23" creationId="{D8678626-622D-414A-86E9-7400AEBA54B4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17T10:25:42.185" v="560"/>
        <pc:sldMkLst>
          <pc:docMk/>
          <pc:sldMk cId="4293376939" sldId="412"/>
        </pc:sldMkLst>
        <pc:spChg chg="mod">
          <ac:chgData name="Jade Raynor" userId="7d7597aa-3574-4818-9f5e-e6442faad96c" providerId="ADAL" clId="{6E4368D7-9526-4905-9E66-7FF6CEA420A2}" dt="2020-01-17T10:25:14.774" v="554" actId="208"/>
          <ac:spMkLst>
            <pc:docMk/>
            <pc:sldMk cId="4293376939" sldId="412"/>
            <ac:spMk id="3" creationId="{1FD8C02D-4B5F-4B72-A96B-38E9E7E09B36}"/>
          </ac:spMkLst>
        </pc:spChg>
        <pc:spChg chg="del mod">
          <ac:chgData name="Jade Raynor" userId="7d7597aa-3574-4818-9f5e-e6442faad96c" providerId="ADAL" clId="{6E4368D7-9526-4905-9E66-7FF6CEA420A2}" dt="2020-01-17T10:25:28.014" v="555" actId="478"/>
          <ac:spMkLst>
            <pc:docMk/>
            <pc:sldMk cId="4293376939" sldId="412"/>
            <ac:spMk id="4" creationId="{085DDEDD-223D-47C7-8C47-2741CCD9222A}"/>
          </ac:spMkLst>
        </pc:spChg>
        <pc:spChg chg="mod">
          <ac:chgData name="Jade Raynor" userId="7d7597aa-3574-4818-9f5e-e6442faad96c" providerId="ADAL" clId="{6E4368D7-9526-4905-9E66-7FF6CEA420A2}" dt="2020-01-17T10:23:56.278" v="515" actId="20577"/>
          <ac:spMkLst>
            <pc:docMk/>
            <pc:sldMk cId="4293376939" sldId="412"/>
            <ac:spMk id="19" creationId="{5252A847-DE45-4FA3-A1F8-EEBEB845FF8E}"/>
          </ac:spMkLst>
        </pc:spChg>
        <pc:spChg chg="add del mod">
          <ac:chgData name="Jade Raynor" userId="7d7597aa-3574-4818-9f5e-e6442faad96c" providerId="ADAL" clId="{6E4368D7-9526-4905-9E66-7FF6CEA420A2}" dt="2020-01-17T10:24:18.354" v="542" actId="21"/>
          <ac:spMkLst>
            <pc:docMk/>
            <pc:sldMk cId="4293376939" sldId="412"/>
            <ac:spMk id="30" creationId="{14D2D6DA-8CBB-421C-8772-7FC87D04EC0E}"/>
          </ac:spMkLst>
        </pc:spChg>
        <pc:grpChg chg="mod">
          <ac:chgData name="Jade Raynor" userId="7d7597aa-3574-4818-9f5e-e6442faad96c" providerId="ADAL" clId="{6E4368D7-9526-4905-9E66-7FF6CEA420A2}" dt="2020-01-17T10:24:06.155" v="527" actId="1037"/>
          <ac:grpSpMkLst>
            <pc:docMk/>
            <pc:sldMk cId="4293376939" sldId="412"/>
            <ac:grpSpMk id="9" creationId="{69E41B11-3A92-473E-9627-438E3B833C93}"/>
          </ac:grpSpMkLst>
        </pc:grpChg>
        <pc:grpChg chg="mod">
          <ac:chgData name="Jade Raynor" userId="7d7597aa-3574-4818-9f5e-e6442faad96c" providerId="ADAL" clId="{6E4368D7-9526-4905-9E66-7FF6CEA420A2}" dt="2020-01-17T10:24:06.155" v="527" actId="1037"/>
          <ac:grpSpMkLst>
            <pc:docMk/>
            <pc:sldMk cId="4293376939" sldId="412"/>
            <ac:grpSpMk id="27" creationId="{CD08E810-F8C0-4DFD-B503-6FE69C96F39A}"/>
          </ac:grpSpMkLst>
        </pc:grpChg>
        <pc:grpChg chg="mod">
          <ac:chgData name="Jade Raynor" userId="7d7597aa-3574-4818-9f5e-e6442faad96c" providerId="ADAL" clId="{6E4368D7-9526-4905-9E66-7FF6CEA420A2}" dt="2020-01-17T10:24:06.155" v="527" actId="1037"/>
          <ac:grpSpMkLst>
            <pc:docMk/>
            <pc:sldMk cId="4293376939" sldId="412"/>
            <ac:grpSpMk id="32" creationId="{7C1EEA0C-A29B-4003-91FC-16B8D9DD3A64}"/>
          </ac:grpSpMkLst>
        </pc:grpChg>
        <pc:grpChg chg="mod">
          <ac:chgData name="Jade Raynor" userId="7d7597aa-3574-4818-9f5e-e6442faad96c" providerId="ADAL" clId="{6E4368D7-9526-4905-9E66-7FF6CEA420A2}" dt="2020-01-17T10:24:06.155" v="527" actId="1037"/>
          <ac:grpSpMkLst>
            <pc:docMk/>
            <pc:sldMk cId="4293376939" sldId="412"/>
            <ac:grpSpMk id="33" creationId="{1A4ECA81-8BB3-41DA-810F-1057EE8B810A}"/>
          </ac:grpSpMkLst>
        </pc:grpChg>
        <pc:grpChg chg="add del mod">
          <ac:chgData name="Jade Raynor" userId="7d7597aa-3574-4818-9f5e-e6442faad96c" providerId="ADAL" clId="{6E4368D7-9526-4905-9E66-7FF6CEA420A2}" dt="2020-01-17T10:24:18.354" v="542" actId="21"/>
          <ac:grpSpMkLst>
            <pc:docMk/>
            <pc:sldMk cId="4293376939" sldId="412"/>
            <ac:grpSpMk id="36" creationId="{B04E73B4-B15C-4485-AE35-6354BF78F087}"/>
          </ac:grpSpMkLst>
        </pc:grpChg>
        <pc:grpChg chg="add del mod">
          <ac:chgData name="Jade Raynor" userId="7d7597aa-3574-4818-9f5e-e6442faad96c" providerId="ADAL" clId="{6E4368D7-9526-4905-9E66-7FF6CEA420A2}" dt="2020-01-17T10:24:18.354" v="542" actId="21"/>
          <ac:grpSpMkLst>
            <pc:docMk/>
            <pc:sldMk cId="4293376939" sldId="412"/>
            <ac:grpSpMk id="40" creationId="{1098E6C7-20FD-4D6C-BBB8-AE43FBEB93BD}"/>
          </ac:grpSpMkLst>
        </pc:grpChg>
        <pc:grpChg chg="add del mod">
          <ac:chgData name="Jade Raynor" userId="7d7597aa-3574-4818-9f5e-e6442faad96c" providerId="ADAL" clId="{6E4368D7-9526-4905-9E66-7FF6CEA420A2}" dt="2020-01-17T10:24:18.354" v="542" actId="21"/>
          <ac:grpSpMkLst>
            <pc:docMk/>
            <pc:sldMk cId="4293376939" sldId="412"/>
            <ac:grpSpMk id="43" creationId="{CCF1BED0-9D58-45ED-BAEE-B31A3E63DABA}"/>
          </ac:grpSpMkLst>
        </pc:grpChg>
        <pc:grpChg chg="add del mod">
          <ac:chgData name="Jade Raynor" userId="7d7597aa-3574-4818-9f5e-e6442faad96c" providerId="ADAL" clId="{6E4368D7-9526-4905-9E66-7FF6CEA420A2}" dt="2020-01-17T10:24:18.354" v="542" actId="21"/>
          <ac:grpSpMkLst>
            <pc:docMk/>
            <pc:sldMk cId="4293376939" sldId="412"/>
            <ac:grpSpMk id="49" creationId="{E77DB52B-45E1-4FAE-8523-2C6CD2A70DDC}"/>
          </ac:grpSpMkLst>
        </pc:grpChg>
        <pc:graphicFrameChg chg="mod modGraphic">
          <ac:chgData name="Jade Raynor" userId="7d7597aa-3574-4818-9f5e-e6442faad96c" providerId="ADAL" clId="{6E4368D7-9526-4905-9E66-7FF6CEA420A2}" dt="2020-01-17T10:25:42.185" v="560"/>
          <ac:graphicFrameMkLst>
            <pc:docMk/>
            <pc:sldMk cId="4293376939" sldId="412"/>
            <ac:graphicFrameMk id="6" creationId="{9EC8A341-8B14-4A50-8526-46703D42C48A}"/>
          </ac:graphicFrameMkLst>
        </pc:graphicFrameChg>
        <pc:graphicFrameChg chg="mod modGraphic">
          <ac:chgData name="Jade Raynor" userId="7d7597aa-3574-4818-9f5e-e6442faad96c" providerId="ADAL" clId="{6E4368D7-9526-4905-9E66-7FF6CEA420A2}" dt="2020-01-17T10:25:04.174" v="553" actId="572"/>
          <ac:graphicFrameMkLst>
            <pc:docMk/>
            <pc:sldMk cId="4293376939" sldId="412"/>
            <ac:graphicFrameMk id="10" creationId="{9136B05C-9FA8-4ED1-8906-278288864DBC}"/>
          </ac:graphicFrameMkLst>
        </pc:graphicFrameChg>
        <pc:graphicFrameChg chg="add del mod">
          <ac:chgData name="Jade Raynor" userId="7d7597aa-3574-4818-9f5e-e6442faad96c" providerId="ADAL" clId="{6E4368D7-9526-4905-9E66-7FF6CEA420A2}" dt="2020-01-17T10:24:18.354" v="542" actId="21"/>
          <ac:graphicFrameMkLst>
            <pc:docMk/>
            <pc:sldMk cId="4293376939" sldId="412"/>
            <ac:graphicFrameMk id="34" creationId="{58898582-9412-4F02-95AE-FF0772A8A4F8}"/>
          </ac:graphicFrameMkLst>
        </pc:graphicFrameChg>
        <pc:graphicFrameChg chg="add del mod">
          <ac:chgData name="Jade Raynor" userId="7d7597aa-3574-4818-9f5e-e6442faad96c" providerId="ADAL" clId="{6E4368D7-9526-4905-9E66-7FF6CEA420A2}" dt="2020-01-17T10:24:18.354" v="542" actId="21"/>
          <ac:graphicFrameMkLst>
            <pc:docMk/>
            <pc:sldMk cId="4293376939" sldId="412"/>
            <ac:graphicFrameMk id="35" creationId="{79A66B0E-36AE-4C24-85E5-E58412FFBAD1}"/>
          </ac:graphicFrameMkLst>
        </pc:graphicFrameChg>
      </pc:sldChg>
      <pc:sldChg chg="modSp">
        <pc:chgData name="Jade Raynor" userId="7d7597aa-3574-4818-9f5e-e6442faad96c" providerId="ADAL" clId="{6E4368D7-9526-4905-9E66-7FF6CEA420A2}" dt="2020-01-17T10:27:04.845" v="581" actId="692"/>
        <pc:sldMkLst>
          <pc:docMk/>
          <pc:sldMk cId="3482204773" sldId="413"/>
        </pc:sldMkLst>
        <pc:graphicFrameChg chg="mod">
          <ac:chgData name="Jade Raynor" userId="7d7597aa-3574-4818-9f5e-e6442faad96c" providerId="ADAL" clId="{6E4368D7-9526-4905-9E66-7FF6CEA420A2}" dt="2020-01-17T10:26:51.594" v="573" actId="692"/>
          <ac:graphicFrameMkLst>
            <pc:docMk/>
            <pc:sldMk cId="3482204773" sldId="413"/>
            <ac:graphicFrameMk id="17" creationId="{6BF6F6A4-191C-4C6C-AA9E-3A929F0FBA3E}"/>
          </ac:graphicFrameMkLst>
        </pc:graphicFrameChg>
        <pc:graphicFrameChg chg="mod">
          <ac:chgData name="Jade Raynor" userId="7d7597aa-3574-4818-9f5e-e6442faad96c" providerId="ADAL" clId="{6E4368D7-9526-4905-9E66-7FF6CEA420A2}" dt="2020-01-17T10:26:59.324" v="577" actId="692"/>
          <ac:graphicFrameMkLst>
            <pc:docMk/>
            <pc:sldMk cId="3482204773" sldId="413"/>
            <ac:graphicFrameMk id="20" creationId="{26F28BA4-F4A4-46FA-BF87-9FBF6B4F6092}"/>
          </ac:graphicFrameMkLst>
        </pc:graphicFrameChg>
        <pc:graphicFrameChg chg="mod">
          <ac:chgData name="Jade Raynor" userId="7d7597aa-3574-4818-9f5e-e6442faad96c" providerId="ADAL" clId="{6E4368D7-9526-4905-9E66-7FF6CEA420A2}" dt="2020-01-17T10:27:04.845" v="581" actId="692"/>
          <ac:graphicFrameMkLst>
            <pc:docMk/>
            <pc:sldMk cId="3482204773" sldId="413"/>
            <ac:graphicFrameMk id="21" creationId="{A9C41B7F-70D1-452D-8EB4-F90D1A32D845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23T15:36:07.156" v="2072"/>
        <pc:sldMkLst>
          <pc:docMk/>
          <pc:sldMk cId="3359246303" sldId="414"/>
        </pc:sldMkLst>
        <pc:spChg chg="mod">
          <ac:chgData name="Jade Raynor" userId="7d7597aa-3574-4818-9f5e-e6442faad96c" providerId="ADAL" clId="{6E4368D7-9526-4905-9E66-7FF6CEA420A2}" dt="2020-01-17T10:42:26.793" v="1531" actId="20577"/>
          <ac:spMkLst>
            <pc:docMk/>
            <pc:sldMk cId="3359246303" sldId="414"/>
            <ac:spMk id="19" creationId="{5252A847-DE45-4FA3-A1F8-EEBEB845FF8E}"/>
          </ac:spMkLst>
        </pc:spChg>
        <pc:spChg chg="del mod">
          <ac:chgData name="Jade Raynor" userId="7d7597aa-3574-4818-9f5e-e6442faad96c" providerId="ADAL" clId="{6E4368D7-9526-4905-9E66-7FF6CEA420A2}" dt="2020-01-17T10:34:51.591" v="1125" actId="478"/>
          <ac:spMkLst>
            <pc:docMk/>
            <pc:sldMk cId="3359246303" sldId="414"/>
            <ac:spMk id="44" creationId="{1AD32F62-5D0A-4803-86FF-3A738ABBF820}"/>
          </ac:spMkLst>
        </pc:spChg>
        <pc:grpChg chg="add mod">
          <ac:chgData name="Jade Raynor" userId="7d7597aa-3574-4818-9f5e-e6442faad96c" providerId="ADAL" clId="{6E4368D7-9526-4905-9E66-7FF6CEA420A2}" dt="2020-01-17T10:42:46.138" v="1547" actId="1037"/>
          <ac:grpSpMkLst>
            <pc:docMk/>
            <pc:sldMk cId="3359246303" sldId="414"/>
            <ac:grpSpMk id="27" creationId="{9731BE15-FE43-44E8-AADE-A7C9BB2A6E03}"/>
          </ac:grpSpMkLst>
        </pc:grpChg>
        <pc:grpChg chg="del">
          <ac:chgData name="Jade Raynor" userId="7d7597aa-3574-4818-9f5e-e6442faad96c" providerId="ADAL" clId="{6E4368D7-9526-4905-9E66-7FF6CEA420A2}" dt="2020-01-17T10:34:29.694" v="1116" actId="478"/>
          <ac:grpSpMkLst>
            <pc:docMk/>
            <pc:sldMk cId="3359246303" sldId="414"/>
            <ac:grpSpMk id="29" creationId="{C536804A-6C50-4049-B42F-2994F5701CF4}"/>
          </ac:grpSpMkLst>
        </pc:grpChg>
        <pc:grpChg chg="del">
          <ac:chgData name="Jade Raynor" userId="7d7597aa-3574-4818-9f5e-e6442faad96c" providerId="ADAL" clId="{6E4368D7-9526-4905-9E66-7FF6CEA420A2}" dt="2020-01-17T10:34:33.614" v="1118" actId="478"/>
          <ac:grpSpMkLst>
            <pc:docMk/>
            <pc:sldMk cId="3359246303" sldId="414"/>
            <ac:grpSpMk id="33" creationId="{BC53D1E8-F359-41B8-A4B6-FB0E1DC1FEB8}"/>
          </ac:grpSpMkLst>
        </pc:grpChg>
        <pc:grpChg chg="del">
          <ac:chgData name="Jade Raynor" userId="7d7597aa-3574-4818-9f5e-e6442faad96c" providerId="ADAL" clId="{6E4368D7-9526-4905-9E66-7FF6CEA420A2}" dt="2020-01-17T10:34:31.864" v="1117" actId="478"/>
          <ac:grpSpMkLst>
            <pc:docMk/>
            <pc:sldMk cId="3359246303" sldId="414"/>
            <ac:grpSpMk id="38" creationId="{4418B2EC-978B-4350-9DF9-C1200943C2D0}"/>
          </ac:grpSpMkLst>
        </pc:grpChg>
        <pc:graphicFrameChg chg="add mod modGraphic">
          <ac:chgData name="Jade Raynor" userId="7d7597aa-3574-4818-9f5e-e6442faad96c" providerId="ADAL" clId="{6E4368D7-9526-4905-9E66-7FF6CEA420A2}" dt="2020-01-17T10:42:46.138" v="1547" actId="1037"/>
          <ac:graphicFrameMkLst>
            <pc:docMk/>
            <pc:sldMk cId="3359246303" sldId="414"/>
            <ac:graphicFrameMk id="23" creationId="{B7AC178A-5268-4969-A113-0B5B44118300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46.138" v="1547" actId="1037"/>
          <ac:graphicFrameMkLst>
            <pc:docMk/>
            <pc:sldMk cId="3359246303" sldId="414"/>
            <ac:graphicFrameMk id="24" creationId="{9091F032-0882-47AC-863E-68ADE3B1A427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46.138" v="1547" actId="1037"/>
          <ac:graphicFrameMkLst>
            <pc:docMk/>
            <pc:sldMk cId="3359246303" sldId="414"/>
            <ac:graphicFrameMk id="25" creationId="{8DF9B701-1048-4CB6-A6EA-8AA952B86F1D}"/>
          </ac:graphicFrameMkLst>
        </pc:graphicFrameChg>
        <pc:graphicFrameChg chg="add mod">
          <ac:chgData name="Jade Raynor" userId="7d7597aa-3574-4818-9f5e-e6442faad96c" providerId="ADAL" clId="{6E4368D7-9526-4905-9E66-7FF6CEA420A2}" dt="2020-01-17T10:42:46.138" v="1547" actId="1037"/>
          <ac:graphicFrameMkLst>
            <pc:docMk/>
            <pc:sldMk cId="3359246303" sldId="414"/>
            <ac:graphicFrameMk id="26" creationId="{89048A5C-9696-45D4-8571-8F9CBEC30A77}"/>
          </ac:graphicFrameMkLst>
        </pc:graphicFrameChg>
        <pc:graphicFrameChg chg="del">
          <ac:chgData name="Jade Raynor" userId="7d7597aa-3574-4818-9f5e-e6442faad96c" providerId="ADAL" clId="{6E4368D7-9526-4905-9E66-7FF6CEA420A2}" dt="2020-01-17T10:34:54.879" v="1126" actId="478"/>
          <ac:graphicFrameMkLst>
            <pc:docMk/>
            <pc:sldMk cId="3359246303" sldId="414"/>
            <ac:graphicFrameMk id="28" creationId="{4EA6A5AB-DE96-48D8-B8CB-B80A23D81E61}"/>
          </ac:graphicFrameMkLst>
        </pc:graphicFrameChg>
        <pc:graphicFrameChg chg="mod">
          <ac:chgData name="Jade Raynor" userId="7d7597aa-3574-4818-9f5e-e6442faad96c" providerId="ADAL" clId="{6E4368D7-9526-4905-9E66-7FF6CEA420A2}" dt="2020-01-23T15:35:41.190" v="2067"/>
          <ac:graphicFrameMkLst>
            <pc:docMk/>
            <pc:sldMk cId="3359246303" sldId="414"/>
            <ac:graphicFrameMk id="45" creationId="{6B3DD4D2-5017-4462-8CC0-18CFD9693716}"/>
          </ac:graphicFrameMkLst>
        </pc:graphicFrameChg>
        <pc:graphicFrameChg chg="mod">
          <ac:chgData name="Jade Raynor" userId="7d7597aa-3574-4818-9f5e-e6442faad96c" providerId="ADAL" clId="{6E4368D7-9526-4905-9E66-7FF6CEA420A2}" dt="2020-01-23T15:35:51.168" v="2069"/>
          <ac:graphicFrameMkLst>
            <pc:docMk/>
            <pc:sldMk cId="3359246303" sldId="414"/>
            <ac:graphicFrameMk id="46" creationId="{EDA88DE6-EEB4-4E77-B36A-5DB843C0610B}"/>
          </ac:graphicFrameMkLst>
        </pc:graphicFrameChg>
        <pc:graphicFrameChg chg="mod">
          <ac:chgData name="Jade Raynor" userId="7d7597aa-3574-4818-9f5e-e6442faad96c" providerId="ADAL" clId="{6E4368D7-9526-4905-9E66-7FF6CEA420A2}" dt="2020-01-23T15:35:45.467" v="2068"/>
          <ac:graphicFrameMkLst>
            <pc:docMk/>
            <pc:sldMk cId="3359246303" sldId="414"/>
            <ac:graphicFrameMk id="47" creationId="{8EA251C8-B8E2-4EFF-9CFD-1D03256EB044}"/>
          </ac:graphicFrameMkLst>
        </pc:graphicFrameChg>
        <pc:graphicFrameChg chg="mod">
          <ac:chgData name="Jade Raynor" userId="7d7597aa-3574-4818-9f5e-e6442faad96c" providerId="ADAL" clId="{6E4368D7-9526-4905-9E66-7FF6CEA420A2}" dt="2020-01-23T15:36:07.156" v="2072"/>
          <ac:graphicFrameMkLst>
            <pc:docMk/>
            <pc:sldMk cId="3359246303" sldId="414"/>
            <ac:graphicFrameMk id="48" creationId="{C41AD021-99A0-4E6A-A282-465201267A94}"/>
          </ac:graphicFrameMkLst>
        </pc:graphicFrameChg>
      </pc:sldChg>
      <pc:sldChg chg="addSp delSp modSp del">
        <pc:chgData name="Jade Raynor" userId="7d7597aa-3574-4818-9f5e-e6442faad96c" providerId="ADAL" clId="{6E4368D7-9526-4905-9E66-7FF6CEA420A2}" dt="2020-01-17T10:40:55.212" v="1431" actId="2696"/>
        <pc:sldMkLst>
          <pc:docMk/>
          <pc:sldMk cId="2418192636" sldId="415"/>
        </pc:sldMkLst>
        <pc:spChg chg="del mod">
          <ac:chgData name="Jade Raynor" userId="7d7597aa-3574-4818-9f5e-e6442faad96c" providerId="ADAL" clId="{6E4368D7-9526-4905-9E66-7FF6CEA420A2}" dt="2020-01-17T10:39:22.894" v="1260"/>
          <ac:spMkLst>
            <pc:docMk/>
            <pc:sldMk cId="2418192636" sldId="415"/>
            <ac:spMk id="2" creationId="{AB217374-EEAD-4FD2-9165-F9ACA49BCB6E}"/>
          </ac:spMkLst>
        </pc:spChg>
        <pc:spChg chg="add del">
          <ac:chgData name="Jade Raynor" userId="7d7597aa-3574-4818-9f5e-e6442faad96c" providerId="ADAL" clId="{6E4368D7-9526-4905-9E66-7FF6CEA420A2}" dt="2020-01-17T10:40:47.823" v="1430"/>
          <ac:spMkLst>
            <pc:docMk/>
            <pc:sldMk cId="2418192636" sldId="415"/>
            <ac:spMk id="4" creationId="{D96901D8-2128-4B68-B072-B998DF726E6F}"/>
          </ac:spMkLst>
        </pc:spChg>
        <pc:grpChg chg="del">
          <ac:chgData name="Jade Raynor" userId="7d7597aa-3574-4818-9f5e-e6442faad96c" providerId="ADAL" clId="{6E4368D7-9526-4905-9E66-7FF6CEA420A2}" dt="2020-01-17T10:37:21.044" v="1234" actId="478"/>
          <ac:grpSpMkLst>
            <pc:docMk/>
            <pc:sldMk cId="2418192636" sldId="415"/>
            <ac:grpSpMk id="3" creationId="{D4CAE74A-0770-4F4E-8153-A7FD9C659107}"/>
          </ac:grpSpMkLst>
        </pc:grpChg>
        <pc:grpChg chg="del">
          <ac:chgData name="Jade Raynor" userId="7d7597aa-3574-4818-9f5e-e6442faad96c" providerId="ADAL" clId="{6E4368D7-9526-4905-9E66-7FF6CEA420A2}" dt="2020-01-17T10:37:21.044" v="1234" actId="478"/>
          <ac:grpSpMkLst>
            <pc:docMk/>
            <pc:sldMk cId="2418192636" sldId="415"/>
            <ac:grpSpMk id="6" creationId="{4D432A0E-7246-409F-8929-F97DC02B1EF7}"/>
          </ac:grpSpMkLst>
        </pc:grpChg>
        <pc:grpChg chg="del">
          <ac:chgData name="Jade Raynor" userId="7d7597aa-3574-4818-9f5e-e6442faad96c" providerId="ADAL" clId="{6E4368D7-9526-4905-9E66-7FF6CEA420A2}" dt="2020-01-17T10:37:23.828" v="1235" actId="478"/>
          <ac:grpSpMkLst>
            <pc:docMk/>
            <pc:sldMk cId="2418192636" sldId="415"/>
            <ac:grpSpMk id="22" creationId="{591DD56B-162A-478A-B9C6-684F60623760}"/>
          </ac:grpSpMkLst>
        </pc:grpChg>
        <pc:graphicFrameChg chg="del">
          <ac:chgData name="Jade Raynor" userId="7d7597aa-3574-4818-9f5e-e6442faad96c" providerId="ADAL" clId="{6E4368D7-9526-4905-9E66-7FF6CEA420A2}" dt="2020-01-17T10:37:21.044" v="1234" actId="478"/>
          <ac:graphicFrameMkLst>
            <pc:docMk/>
            <pc:sldMk cId="2418192636" sldId="415"/>
            <ac:graphicFrameMk id="26" creationId="{BF3B0D7F-4AE2-4133-A54D-E81FA07CECA1}"/>
          </ac:graphicFrameMkLst>
        </pc:graphicFrameChg>
      </pc:sldChg>
      <pc:sldChg chg="addSp delSp modSp">
        <pc:chgData name="Jade Raynor" userId="7d7597aa-3574-4818-9f5e-e6442faad96c" providerId="ADAL" clId="{6E4368D7-9526-4905-9E66-7FF6CEA420A2}" dt="2020-01-17T10:44:26.223" v="1606"/>
        <pc:sldMkLst>
          <pc:docMk/>
          <pc:sldMk cId="3227002440" sldId="416"/>
        </pc:sldMkLst>
        <pc:spChg chg="mod">
          <ac:chgData name="Jade Raynor" userId="7d7597aa-3574-4818-9f5e-e6442faad96c" providerId="ADAL" clId="{6E4368D7-9526-4905-9E66-7FF6CEA420A2}" dt="2020-01-17T10:44:26.223" v="1606"/>
          <ac:spMkLst>
            <pc:docMk/>
            <pc:sldMk cId="3227002440" sldId="416"/>
            <ac:spMk id="17" creationId="{B36F482C-68AC-496F-8158-A47FE26015A9}"/>
          </ac:spMkLst>
        </pc:spChg>
        <pc:graphicFrameChg chg="add">
          <ac:chgData name="Jade Raynor" userId="7d7597aa-3574-4818-9f5e-e6442faad96c" providerId="ADAL" clId="{6E4368D7-9526-4905-9E66-7FF6CEA420A2}" dt="2020-01-17T10:44:15.823" v="1604"/>
          <ac:graphicFrameMkLst>
            <pc:docMk/>
            <pc:sldMk cId="3227002440" sldId="416"/>
            <ac:graphicFrameMk id="15" creationId="{5A8B602B-1461-4FB8-A792-36C58FFAC096}"/>
          </ac:graphicFrameMkLst>
        </pc:graphicFrameChg>
        <pc:graphicFrameChg chg="add">
          <ac:chgData name="Jade Raynor" userId="7d7597aa-3574-4818-9f5e-e6442faad96c" providerId="ADAL" clId="{6E4368D7-9526-4905-9E66-7FF6CEA420A2}" dt="2020-01-17T10:44:15.823" v="1604"/>
          <ac:graphicFrameMkLst>
            <pc:docMk/>
            <pc:sldMk cId="3227002440" sldId="416"/>
            <ac:graphicFrameMk id="19" creationId="{6A5243D9-C054-403D-A00D-32CEE139C167}"/>
          </ac:graphicFrameMkLst>
        </pc:graphicFrameChg>
        <pc:graphicFrameChg chg="del">
          <ac:chgData name="Jade Raynor" userId="7d7597aa-3574-4818-9f5e-e6442faad96c" providerId="ADAL" clId="{6E4368D7-9526-4905-9E66-7FF6CEA420A2}" dt="2020-01-17T10:44:12.753" v="1602" actId="478"/>
          <ac:graphicFrameMkLst>
            <pc:docMk/>
            <pc:sldMk cId="3227002440" sldId="416"/>
            <ac:graphicFrameMk id="22" creationId="{C683CD5F-2EEB-43AE-8D38-93E845A9DF7C}"/>
          </ac:graphicFrameMkLst>
        </pc:graphicFrameChg>
        <pc:graphicFrameChg chg="del">
          <ac:chgData name="Jade Raynor" userId="7d7597aa-3574-4818-9f5e-e6442faad96c" providerId="ADAL" clId="{6E4368D7-9526-4905-9E66-7FF6CEA420A2}" dt="2020-01-17T10:44:15.313" v="1603" actId="478"/>
          <ac:graphicFrameMkLst>
            <pc:docMk/>
            <pc:sldMk cId="3227002440" sldId="416"/>
            <ac:graphicFrameMk id="23" creationId="{D8678626-622D-414A-86E9-7400AEBA54B4}"/>
          </ac:graphicFrameMkLst>
        </pc:graphicFrameChg>
      </pc:sldChg>
      <pc:sldChg chg="modSp add">
        <pc:chgData name="Jade Raynor" userId="7d7597aa-3574-4818-9f5e-e6442faad96c" providerId="ADAL" clId="{6E4368D7-9526-4905-9E66-7FF6CEA420A2}" dt="2020-01-17T10:42:53.193" v="1555" actId="1037"/>
        <pc:sldMkLst>
          <pc:docMk/>
          <pc:sldMk cId="313111502" sldId="417"/>
        </pc:sldMkLst>
        <pc:spChg chg="mod">
          <ac:chgData name="Jade Raynor" userId="7d7597aa-3574-4818-9f5e-e6442faad96c" providerId="ADAL" clId="{6E4368D7-9526-4905-9E66-7FF6CEA420A2}" dt="2020-01-17T10:41:43.964" v="1516" actId="207"/>
          <ac:spMkLst>
            <pc:docMk/>
            <pc:sldMk cId="313111502" sldId="417"/>
            <ac:spMk id="19" creationId="{5252A847-DE45-4FA3-A1F8-EEBEB845FF8E}"/>
          </ac:spMkLst>
        </pc:spChg>
        <pc:grpChg chg="mod">
          <ac:chgData name="Jade Raynor" userId="7d7597aa-3574-4818-9f5e-e6442faad96c" providerId="ADAL" clId="{6E4368D7-9526-4905-9E66-7FF6CEA420A2}" dt="2020-01-17T10:42:53.193" v="1555" actId="1037"/>
          <ac:grpSpMkLst>
            <pc:docMk/>
            <pc:sldMk cId="313111502" sldId="417"/>
            <ac:grpSpMk id="27" creationId="{9731BE15-FE43-44E8-AADE-A7C9BB2A6E03}"/>
          </ac:grpSpMkLst>
        </pc:grpChg>
        <pc:graphicFrameChg chg="mod">
          <ac:chgData name="Jade Raynor" userId="7d7597aa-3574-4818-9f5e-e6442faad96c" providerId="ADAL" clId="{6E4368D7-9526-4905-9E66-7FF6CEA420A2}" dt="2020-01-17T10:42:53.193" v="1555" actId="1037"/>
          <ac:graphicFrameMkLst>
            <pc:docMk/>
            <pc:sldMk cId="313111502" sldId="417"/>
            <ac:graphicFrameMk id="23" creationId="{B7AC178A-5268-4969-A113-0B5B44118300}"/>
          </ac:graphicFrameMkLst>
        </pc:graphicFrameChg>
        <pc:graphicFrameChg chg="mod">
          <ac:chgData name="Jade Raynor" userId="7d7597aa-3574-4818-9f5e-e6442faad96c" providerId="ADAL" clId="{6E4368D7-9526-4905-9E66-7FF6CEA420A2}" dt="2020-01-17T10:42:53.193" v="1555" actId="1037"/>
          <ac:graphicFrameMkLst>
            <pc:docMk/>
            <pc:sldMk cId="313111502" sldId="417"/>
            <ac:graphicFrameMk id="24" creationId="{9091F032-0882-47AC-863E-68ADE3B1A427}"/>
          </ac:graphicFrameMkLst>
        </pc:graphicFrameChg>
        <pc:graphicFrameChg chg="mod">
          <ac:chgData name="Jade Raynor" userId="7d7597aa-3574-4818-9f5e-e6442faad96c" providerId="ADAL" clId="{6E4368D7-9526-4905-9E66-7FF6CEA420A2}" dt="2020-01-17T10:42:53.193" v="1555" actId="1037"/>
          <ac:graphicFrameMkLst>
            <pc:docMk/>
            <pc:sldMk cId="313111502" sldId="417"/>
            <ac:graphicFrameMk id="25" creationId="{8DF9B701-1048-4CB6-A6EA-8AA952B86F1D}"/>
          </ac:graphicFrameMkLst>
        </pc:graphicFrameChg>
        <pc:graphicFrameChg chg="mod">
          <ac:chgData name="Jade Raynor" userId="7d7597aa-3574-4818-9f5e-e6442faad96c" providerId="ADAL" clId="{6E4368D7-9526-4905-9E66-7FF6CEA420A2}" dt="2020-01-17T10:42:53.193" v="1555" actId="1037"/>
          <ac:graphicFrameMkLst>
            <pc:docMk/>
            <pc:sldMk cId="313111502" sldId="417"/>
            <ac:graphicFrameMk id="26" creationId="{89048A5C-9696-45D4-8571-8F9CBEC30A77}"/>
          </ac:graphicFrameMkLst>
        </pc:graphicFrameChg>
      </pc:sldChg>
      <pc:sldChg chg="add del">
        <pc:chgData name="Jade Raynor" userId="7d7597aa-3574-4818-9f5e-e6442faad96c" providerId="ADAL" clId="{6E4368D7-9526-4905-9E66-7FF6CEA420A2}" dt="2020-01-23T15:33:00.445" v="2038"/>
        <pc:sldMkLst>
          <pc:docMk/>
          <pc:sldMk cId="3912051508" sldId="418"/>
        </pc:sldMkLst>
      </pc:sldChg>
    </pc:docChg>
  </pc:docChgLst>
  <pc:docChgLst>
    <pc:chgData name="Theresa Hodgson" userId="213b339f-9e68-4d61-b6e1-9aa385d3ff46" providerId="ADAL" clId="{CEDF6EAB-48B3-4E8B-B988-15571ECC3495}"/>
  </pc:docChgLst>
  <pc:docChgLst>
    <pc:chgData name="Ashleigh Sobol" userId="8430f2a2-602f-4dde-a79b-412efd9dd8bf" providerId="ADAL" clId="{314E36DF-02F4-4957-B175-8AD4C9F6E04E}"/>
  </pc:docChgLst>
  <pc:docChgLst>
    <pc:chgData name="Victoria Worthington" userId="3602fdab-493b-4fe0-87da-353562330a36" providerId="ADAL" clId="{986C9C47-8D94-4DB4-A7C8-B03CC85BF5EA}"/>
  </pc:docChgLst>
  <pc:docChgLst>
    <pc:chgData name="Lindsay Grix" userId="a678036f-2d88-407c-addb-d0af3fea6eec" providerId="ADAL" clId="{651950E3-9522-4766-AC25-7887822489D0}"/>
  </pc:docChgLst>
  <pc:docChgLst>
    <pc:chgData name="Jan Fitzpatrick" userId="d1b284ec-d1dd-4765-b823-b34899491c26" providerId="ADAL" clId="{4EAE4670-DEB9-4F29-9A03-E166FD653F29}"/>
    <pc:docChg chg="undo custSel modSld">
      <pc:chgData name="Jan Fitzpatrick" userId="d1b284ec-d1dd-4765-b823-b34899491c26" providerId="ADAL" clId="{4EAE4670-DEB9-4F29-9A03-E166FD653F29}" dt="2020-01-23T14:50:21.809" v="103" actId="165"/>
      <pc:docMkLst>
        <pc:docMk/>
      </pc:docMkLst>
      <pc:sldChg chg="delSp modSp">
        <pc:chgData name="Jan Fitzpatrick" userId="d1b284ec-d1dd-4765-b823-b34899491c26" providerId="ADAL" clId="{4EAE4670-DEB9-4F29-9A03-E166FD653F29}" dt="2020-01-23T14:41:34.820" v="3" actId="14100"/>
        <pc:sldMkLst>
          <pc:docMk/>
          <pc:sldMk cId="1669721746" sldId="365"/>
        </pc:sldMkLst>
        <pc:grpChg chg="del">
          <ac:chgData name="Jan Fitzpatrick" userId="d1b284ec-d1dd-4765-b823-b34899491c26" providerId="ADAL" clId="{4EAE4670-DEB9-4F29-9A03-E166FD653F29}" dt="2020-01-23T14:41:22.033" v="0" actId="165"/>
          <ac:grpSpMkLst>
            <pc:docMk/>
            <pc:sldMk cId="1669721746" sldId="365"/>
            <ac:grpSpMk id="35" creationId="{4E6544B8-A679-4524-AA83-92DEAFF7ED7D}"/>
          </ac:grpSpMkLst>
        </pc:grpChg>
        <pc:grpChg chg="mod topLvl">
          <ac:chgData name="Jan Fitzpatrick" userId="d1b284ec-d1dd-4765-b823-b34899491c26" providerId="ADAL" clId="{4EAE4670-DEB9-4F29-9A03-E166FD653F29}" dt="2020-01-23T14:41:22.033" v="0" actId="165"/>
          <ac:grpSpMkLst>
            <pc:docMk/>
            <pc:sldMk cId="1669721746" sldId="365"/>
            <ac:grpSpMk id="42" creationId="{E5D4B255-8018-4204-ACFC-CD885DABECCD}"/>
          </ac:grpSpMkLst>
        </pc:grpChg>
        <pc:picChg chg="mod topLvl">
          <ac:chgData name="Jan Fitzpatrick" userId="d1b284ec-d1dd-4765-b823-b34899491c26" providerId="ADAL" clId="{4EAE4670-DEB9-4F29-9A03-E166FD653F29}" dt="2020-01-23T14:41:22.033" v="0" actId="165"/>
          <ac:picMkLst>
            <pc:docMk/>
            <pc:sldMk cId="1669721746" sldId="365"/>
            <ac:picMk id="36" creationId="{643C2D9D-CA96-4345-B160-945854D38138}"/>
          </ac:picMkLst>
        </pc:picChg>
        <pc:picChg chg="mod topLvl">
          <ac:chgData name="Jan Fitzpatrick" userId="d1b284ec-d1dd-4765-b823-b34899491c26" providerId="ADAL" clId="{4EAE4670-DEB9-4F29-9A03-E166FD653F29}" dt="2020-01-23T14:41:22.033" v="0" actId="165"/>
          <ac:picMkLst>
            <pc:docMk/>
            <pc:sldMk cId="1669721746" sldId="365"/>
            <ac:picMk id="37" creationId="{915385C7-A221-4E1A-932A-35ACB92F8434}"/>
          </ac:picMkLst>
        </pc:picChg>
        <pc:picChg chg="mod topLvl">
          <ac:chgData name="Jan Fitzpatrick" userId="d1b284ec-d1dd-4765-b823-b34899491c26" providerId="ADAL" clId="{4EAE4670-DEB9-4F29-9A03-E166FD653F29}" dt="2020-01-23T14:41:22.033" v="0" actId="165"/>
          <ac:picMkLst>
            <pc:docMk/>
            <pc:sldMk cId="1669721746" sldId="365"/>
            <ac:picMk id="38" creationId="{DDF10A36-CAD8-4E0D-AA8F-460F6C91DEA2}"/>
          </ac:picMkLst>
        </pc:picChg>
        <pc:picChg chg="mod topLvl">
          <ac:chgData name="Jan Fitzpatrick" userId="d1b284ec-d1dd-4765-b823-b34899491c26" providerId="ADAL" clId="{4EAE4670-DEB9-4F29-9A03-E166FD653F29}" dt="2020-01-23T14:41:22.033" v="0" actId="165"/>
          <ac:picMkLst>
            <pc:docMk/>
            <pc:sldMk cId="1669721746" sldId="365"/>
            <ac:picMk id="39" creationId="{42462EA6-005A-45B5-AEED-3CFFF84F3095}"/>
          </ac:picMkLst>
        </pc:picChg>
        <pc:picChg chg="mod topLvl">
          <ac:chgData name="Jan Fitzpatrick" userId="d1b284ec-d1dd-4765-b823-b34899491c26" providerId="ADAL" clId="{4EAE4670-DEB9-4F29-9A03-E166FD653F29}" dt="2020-01-23T14:41:22.033" v="0" actId="165"/>
          <ac:picMkLst>
            <pc:docMk/>
            <pc:sldMk cId="1669721746" sldId="365"/>
            <ac:picMk id="40" creationId="{6251697F-4081-4991-A0A4-CBCB6D05A278}"/>
          </ac:picMkLst>
        </pc:picChg>
        <pc:picChg chg="mod topLvl">
          <ac:chgData name="Jan Fitzpatrick" userId="d1b284ec-d1dd-4765-b823-b34899491c26" providerId="ADAL" clId="{4EAE4670-DEB9-4F29-9A03-E166FD653F29}" dt="2020-01-23T14:41:34.820" v="3" actId="14100"/>
          <ac:picMkLst>
            <pc:docMk/>
            <pc:sldMk cId="1669721746" sldId="365"/>
            <ac:picMk id="41" creationId="{DC2E45CD-EE5D-45A6-AF5D-0C4617B77397}"/>
          </ac:picMkLst>
        </pc:picChg>
      </pc:sldChg>
      <pc:sldChg chg="modSp">
        <pc:chgData name="Jan Fitzpatrick" userId="d1b284ec-d1dd-4765-b823-b34899491c26" providerId="ADAL" clId="{4EAE4670-DEB9-4F29-9A03-E166FD653F29}" dt="2020-01-23T14:43:47.033" v="5" actId="20577"/>
        <pc:sldMkLst>
          <pc:docMk/>
          <pc:sldMk cId="1234788519" sldId="371"/>
        </pc:sldMkLst>
        <pc:graphicFrameChg chg="modGraphic">
          <ac:chgData name="Jan Fitzpatrick" userId="d1b284ec-d1dd-4765-b823-b34899491c26" providerId="ADAL" clId="{4EAE4670-DEB9-4F29-9A03-E166FD653F29}" dt="2020-01-23T14:43:47.033" v="5" actId="20577"/>
          <ac:graphicFrameMkLst>
            <pc:docMk/>
            <pc:sldMk cId="1234788519" sldId="371"/>
            <ac:graphicFrameMk id="25" creationId="{2567967A-A54E-42C8-B9C6-65C9E2DC5F92}"/>
          </ac:graphicFrameMkLst>
        </pc:graphicFrameChg>
      </pc:sldChg>
      <pc:sldChg chg="addSp modSp">
        <pc:chgData name="Jan Fitzpatrick" userId="d1b284ec-d1dd-4765-b823-b34899491c26" providerId="ADAL" clId="{4EAE4670-DEB9-4F29-9A03-E166FD653F29}" dt="2020-01-23T14:46:38.984" v="96" actId="1037"/>
        <pc:sldMkLst>
          <pc:docMk/>
          <pc:sldMk cId="3482204773" sldId="413"/>
        </pc:sldMkLst>
        <pc:spChg chg="mod">
          <ac:chgData name="Jan Fitzpatrick" userId="d1b284ec-d1dd-4765-b823-b34899491c26" providerId="ADAL" clId="{4EAE4670-DEB9-4F29-9A03-E166FD653F29}" dt="2020-01-23T14:45:29.988" v="34" actId="20577"/>
          <ac:spMkLst>
            <pc:docMk/>
            <pc:sldMk cId="3482204773" sldId="413"/>
            <ac:spMk id="19" creationId="{5252A847-DE45-4FA3-A1F8-EEBEB845FF8E}"/>
          </ac:spMkLst>
        </pc:spChg>
        <pc:graphicFrameChg chg="add mod modGraphic">
          <ac:chgData name="Jan Fitzpatrick" userId="d1b284ec-d1dd-4765-b823-b34899491c26" providerId="ADAL" clId="{4EAE4670-DEB9-4F29-9A03-E166FD653F29}" dt="2020-01-23T14:46:38.984" v="96" actId="1037"/>
          <ac:graphicFrameMkLst>
            <pc:docMk/>
            <pc:sldMk cId="3482204773" sldId="413"/>
            <ac:graphicFrameMk id="14" creationId="{EFB8653F-68EC-41D2-9E89-BAB47BAAF3C0}"/>
          </ac:graphicFrameMkLst>
        </pc:graphicFrameChg>
      </pc:sldChg>
      <pc:sldChg chg="addSp delSp modSp">
        <pc:chgData name="Jan Fitzpatrick" userId="d1b284ec-d1dd-4765-b823-b34899491c26" providerId="ADAL" clId="{4EAE4670-DEB9-4F29-9A03-E166FD653F29}" dt="2020-01-23T14:50:21.809" v="103" actId="165"/>
        <pc:sldMkLst>
          <pc:docMk/>
          <pc:sldMk cId="313111502" sldId="417"/>
        </pc:sldMkLst>
        <pc:grpChg chg="add del mod">
          <ac:chgData name="Jan Fitzpatrick" userId="d1b284ec-d1dd-4765-b823-b34899491c26" providerId="ADAL" clId="{4EAE4670-DEB9-4F29-9A03-E166FD653F29}" dt="2020-01-23T14:50:21.809" v="103" actId="165"/>
          <ac:grpSpMkLst>
            <pc:docMk/>
            <pc:sldMk cId="313111502" sldId="417"/>
            <ac:grpSpMk id="27" creationId="{9731BE15-FE43-44E8-AADE-A7C9BB2A6E03}"/>
          </ac:grpSpMkLst>
        </pc:grpChg>
        <pc:graphicFrameChg chg="mod topLvl">
          <ac:chgData name="Jan Fitzpatrick" userId="d1b284ec-d1dd-4765-b823-b34899491c26" providerId="ADAL" clId="{4EAE4670-DEB9-4F29-9A03-E166FD653F29}" dt="2020-01-23T14:50:21.809" v="103" actId="165"/>
          <ac:graphicFrameMkLst>
            <pc:docMk/>
            <pc:sldMk cId="313111502" sldId="417"/>
            <ac:graphicFrameMk id="45" creationId="{6B3DD4D2-5017-4462-8CC0-18CFD9693716}"/>
          </ac:graphicFrameMkLst>
        </pc:graphicFrameChg>
        <pc:graphicFrameChg chg="mod topLvl">
          <ac:chgData name="Jan Fitzpatrick" userId="d1b284ec-d1dd-4765-b823-b34899491c26" providerId="ADAL" clId="{4EAE4670-DEB9-4F29-9A03-E166FD653F29}" dt="2020-01-23T14:50:21.809" v="103" actId="165"/>
          <ac:graphicFrameMkLst>
            <pc:docMk/>
            <pc:sldMk cId="313111502" sldId="417"/>
            <ac:graphicFrameMk id="46" creationId="{EDA88DE6-EEB4-4E77-B36A-5DB843C0610B}"/>
          </ac:graphicFrameMkLst>
        </pc:graphicFrameChg>
        <pc:graphicFrameChg chg="mod topLvl">
          <ac:chgData name="Jan Fitzpatrick" userId="d1b284ec-d1dd-4765-b823-b34899491c26" providerId="ADAL" clId="{4EAE4670-DEB9-4F29-9A03-E166FD653F29}" dt="2020-01-23T14:50:21.809" v="103" actId="165"/>
          <ac:graphicFrameMkLst>
            <pc:docMk/>
            <pc:sldMk cId="313111502" sldId="417"/>
            <ac:graphicFrameMk id="47" creationId="{8EA251C8-B8E2-4EFF-9CFD-1D03256EB044}"/>
          </ac:graphicFrameMkLst>
        </pc:graphicFrameChg>
        <pc:graphicFrameChg chg="mod topLvl">
          <ac:chgData name="Jan Fitzpatrick" userId="d1b284ec-d1dd-4765-b823-b34899491c26" providerId="ADAL" clId="{4EAE4670-DEB9-4F29-9A03-E166FD653F29}" dt="2020-01-23T14:50:21.809" v="103" actId="165"/>
          <ac:graphicFrameMkLst>
            <pc:docMk/>
            <pc:sldMk cId="313111502" sldId="417"/>
            <ac:graphicFrameMk id="48" creationId="{C41AD021-99A0-4E6A-A282-465201267A94}"/>
          </ac:graphicFrameMkLst>
        </pc:graphicFrame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</pc:docChgLst>
  <pc:docChgLst>
    <pc:chgData name="Lindsay Grix" userId="a678036f-2d88-407c-addb-d0af3fea6eec" providerId="ADAL" clId="{9DADDA2D-7023-4224-AA88-96B93008952B}"/>
  </pc:docChgLst>
  <pc:docChgLst>
    <pc:chgData name="Lisa Mason" userId="4ec5fa3b-f5d6-483f-bfe5-5d7b4524c02c" providerId="ADAL" clId="{540EB34E-1B06-4192-86C6-3BF00D7C2B04}"/>
    <pc:docChg chg="undo custSel addSld delSld modSld sldOrd">
      <pc:chgData name="Lisa Mason" userId="4ec5fa3b-f5d6-483f-bfe5-5d7b4524c02c" providerId="ADAL" clId="{540EB34E-1B06-4192-86C6-3BF00D7C2B04}" dt="2020-01-14T21:30:06.535" v="631" actId="1036"/>
      <pc:docMkLst>
        <pc:docMk/>
      </pc:docMkLst>
      <pc:sldChg chg="addSp delSp modSp ord">
        <pc:chgData name="Lisa Mason" userId="4ec5fa3b-f5d6-483f-bfe5-5d7b4524c02c" providerId="ADAL" clId="{540EB34E-1B06-4192-86C6-3BF00D7C2B04}" dt="2020-01-14T08:06:27.612" v="261" actId="21"/>
        <pc:sldMkLst>
          <pc:docMk/>
          <pc:sldMk cId="1071900124" sldId="355"/>
        </pc:sldMkLst>
        <pc:picChg chg="add del mod">
          <ac:chgData name="Lisa Mason" userId="4ec5fa3b-f5d6-483f-bfe5-5d7b4524c02c" providerId="ADAL" clId="{540EB34E-1B06-4192-86C6-3BF00D7C2B04}" dt="2020-01-14T08:06:27.612" v="261" actId="21"/>
          <ac:picMkLst>
            <pc:docMk/>
            <pc:sldMk cId="1071900124" sldId="355"/>
            <ac:picMk id="2" creationId="{CA5ADFC8-9471-48B1-BA94-8A8A22AE43E9}"/>
          </ac:picMkLst>
        </pc:picChg>
      </pc:sldChg>
      <pc:sldChg chg="addSp delSp modSp">
        <pc:chgData name="Lisa Mason" userId="4ec5fa3b-f5d6-483f-bfe5-5d7b4524c02c" providerId="ADAL" clId="{540EB34E-1B06-4192-86C6-3BF00D7C2B04}" dt="2020-01-13T22:22:59.437" v="26" actId="20577"/>
        <pc:sldMkLst>
          <pc:docMk/>
          <pc:sldMk cId="36917022" sldId="360"/>
        </pc:sldMkLst>
        <pc:spChg chg="mod">
          <ac:chgData name="Lisa Mason" userId="4ec5fa3b-f5d6-483f-bfe5-5d7b4524c02c" providerId="ADAL" clId="{540EB34E-1B06-4192-86C6-3BF00D7C2B04}" dt="2020-01-13T22:22:59.437" v="26" actId="20577"/>
          <ac:spMkLst>
            <pc:docMk/>
            <pc:sldMk cId="36917022" sldId="360"/>
            <ac:spMk id="19" creationId="{5252A847-DE45-4FA3-A1F8-EEBEB845FF8E}"/>
          </ac:spMkLst>
        </pc:spChg>
        <pc:picChg chg="add del mod">
          <ac:chgData name="Lisa Mason" userId="4ec5fa3b-f5d6-483f-bfe5-5d7b4524c02c" providerId="ADAL" clId="{540EB34E-1B06-4192-86C6-3BF00D7C2B04}" dt="2020-01-13T22:21:50.762" v="16" actId="478"/>
          <ac:picMkLst>
            <pc:docMk/>
            <pc:sldMk cId="36917022" sldId="360"/>
            <ac:picMk id="3" creationId="{E4F85700-C3C0-44E4-B977-7BA4C172DA32}"/>
          </ac:picMkLst>
        </pc:picChg>
        <pc:picChg chg="add del mod">
          <ac:chgData name="Lisa Mason" userId="4ec5fa3b-f5d6-483f-bfe5-5d7b4524c02c" providerId="ADAL" clId="{540EB34E-1B06-4192-86C6-3BF00D7C2B04}" dt="2020-01-13T22:22:42.821" v="21" actId="21"/>
          <ac:picMkLst>
            <pc:docMk/>
            <pc:sldMk cId="36917022" sldId="360"/>
            <ac:picMk id="4" creationId="{1D51F291-5A79-4480-A84E-849C9D26467A}"/>
          </ac:picMkLst>
        </pc:picChg>
      </pc:sldChg>
      <pc:sldChg chg="addSp modSp del">
        <pc:chgData name="Lisa Mason" userId="4ec5fa3b-f5d6-483f-bfe5-5d7b4524c02c" providerId="ADAL" clId="{540EB34E-1B06-4192-86C6-3BF00D7C2B04}" dt="2020-01-13T22:23:15.504" v="31" actId="47"/>
        <pc:sldMkLst>
          <pc:docMk/>
          <pc:sldMk cId="465577182" sldId="367"/>
        </pc:sldMkLst>
        <pc:picChg chg="add mod">
          <ac:chgData name="Lisa Mason" userId="4ec5fa3b-f5d6-483f-bfe5-5d7b4524c02c" providerId="ADAL" clId="{540EB34E-1B06-4192-86C6-3BF00D7C2B04}" dt="2020-01-13T22:23:13.017" v="30" actId="1076"/>
          <ac:picMkLst>
            <pc:docMk/>
            <pc:sldMk cId="465577182" sldId="367"/>
            <ac:picMk id="2" creationId="{898606BD-B771-4E85-86C2-B4124A955B6A}"/>
          </ac:picMkLst>
        </pc:picChg>
      </pc:sldChg>
      <pc:sldChg chg="del">
        <pc:chgData name="Lisa Mason" userId="4ec5fa3b-f5d6-483f-bfe5-5d7b4524c02c" providerId="ADAL" clId="{540EB34E-1B06-4192-86C6-3BF00D7C2B04}" dt="2020-01-13T22:23:17.824" v="32" actId="47"/>
        <pc:sldMkLst>
          <pc:docMk/>
          <pc:sldMk cId="3961223079" sldId="370"/>
        </pc:sldMkLst>
      </pc:sldChg>
      <pc:sldChg chg="modSp">
        <pc:chgData name="Lisa Mason" userId="4ec5fa3b-f5d6-483f-bfe5-5d7b4524c02c" providerId="ADAL" clId="{540EB34E-1B06-4192-86C6-3BF00D7C2B04}" dt="2020-01-13T22:23:04.629" v="29" actId="20577"/>
        <pc:sldMkLst>
          <pc:docMk/>
          <pc:sldMk cId="1234788519" sldId="371"/>
        </pc:sldMkLst>
        <pc:spChg chg="mod">
          <ac:chgData name="Lisa Mason" userId="4ec5fa3b-f5d6-483f-bfe5-5d7b4524c02c" providerId="ADAL" clId="{540EB34E-1B06-4192-86C6-3BF00D7C2B04}" dt="2020-01-13T22:23:04.629" v="29" actId="20577"/>
          <ac:spMkLst>
            <pc:docMk/>
            <pc:sldMk cId="1234788519" sldId="371"/>
            <ac:spMk id="19" creationId="{5252A847-DE45-4FA3-A1F8-EEBEB845FF8E}"/>
          </ac:spMkLst>
        </pc:spChg>
      </pc:sldChg>
      <pc:sldChg chg="addSp delSp modSp">
        <pc:chgData name="Lisa Mason" userId="4ec5fa3b-f5d6-483f-bfe5-5d7b4524c02c" providerId="ADAL" clId="{540EB34E-1B06-4192-86C6-3BF00D7C2B04}" dt="2020-01-14T07:55:25.181" v="186" actId="21"/>
        <pc:sldMkLst>
          <pc:docMk/>
          <pc:sldMk cId="4023366541" sldId="372"/>
        </pc:sldMkLst>
        <pc:spChg chg="add mod">
          <ac:chgData name="Lisa Mason" userId="4ec5fa3b-f5d6-483f-bfe5-5d7b4524c02c" providerId="ADAL" clId="{540EB34E-1B06-4192-86C6-3BF00D7C2B04}" dt="2020-01-13T22:26:42.417" v="87" actId="1036"/>
          <ac:spMkLst>
            <pc:docMk/>
            <pc:sldMk cId="4023366541" sldId="372"/>
            <ac:spMk id="3" creationId="{1FD8C02D-4B5F-4B72-A96B-38E9E7E09B36}"/>
          </ac:spMkLst>
        </pc:spChg>
        <pc:spChg chg="mod">
          <ac:chgData name="Lisa Mason" userId="4ec5fa3b-f5d6-483f-bfe5-5d7b4524c02c" providerId="ADAL" clId="{540EB34E-1B06-4192-86C6-3BF00D7C2B04}" dt="2020-01-13T22:23:41.721" v="37" actId="20577"/>
          <ac:spMkLst>
            <pc:docMk/>
            <pc:sldMk cId="4023366541" sldId="372"/>
            <ac:spMk id="19" creationId="{5252A847-DE45-4FA3-A1F8-EEBEB845FF8E}"/>
          </ac:spMkLst>
        </pc:spChg>
        <pc:grpChg chg="add del mod">
          <ac:chgData name="Lisa Mason" userId="4ec5fa3b-f5d6-483f-bfe5-5d7b4524c02c" providerId="ADAL" clId="{540EB34E-1B06-4192-86C6-3BF00D7C2B04}" dt="2020-01-13T22:24:26.328" v="43" actId="478"/>
          <ac:grpSpMkLst>
            <pc:docMk/>
            <pc:sldMk cId="4023366541" sldId="372"/>
            <ac:grpSpMk id="5" creationId="{5737DF30-B42A-4920-A552-39051D19D14F}"/>
          </ac:grpSpMkLst>
        </pc:grpChg>
        <pc:grpChg chg="add mod">
          <ac:chgData name="Lisa Mason" userId="4ec5fa3b-f5d6-483f-bfe5-5d7b4524c02c" providerId="ADAL" clId="{540EB34E-1B06-4192-86C6-3BF00D7C2B04}" dt="2020-01-14T07:47:15.372" v="142" actId="552"/>
          <ac:grpSpMkLst>
            <pc:docMk/>
            <pc:sldMk cId="4023366541" sldId="372"/>
            <ac:grpSpMk id="9" creationId="{69E41B11-3A92-473E-9627-438E3B833C93}"/>
          </ac:grpSpMkLst>
        </pc:grpChg>
        <pc:grpChg chg="add del mod">
          <ac:chgData name="Lisa Mason" userId="4ec5fa3b-f5d6-483f-bfe5-5d7b4524c02c" providerId="ADAL" clId="{540EB34E-1B06-4192-86C6-3BF00D7C2B04}" dt="2020-01-14T07:48:58.548" v="159" actId="165"/>
          <ac:grpSpMkLst>
            <pc:docMk/>
            <pc:sldMk cId="4023366541" sldId="372"/>
            <ac:grpSpMk id="11" creationId="{BE164D82-E6A7-4D26-B345-7B57E6BC98C3}"/>
          </ac:grpSpMkLst>
        </pc:grpChg>
        <pc:grpChg chg="add del mod">
          <ac:chgData name="Lisa Mason" userId="4ec5fa3b-f5d6-483f-bfe5-5d7b4524c02c" providerId="ADAL" clId="{540EB34E-1B06-4192-86C6-3BF00D7C2B04}" dt="2020-01-14T07:48:55.095" v="158" actId="165"/>
          <ac:grpSpMkLst>
            <pc:docMk/>
            <pc:sldMk cId="4023366541" sldId="372"/>
            <ac:grpSpMk id="26" creationId="{DB7159C6-7CD2-42DB-942B-96506A8D8700}"/>
          </ac:grpSpMkLst>
        </pc:grpChg>
        <pc:grpChg chg="add mod">
          <ac:chgData name="Lisa Mason" userId="4ec5fa3b-f5d6-483f-bfe5-5d7b4524c02c" providerId="ADAL" clId="{540EB34E-1B06-4192-86C6-3BF00D7C2B04}" dt="2020-01-14T07:47:15.372" v="142" actId="552"/>
          <ac:grpSpMkLst>
            <pc:docMk/>
            <pc:sldMk cId="4023366541" sldId="372"/>
            <ac:grpSpMk id="27" creationId="{CD08E810-F8C0-4DFD-B503-6FE69C96F39A}"/>
          </ac:grpSpMkLst>
        </pc:grpChg>
        <pc:grpChg chg="add mod">
          <ac:chgData name="Lisa Mason" userId="4ec5fa3b-f5d6-483f-bfe5-5d7b4524c02c" providerId="ADAL" clId="{540EB34E-1B06-4192-86C6-3BF00D7C2B04}" dt="2020-01-14T07:49:15.470" v="162" actId="164"/>
          <ac:grpSpMkLst>
            <pc:docMk/>
            <pc:sldMk cId="4023366541" sldId="372"/>
            <ac:grpSpMk id="32" creationId="{7C1EEA0C-A29B-4003-91FC-16B8D9DD3A64}"/>
          </ac:grpSpMkLst>
        </pc:grpChg>
        <pc:grpChg chg="add mod">
          <ac:chgData name="Lisa Mason" userId="4ec5fa3b-f5d6-483f-bfe5-5d7b4524c02c" providerId="ADAL" clId="{540EB34E-1B06-4192-86C6-3BF00D7C2B04}" dt="2020-01-14T07:49:42.102" v="165" actId="164"/>
          <ac:grpSpMkLst>
            <pc:docMk/>
            <pc:sldMk cId="4023366541" sldId="372"/>
            <ac:grpSpMk id="33" creationId="{1A4ECA81-8BB3-41DA-810F-1057EE8B810A}"/>
          </ac:grpSpMkLst>
        </pc:grpChg>
        <pc:graphicFrameChg chg="add mod modGraphic">
          <ac:chgData name="Lisa Mason" userId="4ec5fa3b-f5d6-483f-bfe5-5d7b4524c02c" providerId="ADAL" clId="{540EB34E-1B06-4192-86C6-3BF00D7C2B04}" dt="2020-01-14T07:49:56.041" v="166" actId="207"/>
          <ac:graphicFrameMkLst>
            <pc:docMk/>
            <pc:sldMk cId="4023366541" sldId="372"/>
            <ac:graphicFrameMk id="6" creationId="{9EC8A341-8B14-4A50-8526-46703D42C48A}"/>
          </ac:graphicFrameMkLst>
        </pc:graphicFrameChg>
        <pc:graphicFrameChg chg="mod ord modGraphic">
          <ac:chgData name="Lisa Mason" userId="4ec5fa3b-f5d6-483f-bfe5-5d7b4524c02c" providerId="ADAL" clId="{540EB34E-1B06-4192-86C6-3BF00D7C2B04}" dt="2020-01-13T22:26:42.417" v="87" actId="1036"/>
          <ac:graphicFrameMkLst>
            <pc:docMk/>
            <pc:sldMk cId="4023366541" sldId="372"/>
            <ac:graphicFrameMk id="10" creationId="{9136B05C-9FA8-4ED1-8906-278288864DBC}"/>
          </ac:graphicFrameMkLst>
        </pc:graphicFrameChg>
        <pc:graphicFrameChg chg="mod">
          <ac:chgData name="Lisa Mason" userId="4ec5fa3b-f5d6-483f-bfe5-5d7b4524c02c" providerId="ADAL" clId="{540EB34E-1B06-4192-86C6-3BF00D7C2B04}" dt="2020-01-13T22:23:57.433" v="38"/>
          <ac:graphicFrameMkLst>
            <pc:docMk/>
            <pc:sldMk cId="4023366541" sldId="372"/>
            <ac:graphicFrameMk id="22" creationId="{5F216537-7E47-4B2B-B427-02905E25598A}"/>
          </ac:graphicFrameMkLst>
        </pc:graphicFrameChg>
        <pc:graphicFrameChg chg="mod">
          <ac:chgData name="Lisa Mason" userId="4ec5fa3b-f5d6-483f-bfe5-5d7b4524c02c" providerId="ADAL" clId="{540EB34E-1B06-4192-86C6-3BF00D7C2B04}" dt="2020-01-13T22:24:07.531" v="40" actId="14100"/>
          <ac:graphicFrameMkLst>
            <pc:docMk/>
            <pc:sldMk cId="4023366541" sldId="372"/>
            <ac:graphicFrameMk id="23" creationId="{1471FE66-1FC7-4B39-9E14-EC8DEAECEEBA}"/>
          </ac:graphicFrameMkLst>
        </pc:graphicFrameChg>
        <pc:picChg chg="add del mod">
          <ac:chgData name="Lisa Mason" userId="4ec5fa3b-f5d6-483f-bfe5-5d7b4524c02c" providerId="ADAL" clId="{540EB34E-1B06-4192-86C6-3BF00D7C2B04}" dt="2020-01-14T07:55:25.181" v="186" actId="21"/>
          <ac:picMkLst>
            <pc:docMk/>
            <pc:sldMk cId="4023366541" sldId="372"/>
            <ac:picMk id="2" creationId="{F29AD3B5-8A22-436F-931C-DEA8965DBD11}"/>
          </ac:picMkLst>
        </pc:picChg>
        <pc:picChg chg="add mod topLvl modCrop">
          <ac:chgData name="Lisa Mason" userId="4ec5fa3b-f5d6-483f-bfe5-5d7b4524c02c" providerId="ADAL" clId="{540EB34E-1B06-4192-86C6-3BF00D7C2B04}" dt="2020-01-14T07:49:15.470" v="162" actId="164"/>
          <ac:picMkLst>
            <pc:docMk/>
            <pc:sldMk cId="4023366541" sldId="372"/>
            <ac:picMk id="5" creationId="{EE207C0C-E719-471E-83B7-CC7823EFFFFA}"/>
          </ac:picMkLst>
        </pc:picChg>
        <pc:picChg chg="add mod topLvl">
          <ac:chgData name="Lisa Mason" userId="4ec5fa3b-f5d6-483f-bfe5-5d7b4524c02c" providerId="ADAL" clId="{540EB34E-1B06-4192-86C6-3BF00D7C2B04}" dt="2020-01-14T07:49:15.470" v="162" actId="164"/>
          <ac:picMkLst>
            <pc:docMk/>
            <pc:sldMk cId="4023366541" sldId="372"/>
            <ac:picMk id="12" creationId="{4341473F-AD78-4318-BB18-9F3E190F0A37}"/>
          </ac:picMkLst>
        </pc:picChg>
        <pc:picChg chg="add mod topLvl">
          <ac:chgData name="Lisa Mason" userId="4ec5fa3b-f5d6-483f-bfe5-5d7b4524c02c" providerId="ADAL" clId="{540EB34E-1B06-4192-86C6-3BF00D7C2B04}" dt="2020-01-14T07:49:15.470" v="162" actId="164"/>
          <ac:picMkLst>
            <pc:docMk/>
            <pc:sldMk cId="4023366541" sldId="372"/>
            <ac:picMk id="13" creationId="{056B5BF3-55F4-4C94-9C13-B69ADF0FBFDA}"/>
          </ac:picMkLst>
        </pc:picChg>
        <pc:picChg chg="add mod topLvl">
          <ac:chgData name="Lisa Mason" userId="4ec5fa3b-f5d6-483f-bfe5-5d7b4524c02c" providerId="ADAL" clId="{540EB34E-1B06-4192-86C6-3BF00D7C2B04}" dt="2020-01-14T07:49:15.470" v="162" actId="164"/>
          <ac:picMkLst>
            <pc:docMk/>
            <pc:sldMk cId="4023366541" sldId="372"/>
            <ac:picMk id="14" creationId="{603DDEEA-E9CA-4477-89B9-429FBF546C4F}"/>
          </ac:picMkLst>
        </pc:picChg>
        <pc:picChg chg="add mod topLvl">
          <ac:chgData name="Lisa Mason" userId="4ec5fa3b-f5d6-483f-bfe5-5d7b4524c02c" providerId="ADAL" clId="{540EB34E-1B06-4192-86C6-3BF00D7C2B04}" dt="2020-01-14T07:49:42.102" v="165" actId="164"/>
          <ac:picMkLst>
            <pc:docMk/>
            <pc:sldMk cId="4023366541" sldId="372"/>
            <ac:picMk id="15" creationId="{12E2E0D8-B72F-4F4D-A1EE-C8FA0E0701E5}"/>
          </ac:picMkLst>
        </pc:picChg>
        <pc:picChg chg="add mod">
          <ac:chgData name="Lisa Mason" userId="4ec5fa3b-f5d6-483f-bfe5-5d7b4524c02c" providerId="ADAL" clId="{540EB34E-1B06-4192-86C6-3BF00D7C2B04}" dt="2020-01-14T07:47:05.512" v="141" actId="164"/>
          <ac:picMkLst>
            <pc:docMk/>
            <pc:sldMk cId="4023366541" sldId="372"/>
            <ac:picMk id="16" creationId="{397C9CAE-3108-4D90-B944-7C8021CB0BCA}"/>
          </ac:picMkLst>
        </pc:picChg>
        <pc:picChg chg="add mod">
          <ac:chgData name="Lisa Mason" userId="4ec5fa3b-f5d6-483f-bfe5-5d7b4524c02c" providerId="ADAL" clId="{540EB34E-1B06-4192-86C6-3BF00D7C2B04}" dt="2020-01-14T07:47:05.512" v="141" actId="164"/>
          <ac:picMkLst>
            <pc:docMk/>
            <pc:sldMk cId="4023366541" sldId="372"/>
            <ac:picMk id="17" creationId="{01A448A5-4275-4442-9F98-CD7947789759}"/>
          </ac:picMkLst>
        </pc:picChg>
        <pc:picChg chg="add mod">
          <ac:chgData name="Lisa Mason" userId="4ec5fa3b-f5d6-483f-bfe5-5d7b4524c02c" providerId="ADAL" clId="{540EB34E-1B06-4192-86C6-3BF00D7C2B04}" dt="2020-01-14T07:47:05.512" v="141" actId="164"/>
          <ac:picMkLst>
            <pc:docMk/>
            <pc:sldMk cId="4023366541" sldId="372"/>
            <ac:picMk id="20" creationId="{53AC79D4-42AC-42FD-A106-20F7AC501EA4}"/>
          </ac:picMkLst>
        </pc:picChg>
        <pc:picChg chg="add mod">
          <ac:chgData name="Lisa Mason" userId="4ec5fa3b-f5d6-483f-bfe5-5d7b4524c02c" providerId="ADAL" clId="{540EB34E-1B06-4192-86C6-3BF00D7C2B04}" dt="2020-01-14T07:46:55.634" v="138" actId="164"/>
          <ac:picMkLst>
            <pc:docMk/>
            <pc:sldMk cId="4023366541" sldId="372"/>
            <ac:picMk id="21" creationId="{ED4CADBE-C310-42AD-8C74-F2B5C15E2EC0}"/>
          </ac:picMkLst>
        </pc:picChg>
        <pc:picChg chg="add mod">
          <ac:chgData name="Lisa Mason" userId="4ec5fa3b-f5d6-483f-bfe5-5d7b4524c02c" providerId="ADAL" clId="{540EB34E-1B06-4192-86C6-3BF00D7C2B04}" dt="2020-01-14T07:46:55.634" v="138" actId="164"/>
          <ac:picMkLst>
            <pc:docMk/>
            <pc:sldMk cId="4023366541" sldId="372"/>
            <ac:picMk id="22" creationId="{1167532C-A933-4C4C-AA23-52AD28D468EF}"/>
          </ac:picMkLst>
        </pc:picChg>
        <pc:picChg chg="add mod topLvl">
          <ac:chgData name="Lisa Mason" userId="4ec5fa3b-f5d6-483f-bfe5-5d7b4524c02c" providerId="ADAL" clId="{540EB34E-1B06-4192-86C6-3BF00D7C2B04}" dt="2020-01-14T07:49:42.102" v="165" actId="164"/>
          <ac:picMkLst>
            <pc:docMk/>
            <pc:sldMk cId="4023366541" sldId="372"/>
            <ac:picMk id="23" creationId="{806CD63B-33E8-4B73-8294-AA45B02FF18C}"/>
          </ac:picMkLst>
        </pc:picChg>
        <pc:picChg chg="add mod topLvl">
          <ac:chgData name="Lisa Mason" userId="4ec5fa3b-f5d6-483f-bfe5-5d7b4524c02c" providerId="ADAL" clId="{540EB34E-1B06-4192-86C6-3BF00D7C2B04}" dt="2020-01-14T07:49:42.102" v="165" actId="164"/>
          <ac:picMkLst>
            <pc:docMk/>
            <pc:sldMk cId="4023366541" sldId="372"/>
            <ac:picMk id="24" creationId="{DB91A02D-60A5-457C-810D-552E3D0181ED}"/>
          </ac:picMkLst>
        </pc:picChg>
        <pc:picChg chg="add mod topLvl">
          <ac:chgData name="Lisa Mason" userId="4ec5fa3b-f5d6-483f-bfe5-5d7b4524c02c" providerId="ADAL" clId="{540EB34E-1B06-4192-86C6-3BF00D7C2B04}" dt="2020-01-14T07:49:42.102" v="165" actId="164"/>
          <ac:picMkLst>
            <pc:docMk/>
            <pc:sldMk cId="4023366541" sldId="372"/>
            <ac:picMk id="25" creationId="{007EEB35-7C6C-4E2E-8086-3820E02E0064}"/>
          </ac:picMkLst>
        </pc:picChg>
        <pc:picChg chg="add mod modCrop">
          <ac:chgData name="Lisa Mason" userId="4ec5fa3b-f5d6-483f-bfe5-5d7b4524c02c" providerId="ADAL" clId="{540EB34E-1B06-4192-86C6-3BF00D7C2B04}" dt="2020-01-14T07:49:15.470" v="162" actId="164"/>
          <ac:picMkLst>
            <pc:docMk/>
            <pc:sldMk cId="4023366541" sldId="372"/>
            <ac:picMk id="29" creationId="{5F934D5E-6EC9-41E1-AB4F-6B41E657B625}"/>
          </ac:picMkLst>
        </pc:picChg>
        <pc:picChg chg="add mod modCrop">
          <ac:chgData name="Lisa Mason" userId="4ec5fa3b-f5d6-483f-bfe5-5d7b4524c02c" providerId="ADAL" clId="{540EB34E-1B06-4192-86C6-3BF00D7C2B04}" dt="2020-01-14T07:49:42.102" v="165" actId="164"/>
          <ac:picMkLst>
            <pc:docMk/>
            <pc:sldMk cId="4023366541" sldId="372"/>
            <ac:picMk id="31" creationId="{2B7E9136-AEFA-41D4-8F7E-5E2676B74A66}"/>
          </ac:picMkLst>
        </pc:picChg>
      </pc:sldChg>
      <pc:sldChg chg="addSp delSp modSp del">
        <pc:chgData name="Lisa Mason" userId="4ec5fa3b-f5d6-483f-bfe5-5d7b4524c02c" providerId="ADAL" clId="{540EB34E-1B06-4192-86C6-3BF00D7C2B04}" dt="2020-01-14T07:56:04.482" v="190" actId="47"/>
        <pc:sldMkLst>
          <pc:docMk/>
          <pc:sldMk cId="2013684984" sldId="373"/>
        </pc:sldMkLst>
        <pc:picChg chg="add del mod">
          <ac:chgData name="Lisa Mason" userId="4ec5fa3b-f5d6-483f-bfe5-5d7b4524c02c" providerId="ADAL" clId="{540EB34E-1B06-4192-86C6-3BF00D7C2B04}" dt="2020-01-14T07:55:50.609" v="189" actId="21"/>
          <ac:picMkLst>
            <pc:docMk/>
            <pc:sldMk cId="2013684984" sldId="373"/>
            <ac:picMk id="2" creationId="{0CB5450B-B78E-4006-A009-A18AB7DC69D3}"/>
          </ac:picMkLst>
        </pc:picChg>
      </pc:sldChg>
      <pc:sldChg chg="addSp delSp modSp">
        <pc:chgData name="Lisa Mason" userId="4ec5fa3b-f5d6-483f-bfe5-5d7b4524c02c" providerId="ADAL" clId="{540EB34E-1B06-4192-86C6-3BF00D7C2B04}" dt="2020-01-14T21:29:58.340" v="613" actId="20577"/>
        <pc:sldMkLst>
          <pc:docMk/>
          <pc:sldMk cId="3293806079" sldId="374"/>
        </pc:sldMkLst>
        <pc:spChg chg="mod">
          <ac:chgData name="Lisa Mason" userId="4ec5fa3b-f5d6-483f-bfe5-5d7b4524c02c" providerId="ADAL" clId="{540EB34E-1B06-4192-86C6-3BF00D7C2B04}" dt="2020-01-14T21:29:58.340" v="613" actId="20577"/>
          <ac:spMkLst>
            <pc:docMk/>
            <pc:sldMk cId="3293806079" sldId="374"/>
            <ac:spMk id="19" creationId="{5252A847-DE45-4FA3-A1F8-EEBEB845FF8E}"/>
          </ac:spMkLst>
        </pc:spChg>
        <pc:grpChg chg="add del mod">
          <ac:chgData name="Lisa Mason" userId="4ec5fa3b-f5d6-483f-bfe5-5d7b4524c02c" providerId="ADAL" clId="{540EB34E-1B06-4192-86C6-3BF00D7C2B04}" dt="2020-01-14T08:24:01.265" v="320" actId="478"/>
          <ac:grpSpMkLst>
            <pc:docMk/>
            <pc:sldMk cId="3293806079" sldId="374"/>
            <ac:grpSpMk id="4" creationId="{253F388D-9F43-47DB-8943-F6C43CF2D33F}"/>
          </ac:grpSpMkLst>
        </pc:grpChg>
        <pc:graphicFrameChg chg="add mod">
          <ac:chgData name="Lisa Mason" userId="4ec5fa3b-f5d6-483f-bfe5-5d7b4524c02c" providerId="ADAL" clId="{540EB34E-1B06-4192-86C6-3BF00D7C2B04}" dt="2020-01-14T08:24:10.409" v="322" actId="207"/>
          <ac:graphicFrameMkLst>
            <pc:docMk/>
            <pc:sldMk cId="3293806079" sldId="374"/>
            <ac:graphicFrameMk id="11" creationId="{DAEA2CA9-7373-4834-A8BD-B0640B2DE369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24:17.462" v="323" actId="207"/>
          <ac:graphicFrameMkLst>
            <pc:docMk/>
            <pc:sldMk cId="3293806079" sldId="374"/>
            <ac:graphicFrameMk id="12" creationId="{6E738655-468D-4C4E-B945-BD012AB1C431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24:24.789" v="324" actId="207"/>
          <ac:graphicFrameMkLst>
            <pc:docMk/>
            <pc:sldMk cId="3293806079" sldId="374"/>
            <ac:graphicFrameMk id="13" creationId="{D57A8152-DB4F-40B1-86D4-85ABF865F010}"/>
          </ac:graphicFrameMkLst>
        </pc:graphicFrameChg>
        <pc:picChg chg="add del mod">
          <ac:chgData name="Lisa Mason" userId="4ec5fa3b-f5d6-483f-bfe5-5d7b4524c02c" providerId="ADAL" clId="{540EB34E-1B06-4192-86C6-3BF00D7C2B04}" dt="2020-01-14T08:01:04.777" v="243" actId="478"/>
          <ac:picMkLst>
            <pc:docMk/>
            <pc:sldMk cId="3293806079" sldId="374"/>
            <ac:picMk id="2" creationId="{D2446413-3088-437A-B367-4EBC77C2B339}"/>
          </ac:picMkLst>
        </pc:picChg>
        <pc:picChg chg="add mod topLvl modCrop">
          <ac:chgData name="Lisa Mason" userId="4ec5fa3b-f5d6-483f-bfe5-5d7b4524c02c" providerId="ADAL" clId="{540EB34E-1B06-4192-86C6-3BF00D7C2B04}" dt="2020-01-14T08:03:54.743" v="258" actId="165"/>
          <ac:picMkLst>
            <pc:docMk/>
            <pc:sldMk cId="3293806079" sldId="374"/>
            <ac:picMk id="3" creationId="{10D49F04-0573-4FEF-8CC7-A419EB9CA102}"/>
          </ac:picMkLst>
        </pc:picChg>
        <pc:picChg chg="add mod topLvl">
          <ac:chgData name="Lisa Mason" userId="4ec5fa3b-f5d6-483f-bfe5-5d7b4524c02c" providerId="ADAL" clId="{540EB34E-1B06-4192-86C6-3BF00D7C2B04}" dt="2020-01-14T08:03:54.743" v="258" actId="165"/>
          <ac:picMkLst>
            <pc:docMk/>
            <pc:sldMk cId="3293806079" sldId="374"/>
            <ac:picMk id="9" creationId="{5964D4CA-02EB-4DCF-B523-5B85AB311679}"/>
          </ac:picMkLst>
        </pc:picChg>
        <pc:picChg chg="add mod topLvl">
          <ac:chgData name="Lisa Mason" userId="4ec5fa3b-f5d6-483f-bfe5-5d7b4524c02c" providerId="ADAL" clId="{540EB34E-1B06-4192-86C6-3BF00D7C2B04}" dt="2020-01-14T08:03:54.743" v="258" actId="165"/>
          <ac:picMkLst>
            <pc:docMk/>
            <pc:sldMk cId="3293806079" sldId="374"/>
            <ac:picMk id="10" creationId="{1A7C7E59-B8D8-43ED-8D8C-C9C3FF414EC7}"/>
          </ac:picMkLst>
        </pc:picChg>
      </pc:sldChg>
      <pc:sldChg chg="del">
        <pc:chgData name="Lisa Mason" userId="4ec5fa3b-f5d6-483f-bfe5-5d7b4524c02c" providerId="ADAL" clId="{540EB34E-1B06-4192-86C6-3BF00D7C2B04}" dt="2020-01-14T07:59:48.381" v="241" actId="47"/>
        <pc:sldMkLst>
          <pc:docMk/>
          <pc:sldMk cId="309056457" sldId="375"/>
        </pc:sldMkLst>
      </pc:sldChg>
      <pc:sldChg chg="addSp delSp modSp mod">
        <pc:chgData name="Lisa Mason" userId="4ec5fa3b-f5d6-483f-bfe5-5d7b4524c02c" providerId="ADAL" clId="{540EB34E-1B06-4192-86C6-3BF00D7C2B04}" dt="2020-01-14T08:49:21.025" v="573" actId="1035"/>
        <pc:sldMkLst>
          <pc:docMk/>
          <pc:sldMk cId="2602273898" sldId="376"/>
        </pc:sldMkLst>
        <pc:grpChg chg="add mod">
          <ac:chgData name="Lisa Mason" userId="4ec5fa3b-f5d6-483f-bfe5-5d7b4524c02c" providerId="ADAL" clId="{540EB34E-1B06-4192-86C6-3BF00D7C2B04}" dt="2020-01-14T08:49:21.025" v="573" actId="1035"/>
          <ac:grpSpMkLst>
            <pc:docMk/>
            <pc:sldMk cId="2602273898" sldId="376"/>
            <ac:grpSpMk id="6" creationId="{4D432A0E-7246-409F-8929-F97DC02B1EF7}"/>
          </ac:grpSpMkLst>
        </pc:grpChg>
        <pc:grpChg chg="add del mod">
          <ac:chgData name="Lisa Mason" userId="4ec5fa3b-f5d6-483f-bfe5-5d7b4524c02c" providerId="ADAL" clId="{540EB34E-1B06-4192-86C6-3BF00D7C2B04}" dt="2020-01-14T08:47:25.365" v="543" actId="478"/>
          <ac:grpSpMkLst>
            <pc:docMk/>
            <pc:sldMk cId="2602273898" sldId="376"/>
            <ac:grpSpMk id="14" creationId="{AC8079BC-D9A4-4D2B-B5A8-AAB6EE780812}"/>
          </ac:grpSpMkLst>
        </pc:grpChg>
        <pc:grpChg chg="add mod">
          <ac:chgData name="Lisa Mason" userId="4ec5fa3b-f5d6-483f-bfe5-5d7b4524c02c" providerId="ADAL" clId="{540EB34E-1B06-4192-86C6-3BF00D7C2B04}" dt="2020-01-14T08:49:21.025" v="573" actId="1035"/>
          <ac:grpSpMkLst>
            <pc:docMk/>
            <pc:sldMk cId="2602273898" sldId="376"/>
            <ac:grpSpMk id="22" creationId="{591DD56B-162A-478A-B9C6-684F60623760}"/>
          </ac:grpSpMkLst>
        </pc:grpChg>
        <pc:grpChg chg="add mod">
          <ac:chgData name="Lisa Mason" userId="4ec5fa3b-f5d6-483f-bfe5-5d7b4524c02c" providerId="ADAL" clId="{540EB34E-1B06-4192-86C6-3BF00D7C2B04}" dt="2020-01-14T08:49:21.025" v="573" actId="1035"/>
          <ac:grpSpMkLst>
            <pc:docMk/>
            <pc:sldMk cId="2602273898" sldId="376"/>
            <ac:grpSpMk id="27" creationId="{EFDA305E-5795-43B1-A962-7591ABA335A5}"/>
          </ac:grpSpMkLst>
        </pc:grpChg>
        <pc:graphicFrameChg chg="add mod">
          <ac:chgData name="Lisa Mason" userId="4ec5fa3b-f5d6-483f-bfe5-5d7b4524c02c" providerId="ADAL" clId="{540EB34E-1B06-4192-86C6-3BF00D7C2B04}" dt="2020-01-14T08:33:54.887" v="400" actId="164"/>
          <ac:graphicFrameMkLst>
            <pc:docMk/>
            <pc:sldMk cId="2602273898" sldId="376"/>
            <ac:graphicFrameMk id="5" creationId="{902883D0-FAC9-495F-9F23-5AB82B9FA639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33:54.887" v="400" actId="164"/>
          <ac:graphicFrameMkLst>
            <pc:docMk/>
            <pc:sldMk cId="2602273898" sldId="376"/>
            <ac:graphicFrameMk id="11" creationId="{1036B8C1-EF26-44A4-983E-8ED0156C056A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33:54.887" v="400" actId="164"/>
          <ac:graphicFrameMkLst>
            <pc:docMk/>
            <pc:sldMk cId="2602273898" sldId="376"/>
            <ac:graphicFrameMk id="12" creationId="{7EF9E1F5-CC6C-4F52-ADAB-711AD6460B8D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38:23.609" v="438" actId="164"/>
          <ac:graphicFrameMkLst>
            <pc:docMk/>
            <pc:sldMk cId="2602273898" sldId="376"/>
            <ac:graphicFrameMk id="13" creationId="{F8A76DE9-23AF-4586-B85E-46C23076EC82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38:23.609" v="438" actId="164"/>
          <ac:graphicFrameMkLst>
            <pc:docMk/>
            <pc:sldMk cId="2602273898" sldId="376"/>
            <ac:graphicFrameMk id="17" creationId="{A50F0352-9984-4F41-A90F-9782154868CB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38:23.609" v="438" actId="164"/>
          <ac:graphicFrameMkLst>
            <pc:docMk/>
            <pc:sldMk cId="2602273898" sldId="376"/>
            <ac:graphicFrameMk id="20" creationId="{0455E47E-768E-4357-820D-CC6B51BBF9A6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41:09.642" v="466" actId="164"/>
          <ac:graphicFrameMkLst>
            <pc:docMk/>
            <pc:sldMk cId="2602273898" sldId="376"/>
            <ac:graphicFrameMk id="21" creationId="{F04F3FB0-48C8-4775-82A3-3FBDC8F8D0A3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41:09.642" v="466" actId="164"/>
          <ac:graphicFrameMkLst>
            <pc:docMk/>
            <pc:sldMk cId="2602273898" sldId="376"/>
            <ac:graphicFrameMk id="23" creationId="{4BD91CB1-BCAA-4B10-9482-C90E2C7C3225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41:09.642" v="466" actId="164"/>
          <ac:graphicFrameMkLst>
            <pc:docMk/>
            <pc:sldMk cId="2602273898" sldId="376"/>
            <ac:graphicFrameMk id="24" creationId="{C3DA336F-B1F0-44BD-B024-EEAE4EC5CB6A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41:09.642" v="466" actId="164"/>
          <ac:graphicFrameMkLst>
            <pc:docMk/>
            <pc:sldMk cId="2602273898" sldId="376"/>
            <ac:graphicFrameMk id="25" creationId="{BBF1C706-2B5D-45DB-84DF-CA961EB32755}"/>
          </ac:graphicFrameMkLst>
        </pc:graphicFrameChg>
        <pc:graphicFrameChg chg="mod modGraphic">
          <ac:chgData name="Lisa Mason" userId="4ec5fa3b-f5d6-483f-bfe5-5d7b4524c02c" providerId="ADAL" clId="{540EB34E-1B06-4192-86C6-3BF00D7C2B04}" dt="2020-01-14T08:49:21.025" v="573" actId="1035"/>
          <ac:graphicFrameMkLst>
            <pc:docMk/>
            <pc:sldMk cId="2602273898" sldId="376"/>
            <ac:graphicFrameMk id="26" creationId="{BF3B0D7F-4AE2-4133-A54D-E81FA07CECA1}"/>
          </ac:graphicFrameMkLst>
        </pc:graphicFrameChg>
        <pc:graphicFrameChg chg="mod">
          <ac:chgData name="Lisa Mason" userId="4ec5fa3b-f5d6-483f-bfe5-5d7b4524c02c" providerId="ADAL" clId="{540EB34E-1B06-4192-86C6-3BF00D7C2B04}" dt="2020-01-14T08:47:45.151" v="547" actId="207"/>
          <ac:graphicFrameMkLst>
            <pc:docMk/>
            <pc:sldMk cId="2602273898" sldId="376"/>
            <ac:graphicFrameMk id="29" creationId="{956370E4-4774-4724-B00B-D5F478FF8002}"/>
          </ac:graphicFrameMkLst>
        </pc:graphicFrameChg>
        <pc:graphicFrameChg chg="mod">
          <ac:chgData name="Lisa Mason" userId="4ec5fa3b-f5d6-483f-bfe5-5d7b4524c02c" providerId="ADAL" clId="{540EB34E-1B06-4192-86C6-3BF00D7C2B04}" dt="2020-01-14T08:47:39.934" v="546" actId="207"/>
          <ac:graphicFrameMkLst>
            <pc:docMk/>
            <pc:sldMk cId="2602273898" sldId="376"/>
            <ac:graphicFrameMk id="30" creationId="{50E9E83E-FD80-421C-AB42-DB69CF01D264}"/>
          </ac:graphicFrameMkLst>
        </pc:graphicFrameChg>
        <pc:graphicFrameChg chg="mod">
          <ac:chgData name="Lisa Mason" userId="4ec5fa3b-f5d6-483f-bfe5-5d7b4524c02c" providerId="ADAL" clId="{540EB34E-1B06-4192-86C6-3BF00D7C2B04}" dt="2020-01-14T08:47:34.706" v="545" actId="207"/>
          <ac:graphicFrameMkLst>
            <pc:docMk/>
            <pc:sldMk cId="2602273898" sldId="376"/>
            <ac:graphicFrameMk id="31" creationId="{C2CA66BC-C1F0-46EE-8030-63592E49E7B4}"/>
          </ac:graphicFrameMkLst>
        </pc:graphicFrameChg>
        <pc:graphicFrameChg chg="mod">
          <ac:chgData name="Lisa Mason" userId="4ec5fa3b-f5d6-483f-bfe5-5d7b4524c02c" providerId="ADAL" clId="{540EB34E-1B06-4192-86C6-3BF00D7C2B04}" dt="2020-01-14T08:48:01.725" v="548" actId="207"/>
          <ac:graphicFrameMkLst>
            <pc:docMk/>
            <pc:sldMk cId="2602273898" sldId="376"/>
            <ac:graphicFrameMk id="32" creationId="{DE9E4DA1-0747-4C86-88FC-79FD98F9F08B}"/>
          </ac:graphicFrameMkLst>
        </pc:graphicFrameChg>
        <pc:picChg chg="add del mod">
          <ac:chgData name="Lisa Mason" userId="4ec5fa3b-f5d6-483f-bfe5-5d7b4524c02c" providerId="ADAL" clId="{540EB34E-1B06-4192-86C6-3BF00D7C2B04}" dt="2020-01-14T08:48:09.489" v="549" actId="478"/>
          <ac:picMkLst>
            <pc:docMk/>
            <pc:sldMk cId="2602273898" sldId="376"/>
            <ac:picMk id="2" creationId="{1D126DBD-0EB5-447E-B758-D2696792B5FC}"/>
          </ac:picMkLst>
        </pc:picChg>
      </pc:sldChg>
      <pc:sldChg chg="ord">
        <pc:chgData name="Lisa Mason" userId="4ec5fa3b-f5d6-483f-bfe5-5d7b4524c02c" providerId="ADAL" clId="{540EB34E-1B06-4192-86C6-3BF00D7C2B04}" dt="2020-01-14T08:06:14.874" v="260"/>
        <pc:sldMkLst>
          <pc:docMk/>
          <pc:sldMk cId="2237537106" sldId="377"/>
        </pc:sldMkLst>
      </pc:sldChg>
      <pc:sldChg chg="del">
        <pc:chgData name="Lisa Mason" userId="4ec5fa3b-f5d6-483f-bfe5-5d7b4524c02c" providerId="ADAL" clId="{540EB34E-1B06-4192-86C6-3BF00D7C2B04}" dt="2020-01-14T08:51:27.780" v="593" actId="2696"/>
        <pc:sldMkLst>
          <pc:docMk/>
          <pc:sldMk cId="618382134" sldId="378"/>
        </pc:sldMkLst>
      </pc:sldChg>
      <pc:sldChg chg="addSp delSp modSp">
        <pc:chgData name="Lisa Mason" userId="4ec5fa3b-f5d6-483f-bfe5-5d7b4524c02c" providerId="ADAL" clId="{540EB34E-1B06-4192-86C6-3BF00D7C2B04}" dt="2020-01-14T08:53:46.305" v="605" actId="5793"/>
        <pc:sldMkLst>
          <pc:docMk/>
          <pc:sldMk cId="2961438244" sldId="381"/>
        </pc:sldMkLst>
        <pc:spChg chg="mod">
          <ac:chgData name="Lisa Mason" userId="4ec5fa3b-f5d6-483f-bfe5-5d7b4524c02c" providerId="ADAL" clId="{540EB34E-1B06-4192-86C6-3BF00D7C2B04}" dt="2020-01-14T08:53:46.305" v="605" actId="5793"/>
          <ac:spMkLst>
            <pc:docMk/>
            <pc:sldMk cId="2961438244" sldId="381"/>
            <ac:spMk id="17" creationId="{B36F482C-68AC-496F-8158-A47FE26015A9}"/>
          </ac:spMkLst>
        </pc:spChg>
        <pc:graphicFrameChg chg="del">
          <ac:chgData name="Lisa Mason" userId="4ec5fa3b-f5d6-483f-bfe5-5d7b4524c02c" providerId="ADAL" clId="{540EB34E-1B06-4192-86C6-3BF00D7C2B04}" dt="2020-01-14T08:53:25.412" v="599" actId="478"/>
          <ac:graphicFrameMkLst>
            <pc:docMk/>
            <pc:sldMk cId="2961438244" sldId="381"/>
            <ac:graphicFrameMk id="13" creationId="{07F34347-7F2F-47DE-AC61-27696B28C3C3}"/>
          </ac:graphicFrameMkLst>
        </pc:graphicFrameChg>
        <pc:graphicFrameChg chg="del">
          <ac:chgData name="Lisa Mason" userId="4ec5fa3b-f5d6-483f-bfe5-5d7b4524c02c" providerId="ADAL" clId="{540EB34E-1B06-4192-86C6-3BF00D7C2B04}" dt="2020-01-14T08:53:23.476" v="598" actId="478"/>
          <ac:graphicFrameMkLst>
            <pc:docMk/>
            <pc:sldMk cId="2961438244" sldId="381"/>
            <ac:graphicFrameMk id="14" creationId="{BE965DDC-03E2-41AC-8BEC-C22318373748}"/>
          </ac:graphicFrameMkLst>
        </pc:graphicFrameChg>
        <pc:picChg chg="add del">
          <ac:chgData name="Lisa Mason" userId="4ec5fa3b-f5d6-483f-bfe5-5d7b4524c02c" providerId="ADAL" clId="{540EB34E-1B06-4192-86C6-3BF00D7C2B04}" dt="2020-01-14T08:53:10.678" v="595" actId="478"/>
          <ac:picMkLst>
            <pc:docMk/>
            <pc:sldMk cId="2961438244" sldId="381"/>
            <ac:picMk id="2" creationId="{BDD69332-759C-4E8E-A484-5B2D05CAD828}"/>
          </ac:picMkLst>
        </pc:picChg>
      </pc:sldChg>
      <pc:sldChg chg="addSp delSp modSp add ord">
        <pc:chgData name="Lisa Mason" userId="4ec5fa3b-f5d6-483f-bfe5-5d7b4524c02c" providerId="ADAL" clId="{540EB34E-1B06-4192-86C6-3BF00D7C2B04}" dt="2020-01-14T21:28:06.657" v="611" actId="20577"/>
        <pc:sldMkLst>
          <pc:docMk/>
          <pc:sldMk cId="3844832371" sldId="411"/>
        </pc:sldMkLst>
        <pc:spChg chg="add mod">
          <ac:chgData name="Lisa Mason" userId="4ec5fa3b-f5d6-483f-bfe5-5d7b4524c02c" providerId="ADAL" clId="{540EB34E-1B06-4192-86C6-3BF00D7C2B04}" dt="2020-01-14T21:28:06.657" v="611" actId="20577"/>
          <ac:spMkLst>
            <pc:docMk/>
            <pc:sldMk cId="3844832371" sldId="411"/>
            <ac:spMk id="9" creationId="{8C8D9F53-FD01-4DDA-93CF-DE340DBE04D0}"/>
          </ac:spMkLst>
        </pc:spChg>
        <pc:spChg chg="mod">
          <ac:chgData name="Lisa Mason" userId="4ec5fa3b-f5d6-483f-bfe5-5d7b4524c02c" providerId="ADAL" clId="{540EB34E-1B06-4192-86C6-3BF00D7C2B04}" dt="2020-01-13T22:18:56.533" v="9" actId="20577"/>
          <ac:spMkLst>
            <pc:docMk/>
            <pc:sldMk cId="3844832371" sldId="411"/>
            <ac:spMk id="17" creationId="{0F18B4CD-798D-4EA5-92CF-7A4BB6DD9812}"/>
          </ac:spMkLst>
        </pc:spChg>
        <pc:grpChg chg="del">
          <ac:chgData name="Lisa Mason" userId="4ec5fa3b-f5d6-483f-bfe5-5d7b4524c02c" providerId="ADAL" clId="{540EB34E-1B06-4192-86C6-3BF00D7C2B04}" dt="2020-01-14T21:27:56.527" v="606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Lisa Mason" userId="4ec5fa3b-f5d6-483f-bfe5-5d7b4524c02c" providerId="ADAL" clId="{540EB34E-1B06-4192-86C6-3BF00D7C2B04}" dt="2020-01-14T21:27:58.276" v="607"/>
          <ac:picMkLst>
            <pc:docMk/>
            <pc:sldMk cId="3844832371" sldId="411"/>
            <ac:picMk id="8" creationId="{1E1F10AC-DC67-4B4C-858F-C0EB0AFD34AF}"/>
          </ac:picMkLst>
        </pc:picChg>
      </pc:sldChg>
      <pc:sldChg chg="addSp delSp modSp add">
        <pc:chgData name="Lisa Mason" userId="4ec5fa3b-f5d6-483f-bfe5-5d7b4524c02c" providerId="ADAL" clId="{540EB34E-1B06-4192-86C6-3BF00D7C2B04}" dt="2020-01-14T08:01:23.161" v="245" actId="478"/>
        <pc:sldMkLst>
          <pc:docMk/>
          <pc:sldMk cId="4293376939" sldId="412"/>
        </pc:sldMkLst>
        <pc:spChg chg="add mod">
          <ac:chgData name="Lisa Mason" userId="4ec5fa3b-f5d6-483f-bfe5-5d7b4524c02c" providerId="ADAL" clId="{540EB34E-1B06-4192-86C6-3BF00D7C2B04}" dt="2020-01-14T07:54:34.385" v="185" actId="1035"/>
          <ac:spMkLst>
            <pc:docMk/>
            <pc:sldMk cId="4293376939" sldId="412"/>
            <ac:spMk id="4" creationId="{085DDEDD-223D-47C7-8C47-2741CCD9222A}"/>
          </ac:spMkLst>
        </pc:spChg>
        <pc:grpChg chg="mod">
          <ac:chgData name="Lisa Mason" userId="4ec5fa3b-f5d6-483f-bfe5-5d7b4524c02c" providerId="ADAL" clId="{540EB34E-1B06-4192-86C6-3BF00D7C2B04}" dt="2020-01-14T07:52:14.103" v="170"/>
          <ac:grpSpMkLst>
            <pc:docMk/>
            <pc:sldMk cId="4293376939" sldId="412"/>
            <ac:grpSpMk id="32" creationId="{7C1EEA0C-A29B-4003-91FC-16B8D9DD3A64}"/>
          </ac:grpSpMkLst>
        </pc:grpChg>
        <pc:graphicFrameChg chg="modGraphic">
          <ac:chgData name="Lisa Mason" userId="4ec5fa3b-f5d6-483f-bfe5-5d7b4524c02c" providerId="ADAL" clId="{540EB34E-1B06-4192-86C6-3BF00D7C2B04}" dt="2020-01-14T07:50:27.517" v="168" actId="207"/>
          <ac:graphicFrameMkLst>
            <pc:docMk/>
            <pc:sldMk cId="4293376939" sldId="412"/>
            <ac:graphicFrameMk id="6" creationId="{9EC8A341-8B14-4A50-8526-46703D42C48A}"/>
          </ac:graphicFrameMkLst>
        </pc:graphicFrameChg>
        <pc:picChg chg="del">
          <ac:chgData name="Lisa Mason" userId="4ec5fa3b-f5d6-483f-bfe5-5d7b4524c02c" providerId="ADAL" clId="{540EB34E-1B06-4192-86C6-3BF00D7C2B04}" dt="2020-01-14T08:01:23.161" v="245" actId="478"/>
          <ac:picMkLst>
            <pc:docMk/>
            <pc:sldMk cId="4293376939" sldId="412"/>
            <ac:picMk id="2" creationId="{F29AD3B5-8A22-436F-931C-DEA8965DBD11}"/>
          </ac:picMkLst>
        </pc:picChg>
      </pc:sldChg>
      <pc:sldChg chg="addSp delSp modSp add mod">
        <pc:chgData name="Lisa Mason" userId="4ec5fa3b-f5d6-483f-bfe5-5d7b4524c02c" providerId="ADAL" clId="{540EB34E-1B06-4192-86C6-3BF00D7C2B04}" dt="2020-01-14T21:30:06.535" v="631" actId="1036"/>
        <pc:sldMkLst>
          <pc:docMk/>
          <pc:sldMk cId="3482204773" sldId="413"/>
        </pc:sldMkLst>
        <pc:spChg chg="mod">
          <ac:chgData name="Lisa Mason" userId="4ec5fa3b-f5d6-483f-bfe5-5d7b4524c02c" providerId="ADAL" clId="{540EB34E-1B06-4192-86C6-3BF00D7C2B04}" dt="2020-01-14T21:30:01.023" v="614" actId="20577"/>
          <ac:spMkLst>
            <pc:docMk/>
            <pc:sldMk cId="3482204773" sldId="413"/>
            <ac:spMk id="19" creationId="{5252A847-DE45-4FA3-A1F8-EEBEB845FF8E}"/>
          </ac:spMkLst>
        </pc:spChg>
        <pc:graphicFrameChg chg="add del mod modGraphic">
          <ac:chgData name="Lisa Mason" userId="4ec5fa3b-f5d6-483f-bfe5-5d7b4524c02c" providerId="ADAL" clId="{540EB34E-1B06-4192-86C6-3BF00D7C2B04}" dt="2020-01-14T21:30:06.535" v="631" actId="1036"/>
          <ac:graphicFrameMkLst>
            <pc:docMk/>
            <pc:sldMk cId="3482204773" sldId="413"/>
            <ac:graphicFrameMk id="11" creationId="{320823C3-BD1E-493F-9F83-8DB4035B965E}"/>
          </ac:graphicFrameMkLst>
        </pc:graphicFrameChg>
        <pc:graphicFrameChg chg="add del mod">
          <ac:chgData name="Lisa Mason" userId="4ec5fa3b-f5d6-483f-bfe5-5d7b4524c02c" providerId="ADAL" clId="{540EB34E-1B06-4192-86C6-3BF00D7C2B04}" dt="2020-01-14T08:18:18.141" v="267" actId="478"/>
          <ac:graphicFrameMkLst>
            <pc:docMk/>
            <pc:sldMk cId="3482204773" sldId="413"/>
            <ac:graphicFrameMk id="12" creationId="{11F08E14-1226-49FE-939E-3CD1209D793D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22:49.149" v="309" actId="1076"/>
          <ac:graphicFrameMkLst>
            <pc:docMk/>
            <pc:sldMk cId="3482204773" sldId="413"/>
            <ac:graphicFrameMk id="17" creationId="{6BF6F6A4-191C-4C6C-AA9E-3A929F0FBA3E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22:55.888" v="311" actId="1076"/>
          <ac:graphicFrameMkLst>
            <pc:docMk/>
            <pc:sldMk cId="3482204773" sldId="413"/>
            <ac:graphicFrameMk id="20" creationId="{26F28BA4-F4A4-46FA-BF87-9FBF6B4F6092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23:38.340" v="319" actId="1076"/>
          <ac:graphicFrameMkLst>
            <pc:docMk/>
            <pc:sldMk cId="3482204773" sldId="413"/>
            <ac:graphicFrameMk id="21" creationId="{A9C41B7F-70D1-452D-8EB4-F90D1A32D845}"/>
          </ac:graphicFrameMkLst>
        </pc:graphicFrameChg>
        <pc:picChg chg="del">
          <ac:chgData name="Lisa Mason" userId="4ec5fa3b-f5d6-483f-bfe5-5d7b4524c02c" providerId="ADAL" clId="{540EB34E-1B06-4192-86C6-3BF00D7C2B04}" dt="2020-01-14T08:01:08.844" v="244" actId="478"/>
          <ac:picMkLst>
            <pc:docMk/>
            <pc:sldMk cId="3482204773" sldId="413"/>
            <ac:picMk id="2" creationId="{D2446413-3088-437A-B367-4EBC77C2B339}"/>
          </ac:picMkLst>
        </pc:picChg>
        <pc:picChg chg="add del mod modCrop">
          <ac:chgData name="Lisa Mason" userId="4ec5fa3b-f5d6-483f-bfe5-5d7b4524c02c" providerId="ADAL" clId="{540EB34E-1B06-4192-86C6-3BF00D7C2B04}" dt="2020-01-14T08:20:42.115" v="276" actId="478"/>
          <ac:picMkLst>
            <pc:docMk/>
            <pc:sldMk cId="3482204773" sldId="413"/>
            <ac:picMk id="14" creationId="{098601E0-F544-4314-87CD-DD06CC4FED1F}"/>
          </ac:picMkLst>
        </pc:picChg>
      </pc:sldChg>
      <pc:sldChg chg="addSp delSp modSp add">
        <pc:chgData name="Lisa Mason" userId="4ec5fa3b-f5d6-483f-bfe5-5d7b4524c02c" providerId="ADAL" clId="{540EB34E-1B06-4192-86C6-3BF00D7C2B04}" dt="2020-01-14T08:50:59.371" v="592" actId="20577"/>
        <pc:sldMkLst>
          <pc:docMk/>
          <pc:sldMk cId="3359246303" sldId="414"/>
        </pc:sldMkLst>
        <pc:spChg chg="add mod">
          <ac:chgData name="Lisa Mason" userId="4ec5fa3b-f5d6-483f-bfe5-5d7b4524c02c" providerId="ADAL" clId="{540EB34E-1B06-4192-86C6-3BF00D7C2B04}" dt="2020-01-14T08:50:59.371" v="592" actId="20577"/>
          <ac:spMkLst>
            <pc:docMk/>
            <pc:sldMk cId="3359246303" sldId="414"/>
            <ac:spMk id="44" creationId="{1AD32F62-5D0A-4803-86FF-3A738ABBF820}"/>
          </ac:spMkLst>
        </pc:spChg>
        <pc:grpChg chg="add del mod">
          <ac:chgData name="Lisa Mason" userId="4ec5fa3b-f5d6-483f-bfe5-5d7b4524c02c" providerId="ADAL" clId="{540EB34E-1B06-4192-86C6-3BF00D7C2B04}" dt="2020-01-14T08:49:09.091" v="562" actId="478"/>
          <ac:grpSpMkLst>
            <pc:docMk/>
            <pc:sldMk cId="3359246303" sldId="414"/>
            <ac:grpSpMk id="3" creationId="{D4CAE74A-0770-4F4E-8153-A7FD9C659107}"/>
          </ac:grpSpMkLst>
        </pc:grpChg>
        <pc:grpChg chg="del">
          <ac:chgData name="Lisa Mason" userId="4ec5fa3b-f5d6-483f-bfe5-5d7b4524c02c" providerId="ADAL" clId="{540EB34E-1B06-4192-86C6-3BF00D7C2B04}" dt="2020-01-14T08:49:09.091" v="562" actId="478"/>
          <ac:grpSpMkLst>
            <pc:docMk/>
            <pc:sldMk cId="3359246303" sldId="414"/>
            <ac:grpSpMk id="6" creationId="{4D432A0E-7246-409F-8929-F97DC02B1EF7}"/>
          </ac:grpSpMkLst>
        </pc:grpChg>
        <pc:grpChg chg="mod">
          <ac:chgData name="Lisa Mason" userId="4ec5fa3b-f5d6-483f-bfe5-5d7b4524c02c" providerId="ADAL" clId="{540EB34E-1B06-4192-86C6-3BF00D7C2B04}" dt="2020-01-14T08:47:13.302" v="542" actId="164"/>
          <ac:grpSpMkLst>
            <pc:docMk/>
            <pc:sldMk cId="3359246303" sldId="414"/>
            <ac:grpSpMk id="14" creationId="{AC8079BC-D9A4-4D2B-B5A8-AAB6EE780812}"/>
          </ac:grpSpMkLst>
        </pc:grpChg>
        <pc:grpChg chg="del mod">
          <ac:chgData name="Lisa Mason" userId="4ec5fa3b-f5d6-483f-bfe5-5d7b4524c02c" providerId="ADAL" clId="{540EB34E-1B06-4192-86C6-3BF00D7C2B04}" dt="2020-01-14T08:49:09.091" v="562" actId="478"/>
          <ac:grpSpMkLst>
            <pc:docMk/>
            <pc:sldMk cId="3359246303" sldId="414"/>
            <ac:grpSpMk id="22" creationId="{591DD56B-162A-478A-B9C6-684F60623760}"/>
          </ac:grpSpMkLst>
        </pc:grpChg>
        <pc:grpChg chg="add">
          <ac:chgData name="Lisa Mason" userId="4ec5fa3b-f5d6-483f-bfe5-5d7b4524c02c" providerId="ADAL" clId="{540EB34E-1B06-4192-86C6-3BF00D7C2B04}" dt="2020-01-14T08:49:10.291" v="563"/>
          <ac:grpSpMkLst>
            <pc:docMk/>
            <pc:sldMk cId="3359246303" sldId="414"/>
            <ac:grpSpMk id="29" creationId="{C536804A-6C50-4049-B42F-2994F5701CF4}"/>
          </ac:grpSpMkLst>
        </pc:grpChg>
        <pc:grpChg chg="add">
          <ac:chgData name="Lisa Mason" userId="4ec5fa3b-f5d6-483f-bfe5-5d7b4524c02c" providerId="ADAL" clId="{540EB34E-1B06-4192-86C6-3BF00D7C2B04}" dt="2020-01-14T08:49:10.291" v="563"/>
          <ac:grpSpMkLst>
            <pc:docMk/>
            <pc:sldMk cId="3359246303" sldId="414"/>
            <ac:grpSpMk id="33" creationId="{BC53D1E8-F359-41B8-A4B6-FB0E1DC1FEB8}"/>
          </ac:grpSpMkLst>
        </pc:grpChg>
        <pc:grpChg chg="add">
          <ac:chgData name="Lisa Mason" userId="4ec5fa3b-f5d6-483f-bfe5-5d7b4524c02c" providerId="ADAL" clId="{540EB34E-1B06-4192-86C6-3BF00D7C2B04}" dt="2020-01-14T08:49:10.291" v="563"/>
          <ac:grpSpMkLst>
            <pc:docMk/>
            <pc:sldMk cId="3359246303" sldId="414"/>
            <ac:grpSpMk id="38" creationId="{4418B2EC-978B-4350-9DF9-C1200943C2D0}"/>
          </ac:grpSpMkLst>
        </pc:grpChg>
        <pc:graphicFrameChg chg="mod">
          <ac:chgData name="Lisa Mason" userId="4ec5fa3b-f5d6-483f-bfe5-5d7b4524c02c" providerId="ADAL" clId="{540EB34E-1B06-4192-86C6-3BF00D7C2B04}" dt="2020-01-14T08:45:02.513" v="526" actId="207"/>
          <ac:graphicFrameMkLst>
            <pc:docMk/>
            <pc:sldMk cId="3359246303" sldId="414"/>
            <ac:graphicFrameMk id="5" creationId="{902883D0-FAC9-495F-9F23-5AB82B9FA639}"/>
          </ac:graphicFrameMkLst>
        </pc:graphicFrameChg>
        <pc:graphicFrameChg chg="mod">
          <ac:chgData name="Lisa Mason" userId="4ec5fa3b-f5d6-483f-bfe5-5d7b4524c02c" providerId="ADAL" clId="{540EB34E-1B06-4192-86C6-3BF00D7C2B04}" dt="2020-01-14T08:45:08.165" v="527" actId="207"/>
          <ac:graphicFrameMkLst>
            <pc:docMk/>
            <pc:sldMk cId="3359246303" sldId="414"/>
            <ac:graphicFrameMk id="11" creationId="{1036B8C1-EF26-44A4-983E-8ED0156C056A}"/>
          </ac:graphicFrameMkLst>
        </pc:graphicFrameChg>
        <pc:graphicFrameChg chg="mod">
          <ac:chgData name="Lisa Mason" userId="4ec5fa3b-f5d6-483f-bfe5-5d7b4524c02c" providerId="ADAL" clId="{540EB34E-1B06-4192-86C6-3BF00D7C2B04}" dt="2020-01-14T08:45:15.437" v="528" actId="207"/>
          <ac:graphicFrameMkLst>
            <pc:docMk/>
            <pc:sldMk cId="3359246303" sldId="414"/>
            <ac:graphicFrameMk id="12" creationId="{7EF9E1F5-CC6C-4F52-ADAB-711AD6460B8D}"/>
          </ac:graphicFrameMkLst>
        </pc:graphicFrameChg>
        <pc:graphicFrameChg chg="mod">
          <ac:chgData name="Lisa Mason" userId="4ec5fa3b-f5d6-483f-bfe5-5d7b4524c02c" providerId="ADAL" clId="{540EB34E-1B06-4192-86C6-3BF00D7C2B04}" dt="2020-01-14T08:43:22.524" v="492" actId="207"/>
          <ac:graphicFrameMkLst>
            <pc:docMk/>
            <pc:sldMk cId="3359246303" sldId="414"/>
            <ac:graphicFrameMk id="13" creationId="{F8A76DE9-23AF-4586-B85E-46C23076EC82}"/>
          </ac:graphicFrameMkLst>
        </pc:graphicFrameChg>
        <pc:graphicFrameChg chg="mod">
          <ac:chgData name="Lisa Mason" userId="4ec5fa3b-f5d6-483f-bfe5-5d7b4524c02c" providerId="ADAL" clId="{540EB34E-1B06-4192-86C6-3BF00D7C2B04}" dt="2020-01-14T08:43:30.710" v="493" actId="207"/>
          <ac:graphicFrameMkLst>
            <pc:docMk/>
            <pc:sldMk cId="3359246303" sldId="414"/>
            <ac:graphicFrameMk id="17" creationId="{A50F0352-9984-4F41-A90F-9782154868CB}"/>
          </ac:graphicFrameMkLst>
        </pc:graphicFrameChg>
        <pc:graphicFrameChg chg="mod">
          <ac:chgData name="Lisa Mason" userId="4ec5fa3b-f5d6-483f-bfe5-5d7b4524c02c" providerId="ADAL" clId="{540EB34E-1B06-4192-86C6-3BF00D7C2B04}" dt="2020-01-14T08:43:48.686" v="494" actId="207"/>
          <ac:graphicFrameMkLst>
            <pc:docMk/>
            <pc:sldMk cId="3359246303" sldId="414"/>
            <ac:graphicFrameMk id="20" creationId="{0455E47E-768E-4357-820D-CC6B51BBF9A6}"/>
          </ac:graphicFrameMkLst>
        </pc:graphicFrameChg>
        <pc:graphicFrameChg chg="mod">
          <ac:chgData name="Lisa Mason" userId="4ec5fa3b-f5d6-483f-bfe5-5d7b4524c02c" providerId="ADAL" clId="{540EB34E-1B06-4192-86C6-3BF00D7C2B04}" dt="2020-01-14T08:45:33.782" v="529" actId="207"/>
          <ac:graphicFrameMkLst>
            <pc:docMk/>
            <pc:sldMk cId="3359246303" sldId="414"/>
            <ac:graphicFrameMk id="21" creationId="{F04F3FB0-48C8-4775-82A3-3FBDC8F8D0A3}"/>
          </ac:graphicFrameMkLst>
        </pc:graphicFrameChg>
        <pc:graphicFrameChg chg="mod">
          <ac:chgData name="Lisa Mason" userId="4ec5fa3b-f5d6-483f-bfe5-5d7b4524c02c" providerId="ADAL" clId="{540EB34E-1B06-4192-86C6-3BF00D7C2B04}" dt="2020-01-14T08:45:39.936" v="530" actId="207"/>
          <ac:graphicFrameMkLst>
            <pc:docMk/>
            <pc:sldMk cId="3359246303" sldId="414"/>
            <ac:graphicFrameMk id="23" creationId="{4BD91CB1-BCAA-4B10-9482-C90E2C7C3225}"/>
          </ac:graphicFrameMkLst>
        </pc:graphicFrameChg>
        <pc:graphicFrameChg chg="mod">
          <ac:chgData name="Lisa Mason" userId="4ec5fa3b-f5d6-483f-bfe5-5d7b4524c02c" providerId="ADAL" clId="{540EB34E-1B06-4192-86C6-3BF00D7C2B04}" dt="2020-01-14T08:45:59.028" v="531" actId="207"/>
          <ac:graphicFrameMkLst>
            <pc:docMk/>
            <pc:sldMk cId="3359246303" sldId="414"/>
            <ac:graphicFrameMk id="24" creationId="{C3DA336F-B1F0-44BD-B024-EEAE4EC5CB6A}"/>
          </ac:graphicFrameMkLst>
        </pc:graphicFrameChg>
        <pc:graphicFrameChg chg="mod">
          <ac:chgData name="Lisa Mason" userId="4ec5fa3b-f5d6-483f-bfe5-5d7b4524c02c" providerId="ADAL" clId="{540EB34E-1B06-4192-86C6-3BF00D7C2B04}" dt="2020-01-14T08:46:39.996" v="537" actId="207"/>
          <ac:graphicFrameMkLst>
            <pc:docMk/>
            <pc:sldMk cId="3359246303" sldId="414"/>
            <ac:graphicFrameMk id="25" creationId="{BBF1C706-2B5D-45DB-84DF-CA961EB32755}"/>
          </ac:graphicFrameMkLst>
        </pc:graphicFrameChg>
        <pc:graphicFrameChg chg="del modGraphic">
          <ac:chgData name="Lisa Mason" userId="4ec5fa3b-f5d6-483f-bfe5-5d7b4524c02c" providerId="ADAL" clId="{540EB34E-1B06-4192-86C6-3BF00D7C2B04}" dt="2020-01-14T08:49:09.091" v="562" actId="478"/>
          <ac:graphicFrameMkLst>
            <pc:docMk/>
            <pc:sldMk cId="3359246303" sldId="414"/>
            <ac:graphicFrameMk id="26" creationId="{BF3B0D7F-4AE2-4133-A54D-E81FA07CECA1}"/>
          </ac:graphicFrameMkLst>
        </pc:graphicFrameChg>
        <pc:graphicFrameChg chg="add mod">
          <ac:chgData name="Lisa Mason" userId="4ec5fa3b-f5d6-483f-bfe5-5d7b4524c02c" providerId="ADAL" clId="{540EB34E-1B06-4192-86C6-3BF00D7C2B04}" dt="2020-01-14T08:47:13.302" v="542" actId="164"/>
          <ac:graphicFrameMkLst>
            <pc:docMk/>
            <pc:sldMk cId="3359246303" sldId="414"/>
            <ac:graphicFrameMk id="27" creationId="{E848AE9C-6711-452B-84F2-010A853C8E7C}"/>
          </ac:graphicFrameMkLst>
        </pc:graphicFrameChg>
        <pc:graphicFrameChg chg="add">
          <ac:chgData name="Lisa Mason" userId="4ec5fa3b-f5d6-483f-bfe5-5d7b4524c02c" providerId="ADAL" clId="{540EB34E-1B06-4192-86C6-3BF00D7C2B04}" dt="2020-01-14T08:49:10.291" v="563"/>
          <ac:graphicFrameMkLst>
            <pc:docMk/>
            <pc:sldMk cId="3359246303" sldId="414"/>
            <ac:graphicFrameMk id="28" creationId="{4EA6A5AB-DE96-48D8-B8CB-B80A23D81E61}"/>
          </ac:graphicFrameMkLst>
        </pc:graphicFrameChg>
        <pc:picChg chg="del">
          <ac:chgData name="Lisa Mason" userId="4ec5fa3b-f5d6-483f-bfe5-5d7b4524c02c" providerId="ADAL" clId="{540EB34E-1B06-4192-86C6-3BF00D7C2B04}" dt="2020-01-14T08:48:19.785" v="550" actId="478"/>
          <ac:picMkLst>
            <pc:docMk/>
            <pc:sldMk cId="3359246303" sldId="414"/>
            <ac:picMk id="2" creationId="{1D126DBD-0EB5-447E-B758-D2696792B5FC}"/>
          </ac:picMkLst>
        </pc:picChg>
      </pc:sldChg>
      <pc:sldChg chg="addSp delSp modSp add">
        <pc:chgData name="Lisa Mason" userId="4ec5fa3b-f5d6-483f-bfe5-5d7b4524c02c" providerId="ADAL" clId="{540EB34E-1B06-4192-86C6-3BF00D7C2B04}" dt="2020-01-14T08:50:19.892" v="585" actId="1035"/>
        <pc:sldMkLst>
          <pc:docMk/>
          <pc:sldMk cId="2418192636" sldId="415"/>
        </pc:sldMkLst>
        <pc:spChg chg="add mod">
          <ac:chgData name="Lisa Mason" userId="4ec5fa3b-f5d6-483f-bfe5-5d7b4524c02c" providerId="ADAL" clId="{540EB34E-1B06-4192-86C6-3BF00D7C2B04}" dt="2020-01-14T08:50:19.892" v="585" actId="1035"/>
          <ac:spMkLst>
            <pc:docMk/>
            <pc:sldMk cId="2418192636" sldId="415"/>
            <ac:spMk id="2" creationId="{AB217374-EEAD-4FD2-9165-F9ACA49BCB6E}"/>
          </ac:spMkLst>
        </pc:spChg>
        <pc:grpChg chg="mod">
          <ac:chgData name="Lisa Mason" userId="4ec5fa3b-f5d6-483f-bfe5-5d7b4524c02c" providerId="ADAL" clId="{540EB34E-1B06-4192-86C6-3BF00D7C2B04}" dt="2020-01-14T08:48:50.048" v="561" actId="1035"/>
          <ac:grpSpMkLst>
            <pc:docMk/>
            <pc:sldMk cId="2418192636" sldId="415"/>
            <ac:grpSpMk id="3" creationId="{D4CAE74A-0770-4F4E-8153-A7FD9C659107}"/>
          </ac:grpSpMkLst>
        </pc:grpChg>
        <pc:grpChg chg="mod">
          <ac:chgData name="Lisa Mason" userId="4ec5fa3b-f5d6-483f-bfe5-5d7b4524c02c" providerId="ADAL" clId="{540EB34E-1B06-4192-86C6-3BF00D7C2B04}" dt="2020-01-14T08:48:50.048" v="561" actId="1035"/>
          <ac:grpSpMkLst>
            <pc:docMk/>
            <pc:sldMk cId="2418192636" sldId="415"/>
            <ac:grpSpMk id="6" creationId="{4D432A0E-7246-409F-8929-F97DC02B1EF7}"/>
          </ac:grpSpMkLst>
        </pc:grpChg>
        <pc:grpChg chg="mod">
          <ac:chgData name="Lisa Mason" userId="4ec5fa3b-f5d6-483f-bfe5-5d7b4524c02c" providerId="ADAL" clId="{540EB34E-1B06-4192-86C6-3BF00D7C2B04}" dt="2020-01-14T08:48:50.048" v="561" actId="1035"/>
          <ac:grpSpMkLst>
            <pc:docMk/>
            <pc:sldMk cId="2418192636" sldId="415"/>
            <ac:grpSpMk id="22" creationId="{591DD56B-162A-478A-B9C6-684F60623760}"/>
          </ac:grpSpMkLst>
        </pc:grpChg>
        <pc:grpChg chg="add del mod">
          <ac:chgData name="Lisa Mason" userId="4ec5fa3b-f5d6-483f-bfe5-5d7b4524c02c" providerId="ADAL" clId="{540EB34E-1B06-4192-86C6-3BF00D7C2B04}" dt="2020-01-14T08:49:34.347" v="575"/>
          <ac:grpSpMkLst>
            <pc:docMk/>
            <pc:sldMk cId="2418192636" sldId="415"/>
            <ac:grpSpMk id="29" creationId="{C47BD4BC-C7D0-44FC-A5CB-E94B5B0C28C9}"/>
          </ac:grpSpMkLst>
        </pc:grpChg>
        <pc:grpChg chg="add del mod">
          <ac:chgData name="Lisa Mason" userId="4ec5fa3b-f5d6-483f-bfe5-5d7b4524c02c" providerId="ADAL" clId="{540EB34E-1B06-4192-86C6-3BF00D7C2B04}" dt="2020-01-14T08:49:34.347" v="575"/>
          <ac:grpSpMkLst>
            <pc:docMk/>
            <pc:sldMk cId="2418192636" sldId="415"/>
            <ac:grpSpMk id="33" creationId="{3D1F5067-C1A2-4E40-A0B4-8F6A17C7A03A}"/>
          </ac:grpSpMkLst>
        </pc:grpChg>
        <pc:grpChg chg="add del mod">
          <ac:chgData name="Lisa Mason" userId="4ec5fa3b-f5d6-483f-bfe5-5d7b4524c02c" providerId="ADAL" clId="{540EB34E-1B06-4192-86C6-3BF00D7C2B04}" dt="2020-01-14T08:49:34.347" v="575"/>
          <ac:grpSpMkLst>
            <pc:docMk/>
            <pc:sldMk cId="2418192636" sldId="415"/>
            <ac:grpSpMk id="38" creationId="{160005E1-B468-47B3-9660-6623ADA6F0D2}"/>
          </ac:grpSpMkLst>
        </pc:grpChg>
        <pc:grpChg chg="mod">
          <ac:chgData name="Lisa Mason" userId="4ec5fa3b-f5d6-483f-bfe5-5d7b4524c02c" providerId="ADAL" clId="{540EB34E-1B06-4192-86C6-3BF00D7C2B04}" dt="2020-01-14T08:49:32.297" v="574"/>
          <ac:grpSpMkLst>
            <pc:docMk/>
            <pc:sldMk cId="2418192636" sldId="415"/>
            <ac:grpSpMk id="39" creationId="{DA376D30-F268-4479-8081-1828C8BE4478}"/>
          </ac:grpSpMkLst>
        </pc:grpChg>
        <pc:graphicFrameChg chg="mod">
          <ac:chgData name="Lisa Mason" userId="4ec5fa3b-f5d6-483f-bfe5-5d7b4524c02c" providerId="ADAL" clId="{540EB34E-1B06-4192-86C6-3BF00D7C2B04}" dt="2020-01-14T08:48:50.048" v="561" actId="1035"/>
          <ac:graphicFrameMkLst>
            <pc:docMk/>
            <pc:sldMk cId="2418192636" sldId="415"/>
            <ac:graphicFrameMk id="26" creationId="{BF3B0D7F-4AE2-4133-A54D-E81FA07CECA1}"/>
          </ac:graphicFrameMkLst>
        </pc:graphicFrameChg>
        <pc:graphicFrameChg chg="add del">
          <ac:chgData name="Lisa Mason" userId="4ec5fa3b-f5d6-483f-bfe5-5d7b4524c02c" providerId="ADAL" clId="{540EB34E-1B06-4192-86C6-3BF00D7C2B04}" dt="2020-01-14T08:49:34.347" v="575"/>
          <ac:graphicFrameMkLst>
            <pc:docMk/>
            <pc:sldMk cId="2418192636" sldId="415"/>
            <ac:graphicFrameMk id="28" creationId="{81851062-CA74-4F1F-B4B9-BFF31B06E402}"/>
          </ac:graphicFrameMkLst>
        </pc:graphicFrameChg>
      </pc:sldChg>
      <pc:sldChg chg="add">
        <pc:chgData name="Lisa Mason" userId="4ec5fa3b-f5d6-483f-bfe5-5d7b4524c02c" providerId="ADAL" clId="{540EB34E-1B06-4192-86C6-3BF00D7C2B04}" dt="2020-01-14T08:53:14.372" v="596"/>
        <pc:sldMkLst>
          <pc:docMk/>
          <pc:sldMk cId="3227002440" sldId="4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BD4-9AFC-B3597785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719688472735"/>
          <c:y val="6.7476383265856948E-2"/>
          <c:w val="0.57503838600322532"/>
          <c:h val="0.835057729794571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41-4396-A943-97A32AF4C44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41-4396-A943-97A32AF4C44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41-4396-A943-97A32AF4C44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41-4396-A943-97A32AF4C44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41-4396-A943-97A32AF4C44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41-4396-A943-97A32AF4C44D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41-4396-A943-97A32AF4C44D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641-4396-A943-97A32AF4C44D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641-4396-A943-97A32AF4C44D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641-4396-A943-97A32AF4C44D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641-4396-A943-97A32AF4C44D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641-4396-A943-97A32AF4C44D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641-4396-A943-97A32AF4C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A0-4C7F-940D-B5CC03DA36F9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0-4C7F-940D-B5CC03DA36F9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0-4C7F-940D-B5CC03DA36F9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0-4C7F-940D-B5CC03DA36F9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A0-4C7F-940D-B5CC03DA36F9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A0-4C7F-940D-B5CC03DA36F9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A0-4C7F-940D-B5CC03DA36F9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DA0-4C7F-940D-B5CC03DA36F9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DA0-4C7F-940D-B5CC03DA36F9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DA0-4C7F-940D-B5CC03DA3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9-4BDF-A95E-1CC4D468D020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9-4BDF-A95E-1CC4D468D020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9-4BDF-A95E-1CC4D468D020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9-4BDF-A95E-1CC4D468D020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9-4BDF-A95E-1CC4D468D020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D9-4BDF-A95E-1CC4D468D020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D9-4BDF-A95E-1CC4D468D020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D9-4BDF-A95E-1CC4D468D020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D9-4BDF-A95E-1CC4D468D020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8D9-4BDF-A95E-1CC4D468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61-426B-A0C1-CC68FA7F019B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61-426B-A0C1-CC68FA7F019B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61-426B-A0C1-CC68FA7F019B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61-426B-A0C1-CC68FA7F019B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61-426B-A0C1-CC68FA7F019B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61-426B-A0C1-CC68FA7F019B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61-426B-A0C1-CC68FA7F019B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561-426B-A0C1-CC68FA7F019B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561-426B-A0C1-CC68FA7F019B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61-426B-A0C1-CC68FA7F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9-4A88-88BC-3A61CA6D93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9-4A88-88BC-3A61CA6D93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69-4A88-88BC-3A61CA6D93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69-4A88-88BC-3A61CA6D932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69-4A88-88BC-3A61CA6D932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69-4A88-88BC-3A61CA6D932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69-4A88-88BC-3A61CA6D9323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69-4A88-88BC-3A61CA6D9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34-4EE3-936E-3A775539436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34-4EE3-936E-3A775539436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34-4EE3-936E-3A775539436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34-4EE3-936E-3A775539436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34-4EE3-936E-3A775539436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34-4EE3-936E-3A775539436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34-4EE3-936E-3A7755394360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34-4EE3-936E-3A7755394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3-4A41-88F9-20AD8AC5B69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3-4A41-88F9-20AD8AC5B69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43-4A41-88F9-20AD8AC5B69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43-4A41-88F9-20AD8AC5B69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43-4A41-88F9-20AD8AC5B69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43-4A41-88F9-20AD8AC5B69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43-4A41-88F9-20AD8AC5B696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43-4A41-88F9-20AD8AC5B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B1-4AF6-B47B-FC67B99263C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B1-4AF6-B47B-FC67B99263C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B1-4AF6-B47B-FC67B99263C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B1-4AF6-B47B-FC67B99263C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B1-4AF6-B47B-FC67B99263C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B1-4AF6-B47B-FC67B99263C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B1-4AF6-B47B-FC67B99263C6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B1-4AF6-B47B-FC67B9926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5-4D45-8BBA-0C5942013A1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5-4D45-8BBA-0C5942013A1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5-4D45-8BBA-0C5942013A1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D5-4D45-8BBA-0C5942013A1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D5-4D45-8BBA-0C5942013A1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D5-4D45-8BBA-0C5942013A14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8D5-4D45-8BBA-0C5942013A14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8D5-4D45-8BBA-0C5942013A14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8D5-4D45-8BBA-0C5942013A14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8D5-4D45-8BBA-0C594201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4-4FF8-B82F-4885808421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4-4FF8-B82F-4885808421F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4-4FF8-B82F-4885808421F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4-4FF8-B82F-4885808421F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4-4FF8-B82F-4885808421F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4-4FF8-B82F-4885808421F1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4-4FF8-B82F-4885808421F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F4-4FF8-B82F-4885808421F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F4-4FF8-B82F-4885808421F1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F4-4FF8-B82F-48858084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071-BB1C-1FDD0212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B-4DB7-A4BF-A71D371CBC7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B-4DB7-A4BF-A71D371CBC72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6B-4DB7-A4BF-A71D371CBC72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6B-4DB7-A4BF-A71D371CBC72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6B-4DB7-A4BF-A71D371CBC72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6B-4DB7-A4BF-A71D371CBC72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6B-4DB7-A4BF-A71D371CBC72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6B-4DB7-A4BF-A71D371CBC72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6B-4DB7-A4BF-A71D371CBC72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6B-4DB7-A4BF-A71D371C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B95-9B82-BB246B9B88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B95-9B82-BB246B9B88F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3-4B95-9B82-BB246B9B88F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3-4B95-9B82-BB246B9B88F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3-4B95-9B82-BB246B9B88F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73-4B95-9B82-BB246B9B88F8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73-4B95-9B82-BB246B9B88F8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73-4B95-9B82-BB246B9B8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7-4B76-8B62-631260AFE7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7-4B76-8B62-631260AFE7F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7-4B76-8B62-631260AFE7F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7-4B76-8B62-631260AFE7F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7-4B76-8B62-631260AFE7F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7-4B76-8B62-631260AFE7F8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7-4B76-8B62-631260AFE7F8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7-4B76-8B62-631260AF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3-4B84-9E64-D3A61E3A123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3-4B84-9E64-D3A61E3A123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93-4B84-9E64-D3A61E3A123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3-4B84-9E64-D3A61E3A123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93-4B84-9E64-D3A61E3A1236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93-4B84-9E64-D3A61E3A123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93-4B84-9E64-D3A61E3A1236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93-4B84-9E64-D3A61E3A1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5-4C6E-A971-C99B481330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5-4C6E-A971-C99B4813304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5-4C6E-A971-C99B4813304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E5-4C6E-A971-C99B4813304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E5-4C6E-A971-C99B4813304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E5-4C6E-A971-C99B4813304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E5-4C6E-A971-C99B4813304E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E5-4C6E-A971-C99B48133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5-4D45-8BBA-0C5942013A1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5-4D45-8BBA-0C5942013A1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5-4D45-8BBA-0C5942013A1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D5-4D45-8BBA-0C5942013A1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D5-4D45-8BBA-0C5942013A1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D5-4D45-8BBA-0C5942013A14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8D5-4D45-8BBA-0C5942013A14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8D5-4D45-8BBA-0C5942013A14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8D5-4D45-8BBA-0C5942013A14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8D5-4D45-8BBA-0C594201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4-4FF8-B82F-4885808421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4-4FF8-B82F-4885808421F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4-4FF8-B82F-4885808421F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4-4FF8-B82F-4885808421F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4-4FF8-B82F-4885808421F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4-4FF8-B82F-4885808421F1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4-4FF8-B82F-4885808421F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F4-4FF8-B82F-4885808421F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F4-4FF8-B82F-4885808421F1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3F4-4FF8-B82F-48858084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B-4DB7-A4BF-A71D371CBC7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B-4DB7-A4BF-A71D371CBC72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6B-4DB7-A4BF-A71D371CBC72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6B-4DB7-A4BF-A71D371CBC72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6B-4DB7-A4BF-A71D371CBC72}"/>
              </c:ext>
            </c:extLst>
          </c:dPt>
          <c:dPt>
            <c:idx val="5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6B-4DB7-A4BF-A71D371CBC72}"/>
              </c:ext>
            </c:extLst>
          </c:dPt>
          <c:dPt>
            <c:idx val="6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6B-4DB7-A4BF-A71D371CBC72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6B-4DB7-A4BF-A71D371CBC72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6B-4DB7-A4BF-A71D371CBC72}"/>
              </c:ext>
            </c:extLst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6B-4DB7-A4BF-A71D371C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B95-9B82-BB246B9B88F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B95-9B82-BB246B9B88F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3-4B95-9B82-BB246B9B88F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3-4B95-9B82-BB246B9B88F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3-4B95-9B82-BB246B9B88F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73-4B95-9B82-BB246B9B88F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73-4B95-9B82-BB246B9B88F8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73-4B95-9B82-BB246B9B8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7-4B76-8B62-631260AFE7F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7-4B76-8B62-631260AFE7F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7-4B76-8B62-631260AFE7F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7-4B76-8B62-631260AFE7F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7-4B76-8B62-631260AFE7F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7-4B76-8B62-631260AFE7F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7-4B76-8B62-631260AFE7F8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7-4B76-8B62-631260AF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BD4-9AFC-B3597785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3-4B84-9E64-D3A61E3A123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3-4B84-9E64-D3A61E3A123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93-4B84-9E64-D3A61E3A123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3-4B84-9E64-D3A61E3A123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93-4B84-9E64-D3A61E3A123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93-4B84-9E64-D3A61E3A123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93-4B84-9E64-D3A61E3A1236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93-4B84-9E64-D3A61E3A1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5-4C6E-A971-C99B4813304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5-4C6E-A971-C99B4813304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5-4C6E-A971-C99B4813304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E5-4C6E-A971-C99B4813304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E5-4C6E-A971-C99B4813304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E5-4C6E-A971-C99B4813304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E5-4C6E-A971-C99B4813304E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E5-4C6E-A971-C99B48133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1-461C-BA88-625F049F65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2D1-461C-BA88-625F049F65CA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D1-461C-BA88-625F049F65CA}"/>
              </c:ext>
            </c:extLst>
          </c:dPt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071-BB1C-1FDD0212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7-4AB5-8794-288B9A55C62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7-4AB5-8794-288B9A55C62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77-4AB5-8794-288B9A55C62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77-4AB5-8794-288B9A55C62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77-4AB5-8794-288B9A55C62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77-4AB5-8794-288B9A55C62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77-4AB5-8794-288B9A55C62E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D77-4AB5-8794-288B9A55C62E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D77-4AB5-8794-288B9A55C62E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D77-4AB5-8794-288B9A55C62E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D77-4AB5-8794-288B9A55C62E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D77-4AB5-8794-288B9A55C62E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D77-4AB5-8794-288B9A55C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9F-44E3-AE02-78CC3875822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9F-44E3-AE02-78CC3875822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9F-44E3-AE02-78CC3875822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9F-44E3-AE02-78CC3875822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9F-44E3-AE02-78CC3875822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9F-44E3-AE02-78CC3875822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9F-44E3-AE02-78CC38758229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9F-44E3-AE02-78CC38758229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9F-44E3-AE02-78CC38758229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D9F-44E3-AE02-78CC38758229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D9F-44E3-AE02-78CC38758229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D9F-44E3-AE02-78CC38758229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D9F-44E3-AE02-78CC38758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719688472735"/>
          <c:y val="6.7476383265856948E-2"/>
          <c:w val="0.57503838600322532"/>
          <c:h val="0.835057729794571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8-40DC-901D-2F0EA6D6F18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8-40DC-901D-2F0EA6D6F187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A8-40DC-901D-2F0EA6D6F187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A8-40DC-901D-2F0EA6D6F187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A8-40DC-901D-2F0EA6D6F187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A8-40DC-901D-2F0EA6D6F187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A8-40DC-901D-2F0EA6D6F18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A8-40DC-901D-2F0EA6D6F187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A8-40DC-901D-2F0EA6D6F187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7A8-40DC-901D-2F0EA6D6F187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7A8-40DC-901D-2F0EA6D6F187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7A8-40DC-901D-2F0EA6D6F187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7A8-40DC-901D-2F0EA6D6F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4-4AA6-AAF1-59CB5714F4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4-4AA6-AAF1-59CB5714F48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34-4AA6-AAF1-59CB5714F48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34-4AA6-AAF1-59CB5714F48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34-4AA6-AAF1-59CB5714F48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34-4AA6-AAF1-59CB5714F48A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834-4AA6-AAF1-59CB5714F48A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834-4AA6-AAF1-59CB5714F48A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834-4AA6-AAF1-59CB5714F48A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834-4AA6-AAF1-59CB5714F48A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834-4AA6-AAF1-59CB5714F48A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834-4AA6-AAF1-59CB5714F48A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1-4C4B-9CB0-73EBDCD7A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5C-49C1-82CE-6451E2AAE46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5C-49C1-82CE-6451E2AAE46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5C-49C1-82CE-6451E2AAE46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5C-49C1-82CE-6451E2AAE46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5C-49C1-82CE-6451E2AAE46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5C-49C1-82CE-6451E2AAE46F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5C-49C1-82CE-6451E2AAE46F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5C-49C1-82CE-6451E2AAE46F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5C-49C1-82CE-6451E2AAE46F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D5C-49C1-82CE-6451E2AAE46F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D5C-49C1-82CE-6451E2AAE46F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D5C-49C1-82CE-6451E2AAE46F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D5C-49C1-82CE-6451E2AAE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2.png"/><Relationship Id="rId7" Type="http://schemas.openxmlformats.org/officeDocument/2006/relationships/chart" Target="../charts/chart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10" Type="http://schemas.openxmlformats.org/officeDocument/2006/relationships/chart" Target="../charts/chart24.xml"/><Relationship Id="rId4" Type="http://schemas.openxmlformats.org/officeDocument/2006/relationships/chart" Target="../charts/chart18.xml"/><Relationship Id="rId9" Type="http://schemas.openxmlformats.org/officeDocument/2006/relationships/chart" Target="../charts/char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.png"/><Relationship Id="rId7" Type="http://schemas.openxmlformats.org/officeDocument/2006/relationships/chart" Target="../charts/chart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10" Type="http://schemas.openxmlformats.org/officeDocument/2006/relationships/chart" Target="../charts/chart31.xml"/><Relationship Id="rId4" Type="http://schemas.openxmlformats.org/officeDocument/2006/relationships/chart" Target="../charts/chart25.xml"/><Relationship Id="rId9" Type="http://schemas.openxmlformats.org/officeDocument/2006/relationships/chart" Target="../charts/char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Spring Block 2 – Fractions </a:t>
            </a: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2: Improper Fractions to Mixed Numbers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12535CD-FE38-4D5D-9CE9-F2B14D26D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59599"/>
              </p:ext>
            </p:extLst>
          </p:nvPr>
        </p:nvGraphicFramePr>
        <p:xfrm>
          <a:off x="1843467" y="1215589"/>
          <a:ext cx="5380866" cy="290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8717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22971"/>
                  </a:ext>
                </a:extLst>
              </a:tr>
            </a:tbl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E828F13D-EA20-400E-956D-8437D6355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600646"/>
              </p:ext>
            </p:extLst>
          </p:nvPr>
        </p:nvGraphicFramePr>
        <p:xfrm>
          <a:off x="2308787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E748689-BDEA-4CBD-B714-C2EC78B6D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387137"/>
              </p:ext>
            </p:extLst>
          </p:nvPr>
        </p:nvGraphicFramePr>
        <p:xfrm>
          <a:off x="3817624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A72E66F-C50D-4091-85B3-44A7F8D11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086013"/>
              </p:ext>
            </p:extLst>
          </p:nvPr>
        </p:nvGraphicFramePr>
        <p:xfrm>
          <a:off x="5387829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FD0FB428-5497-4BD1-86D7-5C4A12AE9E2C}"/>
              </a:ext>
            </a:extLst>
          </p:cNvPr>
          <p:cNvGrpSpPr/>
          <p:nvPr/>
        </p:nvGrpSpPr>
        <p:grpSpPr>
          <a:xfrm>
            <a:off x="1328517" y="4006279"/>
            <a:ext cx="6410767" cy="1357125"/>
            <a:chOff x="1686335" y="4739704"/>
            <a:chExt cx="6410767" cy="1357125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383D8E6D-F2B1-495F-AA8B-9AC4961CAF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5267897"/>
                </p:ext>
              </p:extLst>
            </p:nvPr>
          </p:nvGraphicFramePr>
          <p:xfrm>
            <a:off x="1686335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57" name="Chart 56">
              <a:extLst>
                <a:ext uri="{FF2B5EF4-FFF2-40B4-BE49-F238E27FC236}">
                  <a16:creationId xmlns:a16="http://schemas.microsoft.com/office/drawing/2014/main" id="{53C4834C-403B-4795-8CA4-17164D4BB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8252996"/>
                </p:ext>
              </p:extLst>
            </p:nvPr>
          </p:nvGraphicFramePr>
          <p:xfrm>
            <a:off x="3095361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18BA770C-AEEF-497A-8552-FB9E3CD664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7409710"/>
                </p:ext>
              </p:extLst>
            </p:nvPr>
          </p:nvGraphicFramePr>
          <p:xfrm>
            <a:off x="4504387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1C93CAAE-F0E3-4A33-8A80-90AD9E2DB5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5083463"/>
                </p:ext>
              </p:extLst>
            </p:nvPr>
          </p:nvGraphicFramePr>
          <p:xfrm>
            <a:off x="5913413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227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Fraction A is incorrect because…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Fraction B is incorrect because…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AC178A-5268-4969-A113-0B5B44118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82475"/>
              </p:ext>
            </p:extLst>
          </p:nvPr>
        </p:nvGraphicFramePr>
        <p:xfrm>
          <a:off x="1843467" y="1215589"/>
          <a:ext cx="5380866" cy="290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8717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22971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091F032-0882-47AC-863E-68ADE3B1A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403061"/>
              </p:ext>
            </p:extLst>
          </p:nvPr>
        </p:nvGraphicFramePr>
        <p:xfrm>
          <a:off x="2308787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DF9B701-1048-4CB6-A6EA-8AA952B86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859436"/>
              </p:ext>
            </p:extLst>
          </p:nvPr>
        </p:nvGraphicFramePr>
        <p:xfrm>
          <a:off x="3817624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9048A5C-9696-45D4-8571-8F9CBEC30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049296"/>
              </p:ext>
            </p:extLst>
          </p:nvPr>
        </p:nvGraphicFramePr>
        <p:xfrm>
          <a:off x="5387829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9731BE15-FE43-44E8-AADE-A7C9BB2A6E03}"/>
              </a:ext>
            </a:extLst>
          </p:cNvPr>
          <p:cNvGrpSpPr/>
          <p:nvPr/>
        </p:nvGrpSpPr>
        <p:grpSpPr>
          <a:xfrm>
            <a:off x="1328517" y="4006279"/>
            <a:ext cx="6410767" cy="1357125"/>
            <a:chOff x="1686335" y="4739704"/>
            <a:chExt cx="6410767" cy="1357125"/>
          </a:xfrm>
        </p:grpSpPr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6B3DD4D2-5017-4462-8CC0-18CFD96937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1600570"/>
                </p:ext>
              </p:extLst>
            </p:nvPr>
          </p:nvGraphicFramePr>
          <p:xfrm>
            <a:off x="1686335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EDA88DE6-EEB4-4E77-B36A-5DB843C061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161336"/>
                </p:ext>
              </p:extLst>
            </p:nvPr>
          </p:nvGraphicFramePr>
          <p:xfrm>
            <a:off x="3095361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8EA251C8-B8E2-4EFF-9CFD-1D03256EB04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3459861"/>
                </p:ext>
              </p:extLst>
            </p:nvPr>
          </p:nvGraphicFramePr>
          <p:xfrm>
            <a:off x="4504387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C41AD021-99A0-4E6A-A282-465201267A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8499898"/>
                </p:ext>
              </p:extLst>
            </p:nvPr>
          </p:nvGraphicFramePr>
          <p:xfrm>
            <a:off x="5913413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924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Fraction A is incorrect because the numerator is incorrect.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Fraction B is incorrect because the whole number is incorrect.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AC178A-5268-4969-A113-0B5B44118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12318"/>
              </p:ext>
            </p:extLst>
          </p:nvPr>
        </p:nvGraphicFramePr>
        <p:xfrm>
          <a:off x="1843467" y="1215589"/>
          <a:ext cx="5380866" cy="290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8717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22971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091F032-0882-47AC-863E-68ADE3B1A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75717"/>
              </p:ext>
            </p:extLst>
          </p:nvPr>
        </p:nvGraphicFramePr>
        <p:xfrm>
          <a:off x="2308787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DF9B701-1048-4CB6-A6EA-8AA952B86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211532"/>
              </p:ext>
            </p:extLst>
          </p:nvPr>
        </p:nvGraphicFramePr>
        <p:xfrm>
          <a:off x="3817624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9048A5C-9696-45D4-8571-8F9CBEC30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23310"/>
              </p:ext>
            </p:extLst>
          </p:nvPr>
        </p:nvGraphicFramePr>
        <p:xfrm>
          <a:off x="5387829" y="1990882"/>
          <a:ext cx="1371185" cy="153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9731BE15-FE43-44E8-AADE-A7C9BB2A6E03}"/>
              </a:ext>
            </a:extLst>
          </p:cNvPr>
          <p:cNvGrpSpPr/>
          <p:nvPr/>
        </p:nvGrpSpPr>
        <p:grpSpPr>
          <a:xfrm>
            <a:off x="1328517" y="4006279"/>
            <a:ext cx="6410767" cy="1357125"/>
            <a:chOff x="1686335" y="4739704"/>
            <a:chExt cx="6410767" cy="1357125"/>
          </a:xfrm>
        </p:grpSpPr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6B3DD4D2-5017-4462-8CC0-18CFD9693716}"/>
                </a:ext>
              </a:extLst>
            </p:cNvPr>
            <p:cNvGraphicFramePr/>
            <p:nvPr/>
          </p:nvGraphicFramePr>
          <p:xfrm>
            <a:off x="1686335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EDA88DE6-EEB4-4E77-B36A-5DB843C0610B}"/>
                </a:ext>
              </a:extLst>
            </p:cNvPr>
            <p:cNvGraphicFramePr/>
            <p:nvPr/>
          </p:nvGraphicFramePr>
          <p:xfrm>
            <a:off x="3095361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8EA251C8-B8E2-4EFF-9CFD-1D03256EB044}"/>
                </a:ext>
              </a:extLst>
            </p:cNvPr>
            <p:cNvGraphicFramePr/>
            <p:nvPr/>
          </p:nvGraphicFramePr>
          <p:xfrm>
            <a:off x="4504387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C41AD021-99A0-4E6A-A282-465201267A94}"/>
                </a:ext>
              </a:extLst>
            </p:cNvPr>
            <p:cNvGraphicFramePr/>
            <p:nvPr/>
          </p:nvGraphicFramePr>
          <p:xfrm>
            <a:off x="5913413" y="4739704"/>
            <a:ext cx="2183689" cy="1357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311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3ED1DF-BA21-4804-ABC8-FC33233A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6F482C-68AC-496F-8158-A47FE26015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has 4 pizzas for a party. They are cut into 6 equal slices. At the end of the party, there are 9 slices of pizza left.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72EA3D-4B2A-4613-83E4-CB84FE3E9B8A}"/>
              </a:ext>
            </a:extLst>
          </p:cNvPr>
          <p:cNvSpPr/>
          <p:nvPr/>
        </p:nvSpPr>
        <p:spPr>
          <a:xfrm>
            <a:off x="3109892" y="2141172"/>
            <a:ext cx="2924215" cy="607961"/>
          </a:xfrm>
          <a:prstGeom prst="wedgeRoundRectCallout">
            <a:avLst>
              <a:gd name="adj1" fmla="val -57713"/>
              <a:gd name="adj2" fmla="val 370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 left.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74CDEE-D0F4-4F4C-A187-7303B3833EFB}"/>
              </a:ext>
            </a:extLst>
          </p:cNvPr>
          <p:cNvSpPr/>
          <p:nvPr/>
        </p:nvSpPr>
        <p:spPr>
          <a:xfrm>
            <a:off x="2935691" y="3475613"/>
            <a:ext cx="2924215" cy="656797"/>
          </a:xfrm>
          <a:prstGeom prst="wedgeRoundRectCallout">
            <a:avLst>
              <a:gd name="adj1" fmla="val 63106"/>
              <a:gd name="adj2" fmla="val 327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left.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683CD5F-2EEB-43AE-8D38-93E845A9D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81836"/>
              </p:ext>
            </p:extLst>
          </p:nvPr>
        </p:nvGraphicFramePr>
        <p:xfrm>
          <a:off x="4511074" y="2141172"/>
          <a:ext cx="563159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59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678626-622D-414A-86E9-7400AEBA5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00756"/>
              </p:ext>
            </p:extLst>
          </p:nvPr>
        </p:nvGraphicFramePr>
        <p:xfrm>
          <a:off x="4364363" y="3499211"/>
          <a:ext cx="558155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5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AB5C3CE-EFED-4276-8797-3B7D46354356}"/>
              </a:ext>
            </a:extLst>
          </p:cNvPr>
          <p:cNvSpPr txBox="1"/>
          <p:nvPr/>
        </p:nvSpPr>
        <p:spPr>
          <a:xfrm>
            <a:off x="1875935" y="2749133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A8B72-72F8-42D0-AD69-643F0BDCD67B}"/>
              </a:ext>
            </a:extLst>
          </p:cNvPr>
          <p:cNvSpPr txBox="1"/>
          <p:nvPr/>
        </p:nvSpPr>
        <p:spPr>
          <a:xfrm>
            <a:off x="6168570" y="4216044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3ED1DF-BA21-4804-ABC8-FC33233A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6F482C-68AC-496F-8158-A47FE26015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has 4 pizzas for a party. They are cut into 6 equal slices. At the end of the party, there are 9 slices of pizza left.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 defTabSz="685800">
              <a:lnSpc>
                <a:spcPct val="2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Jane is correct because …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72EA3D-4B2A-4613-83E4-CB84FE3E9B8A}"/>
              </a:ext>
            </a:extLst>
          </p:cNvPr>
          <p:cNvSpPr/>
          <p:nvPr/>
        </p:nvSpPr>
        <p:spPr>
          <a:xfrm>
            <a:off x="3109892" y="2141172"/>
            <a:ext cx="2924215" cy="607961"/>
          </a:xfrm>
          <a:prstGeom prst="wedgeRoundRectCallout">
            <a:avLst>
              <a:gd name="adj1" fmla="val -57713"/>
              <a:gd name="adj2" fmla="val 370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 left.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74CDEE-D0F4-4F4C-A187-7303B3833EFB}"/>
              </a:ext>
            </a:extLst>
          </p:cNvPr>
          <p:cNvSpPr/>
          <p:nvPr/>
        </p:nvSpPr>
        <p:spPr>
          <a:xfrm>
            <a:off x="2935691" y="3475613"/>
            <a:ext cx="2924215" cy="656797"/>
          </a:xfrm>
          <a:prstGeom prst="wedgeRoundRectCallout">
            <a:avLst>
              <a:gd name="adj1" fmla="val 63106"/>
              <a:gd name="adj2" fmla="val 327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left.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B5C3CE-EFED-4276-8797-3B7D46354356}"/>
              </a:ext>
            </a:extLst>
          </p:cNvPr>
          <p:cNvSpPr txBox="1"/>
          <p:nvPr/>
        </p:nvSpPr>
        <p:spPr>
          <a:xfrm>
            <a:off x="1875935" y="2749133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A8B72-72F8-42D0-AD69-643F0BDCD67B}"/>
              </a:ext>
            </a:extLst>
          </p:cNvPr>
          <p:cNvSpPr txBox="1"/>
          <p:nvPr/>
        </p:nvSpPr>
        <p:spPr>
          <a:xfrm>
            <a:off x="6168570" y="4216044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Tom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0EF0AF-7371-49D3-9E25-1C795825D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42968"/>
              </p:ext>
            </p:extLst>
          </p:nvPr>
        </p:nvGraphicFramePr>
        <p:xfrm>
          <a:off x="4511074" y="2141172"/>
          <a:ext cx="563159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59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9B7F2B-422D-476D-B5F9-67C990B6A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15498"/>
              </p:ext>
            </p:extLst>
          </p:nvPr>
        </p:nvGraphicFramePr>
        <p:xfrm>
          <a:off x="4364363" y="3499211"/>
          <a:ext cx="558155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5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4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3ED1DF-BA21-4804-ABC8-FC33233A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6F482C-68AC-496F-8158-A47FE26015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has 4 pizzas for a party. They are cut into 6 equal slices. At the end of the party, there are 9 slices of pizza left.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 defTabSz="685800">
              <a:lnSpc>
                <a:spcPct val="20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Jane is correct because there is     of the pizza left which, as a mixed number, is 1    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A72EA3D-4B2A-4613-83E4-CB84FE3E9B8A}"/>
              </a:ext>
            </a:extLst>
          </p:cNvPr>
          <p:cNvSpPr/>
          <p:nvPr/>
        </p:nvSpPr>
        <p:spPr>
          <a:xfrm>
            <a:off x="3109892" y="2141172"/>
            <a:ext cx="2924215" cy="607961"/>
          </a:xfrm>
          <a:prstGeom prst="wedgeRoundRectCallout">
            <a:avLst>
              <a:gd name="adj1" fmla="val -57713"/>
              <a:gd name="adj2" fmla="val 370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 left.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74CDEE-D0F4-4F4C-A187-7303B3833EFB}"/>
              </a:ext>
            </a:extLst>
          </p:cNvPr>
          <p:cNvSpPr/>
          <p:nvPr/>
        </p:nvSpPr>
        <p:spPr>
          <a:xfrm>
            <a:off x="2935691" y="3475613"/>
            <a:ext cx="2924215" cy="656797"/>
          </a:xfrm>
          <a:prstGeom prst="wedgeRoundRectCallout">
            <a:avLst>
              <a:gd name="adj1" fmla="val 63106"/>
              <a:gd name="adj2" fmla="val 327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left.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B5C3CE-EFED-4276-8797-3B7D46354356}"/>
              </a:ext>
            </a:extLst>
          </p:cNvPr>
          <p:cNvSpPr txBox="1"/>
          <p:nvPr/>
        </p:nvSpPr>
        <p:spPr>
          <a:xfrm>
            <a:off x="1875935" y="2749133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A8B72-72F8-42D0-AD69-643F0BDCD67B}"/>
              </a:ext>
            </a:extLst>
          </p:cNvPr>
          <p:cNvSpPr txBox="1"/>
          <p:nvPr/>
        </p:nvSpPr>
        <p:spPr>
          <a:xfrm>
            <a:off x="6168570" y="4216044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Tom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F34347-7F2F-47DE-AC61-27696B28C3C3}"/>
              </a:ext>
            </a:extLst>
          </p:cNvPr>
          <p:cNvGraphicFramePr>
            <a:graphicFrameLocks noGrp="1"/>
          </p:cNvGraphicFramePr>
          <p:nvPr/>
        </p:nvGraphicFramePr>
        <p:xfrm>
          <a:off x="4349373" y="4751077"/>
          <a:ext cx="216000" cy="904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452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452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965DDC-03E2-41AC-8BEC-C22318373748}"/>
              </a:ext>
            </a:extLst>
          </p:cNvPr>
          <p:cNvGraphicFramePr>
            <a:graphicFrameLocks noGrp="1"/>
          </p:cNvGraphicFramePr>
          <p:nvPr/>
        </p:nvGraphicFramePr>
        <p:xfrm>
          <a:off x="2713407" y="5478244"/>
          <a:ext cx="216000" cy="605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3025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8B602B-1461-4FB8-A792-36C58FFAC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42968"/>
              </p:ext>
            </p:extLst>
          </p:nvPr>
        </p:nvGraphicFramePr>
        <p:xfrm>
          <a:off x="4511074" y="2141172"/>
          <a:ext cx="563159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59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A5243D9-C054-403D-A00D-32CEE139C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15498"/>
              </p:ext>
            </p:extLst>
          </p:nvPr>
        </p:nvGraphicFramePr>
        <p:xfrm>
          <a:off x="4364363" y="3499211"/>
          <a:ext cx="558155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5">
                  <a:extLst>
                    <a:ext uri="{9D8B030D-6E8A-4147-A177-3AD203B41FA5}">
                      <a16:colId xmlns:a16="http://schemas.microsoft.com/office/drawing/2014/main" val="339385958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801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00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 cards to show an improper fraction as a mixed number.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6BE711-48BE-49DA-BDAB-37AB3CAC5C97}"/>
              </a:ext>
            </a:extLst>
          </p:cNvPr>
          <p:cNvSpPr/>
          <p:nvPr/>
        </p:nvSpPr>
        <p:spPr>
          <a:xfrm>
            <a:off x="2360919" y="34299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0A5247-0277-4474-9624-AC854AB17F1A}"/>
              </a:ext>
            </a:extLst>
          </p:cNvPr>
          <p:cNvSpPr/>
          <p:nvPr/>
        </p:nvSpPr>
        <p:spPr>
          <a:xfrm>
            <a:off x="3147334" y="34299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7C5319-8C29-4B0E-A52F-CB502E119075}"/>
              </a:ext>
            </a:extLst>
          </p:cNvPr>
          <p:cNvSpPr/>
          <p:nvPr/>
        </p:nvSpPr>
        <p:spPr>
          <a:xfrm>
            <a:off x="2707625" y="4647596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945EA2-BCFE-442C-AF9E-528005D01D44}"/>
              </a:ext>
            </a:extLst>
          </p:cNvPr>
          <p:cNvSpPr/>
          <p:nvPr/>
        </p:nvSpPr>
        <p:spPr>
          <a:xfrm>
            <a:off x="5012079" y="38966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8D91D4-2760-49C2-B936-F9C664D52F72}"/>
              </a:ext>
            </a:extLst>
          </p:cNvPr>
          <p:cNvSpPr/>
          <p:nvPr/>
        </p:nvSpPr>
        <p:spPr>
          <a:xfrm>
            <a:off x="5967620" y="33238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3AF809-38CA-41A0-9AE7-697AAEBD97FD}"/>
              </a:ext>
            </a:extLst>
          </p:cNvPr>
          <p:cNvSpPr/>
          <p:nvPr/>
        </p:nvSpPr>
        <p:spPr>
          <a:xfrm>
            <a:off x="5967620" y="4520251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2285F-51E0-4412-94E1-3DE8AC1AF558}"/>
              </a:ext>
            </a:extLst>
          </p:cNvPr>
          <p:cNvSpPr txBox="1"/>
          <p:nvPr/>
        </p:nvSpPr>
        <p:spPr>
          <a:xfrm>
            <a:off x="4027998" y="4216177"/>
            <a:ext cx="821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742CAE-8E09-488C-935B-7BCE1D0CED2B}"/>
              </a:ext>
            </a:extLst>
          </p:cNvPr>
          <p:cNvCxnSpPr/>
          <p:nvPr/>
        </p:nvCxnSpPr>
        <p:spPr>
          <a:xfrm>
            <a:off x="2360919" y="4520251"/>
            <a:ext cx="14798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FFC4B5-3B8B-438A-A226-D53B33D73C27}"/>
              </a:ext>
            </a:extLst>
          </p:cNvPr>
          <p:cNvCxnSpPr>
            <a:cxnSpLocks/>
          </p:cNvCxnSpPr>
          <p:nvPr/>
        </p:nvCxnSpPr>
        <p:spPr>
          <a:xfrm>
            <a:off x="5782734" y="4409642"/>
            <a:ext cx="10365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1087FC-D2F8-481E-B5F1-D512DF0484C9}"/>
              </a:ext>
            </a:extLst>
          </p:cNvPr>
          <p:cNvSpPr/>
          <p:nvPr/>
        </p:nvSpPr>
        <p:spPr>
          <a:xfrm>
            <a:off x="2024897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0C394-37AF-43E4-9371-DE314CC02F10}"/>
              </a:ext>
            </a:extLst>
          </p:cNvPr>
          <p:cNvSpPr/>
          <p:nvPr/>
        </p:nvSpPr>
        <p:spPr>
          <a:xfrm>
            <a:off x="2905056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62290-9FC0-4AF1-932E-BD7E06AADA21}"/>
              </a:ext>
            </a:extLst>
          </p:cNvPr>
          <p:cNvSpPr/>
          <p:nvPr/>
        </p:nvSpPr>
        <p:spPr>
          <a:xfrm>
            <a:off x="3785215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1D64DF-DA98-46F3-8535-4A1337D9B2E9}"/>
              </a:ext>
            </a:extLst>
          </p:cNvPr>
          <p:cNvSpPr/>
          <p:nvPr/>
        </p:nvSpPr>
        <p:spPr>
          <a:xfrm>
            <a:off x="4665373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2BAC47-6F84-4F97-9656-6E58EF9529B5}"/>
              </a:ext>
            </a:extLst>
          </p:cNvPr>
          <p:cNvSpPr/>
          <p:nvPr/>
        </p:nvSpPr>
        <p:spPr>
          <a:xfrm>
            <a:off x="5545532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B4A9F0-F6AF-4E94-8E12-6176B395CABD}"/>
              </a:ext>
            </a:extLst>
          </p:cNvPr>
          <p:cNvSpPr/>
          <p:nvPr/>
        </p:nvSpPr>
        <p:spPr>
          <a:xfrm>
            <a:off x="6425691" y="19193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number cards to show an improper fraction as a mixed number.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29ECC1-5ACD-4F4F-B3CB-3C66F735F729}"/>
              </a:ext>
            </a:extLst>
          </p:cNvPr>
          <p:cNvSpPr/>
          <p:nvPr/>
        </p:nvSpPr>
        <p:spPr>
          <a:xfrm>
            <a:off x="2024897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4154B1-8417-4FD4-A814-AA001C5EF7D6}"/>
              </a:ext>
            </a:extLst>
          </p:cNvPr>
          <p:cNvSpPr/>
          <p:nvPr/>
        </p:nvSpPr>
        <p:spPr>
          <a:xfrm>
            <a:off x="2905056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C6F0BB-8E72-4846-8E87-CEC4DBE64A21}"/>
              </a:ext>
            </a:extLst>
          </p:cNvPr>
          <p:cNvSpPr/>
          <p:nvPr/>
        </p:nvSpPr>
        <p:spPr>
          <a:xfrm>
            <a:off x="3785215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F04376-5BCC-477F-880F-217A62EA1876}"/>
              </a:ext>
            </a:extLst>
          </p:cNvPr>
          <p:cNvSpPr/>
          <p:nvPr/>
        </p:nvSpPr>
        <p:spPr>
          <a:xfrm>
            <a:off x="4665373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D83958-B6AF-4469-9F3B-AAE87C14D784}"/>
              </a:ext>
            </a:extLst>
          </p:cNvPr>
          <p:cNvSpPr/>
          <p:nvPr/>
        </p:nvSpPr>
        <p:spPr>
          <a:xfrm>
            <a:off x="5545532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4A6716-8C25-4203-9459-DFA679E3D1DE}"/>
              </a:ext>
            </a:extLst>
          </p:cNvPr>
          <p:cNvSpPr/>
          <p:nvPr/>
        </p:nvSpPr>
        <p:spPr>
          <a:xfrm>
            <a:off x="6425691" y="1919385"/>
            <a:ext cx="693413" cy="98048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6BE711-48BE-49DA-BDAB-37AB3CAC5C97}"/>
              </a:ext>
            </a:extLst>
          </p:cNvPr>
          <p:cNvSpPr/>
          <p:nvPr/>
        </p:nvSpPr>
        <p:spPr>
          <a:xfrm>
            <a:off x="2360919" y="34299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0A5247-0277-4474-9624-AC854AB17F1A}"/>
              </a:ext>
            </a:extLst>
          </p:cNvPr>
          <p:cNvSpPr/>
          <p:nvPr/>
        </p:nvSpPr>
        <p:spPr>
          <a:xfrm>
            <a:off x="3147334" y="34299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7C5319-8C29-4B0E-A52F-CB502E119075}"/>
              </a:ext>
            </a:extLst>
          </p:cNvPr>
          <p:cNvSpPr/>
          <p:nvPr/>
        </p:nvSpPr>
        <p:spPr>
          <a:xfrm>
            <a:off x="2707625" y="4647596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945EA2-BCFE-442C-AF9E-528005D01D44}"/>
              </a:ext>
            </a:extLst>
          </p:cNvPr>
          <p:cNvSpPr/>
          <p:nvPr/>
        </p:nvSpPr>
        <p:spPr>
          <a:xfrm>
            <a:off x="5012079" y="3896685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8D91D4-2760-49C2-B936-F9C664D52F72}"/>
              </a:ext>
            </a:extLst>
          </p:cNvPr>
          <p:cNvSpPr/>
          <p:nvPr/>
        </p:nvSpPr>
        <p:spPr>
          <a:xfrm>
            <a:off x="5967620" y="3323827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3AF809-38CA-41A0-9AE7-697AAEBD97FD}"/>
              </a:ext>
            </a:extLst>
          </p:cNvPr>
          <p:cNvSpPr/>
          <p:nvPr/>
        </p:nvSpPr>
        <p:spPr>
          <a:xfrm>
            <a:off x="5967620" y="4520251"/>
            <a:ext cx="693413" cy="980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2285F-51E0-4412-94E1-3DE8AC1AF558}"/>
              </a:ext>
            </a:extLst>
          </p:cNvPr>
          <p:cNvSpPr txBox="1"/>
          <p:nvPr/>
        </p:nvSpPr>
        <p:spPr>
          <a:xfrm>
            <a:off x="4027998" y="4216177"/>
            <a:ext cx="821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742CAE-8E09-488C-935B-7BCE1D0CED2B}"/>
              </a:ext>
            </a:extLst>
          </p:cNvPr>
          <p:cNvCxnSpPr/>
          <p:nvPr/>
        </p:nvCxnSpPr>
        <p:spPr>
          <a:xfrm>
            <a:off x="2360919" y="4520251"/>
            <a:ext cx="14798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FFC4B5-3B8B-438A-A226-D53B33D73C27}"/>
              </a:ext>
            </a:extLst>
          </p:cNvPr>
          <p:cNvCxnSpPr>
            <a:cxnSpLocks/>
          </p:cNvCxnSpPr>
          <p:nvPr/>
        </p:nvCxnSpPr>
        <p:spPr>
          <a:xfrm>
            <a:off x="5782734" y="4409642"/>
            <a:ext cx="10365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picture to the improper fraction.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56C692-1178-451C-AB3E-0B261F0D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46476"/>
              </p:ext>
            </p:extLst>
          </p:nvPr>
        </p:nvGraphicFramePr>
        <p:xfrm>
          <a:off x="7209445" y="4911719"/>
          <a:ext cx="360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ECE4BA7-393A-4636-B7C2-9C7EA0D39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62118"/>
              </p:ext>
            </p:extLst>
          </p:nvPr>
        </p:nvGraphicFramePr>
        <p:xfrm>
          <a:off x="1331409" y="4911719"/>
          <a:ext cx="432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F389C7A-BBBB-42C6-A37D-2B3A9BEB7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96142"/>
              </p:ext>
            </p:extLst>
          </p:nvPr>
        </p:nvGraphicFramePr>
        <p:xfrm>
          <a:off x="4326152" y="4911719"/>
          <a:ext cx="432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A45F471-804B-461B-85FD-B6596AB19601}"/>
              </a:ext>
            </a:extLst>
          </p:cNvPr>
          <p:cNvGrpSpPr/>
          <p:nvPr/>
        </p:nvGrpSpPr>
        <p:grpSpPr>
          <a:xfrm>
            <a:off x="600277" y="1622556"/>
            <a:ext cx="7943447" cy="2475715"/>
            <a:chOff x="653653" y="1622556"/>
            <a:chExt cx="7943447" cy="24757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8A9B26-54BA-4E44-BADA-301DFCFC8768}"/>
                </a:ext>
              </a:extLst>
            </p:cNvPr>
            <p:cNvGrpSpPr/>
            <p:nvPr/>
          </p:nvGrpSpPr>
          <p:grpSpPr>
            <a:xfrm>
              <a:off x="653653" y="1673280"/>
              <a:ext cx="2399962" cy="2374266"/>
              <a:chOff x="896784" y="1281091"/>
              <a:chExt cx="2181784" cy="215842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43C2D9D-CA96-4345-B160-945854D381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896784" y="2190994"/>
                <a:ext cx="1203392" cy="124852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15385C7-A221-4E1A-932A-35ACB92F8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1875176" y="2160564"/>
                <a:ext cx="1203392" cy="124852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DF10A36-CAD8-4E0D-AA8F-460F6C91D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1374099" y="1281091"/>
                <a:ext cx="1203392" cy="1248521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DD2675-CBC2-46D7-91A1-D4497A385504}"/>
                </a:ext>
              </a:extLst>
            </p:cNvPr>
            <p:cNvGrpSpPr/>
            <p:nvPr/>
          </p:nvGrpSpPr>
          <p:grpSpPr>
            <a:xfrm>
              <a:off x="6181790" y="1699693"/>
              <a:ext cx="2415310" cy="2321441"/>
              <a:chOff x="5568944" y="1492464"/>
              <a:chExt cx="2195736" cy="211040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2462EA6-005A-45B5-AEED-3CFFF84F3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6634223" y="1518235"/>
                <a:ext cx="1130457" cy="120294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251697F-4081-4991-A0A4-CBCB6D05A2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5568944" y="1492464"/>
                <a:ext cx="1130457" cy="120294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C2E45CD-EE5D-45A6-AF5D-0C4617B773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6071634" y="2390590"/>
                <a:ext cx="1139226" cy="1212275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5D4B255-8018-4204-ACFC-CD885DABECCD}"/>
                </a:ext>
              </a:extLst>
            </p:cNvPr>
            <p:cNvGrpSpPr/>
            <p:nvPr/>
          </p:nvGrpSpPr>
          <p:grpSpPr>
            <a:xfrm>
              <a:off x="3360007" y="1622556"/>
              <a:ext cx="2515391" cy="2475715"/>
              <a:chOff x="4114968" y="2007260"/>
              <a:chExt cx="1561859" cy="1537224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FD93F05-D407-48C9-9FC3-DC3D5DF65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18144" y="2007260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08D1055-EAA4-4092-8A72-962C18384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5072" y="2007260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A1CF9F5-842F-46BF-9126-D4B005BAE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5072" y="2737289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FD82D8F-30CE-4BEA-92AC-BEDE005D4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14968" y="2737289"/>
                <a:ext cx="811755" cy="8071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picture to the improper fraction.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25E0D7-9F38-48AC-9EE3-74F1DA029832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2449054" y="3811348"/>
            <a:ext cx="4760391" cy="1527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B984D4-C3FC-4066-9740-BE8C798520C2}"/>
              </a:ext>
            </a:extLst>
          </p:cNvPr>
          <p:cNvCxnSpPr>
            <a:cxnSpLocks/>
            <a:endCxn id="74" idx="3"/>
          </p:cNvCxnSpPr>
          <p:nvPr/>
        </p:nvCxnSpPr>
        <p:spPr>
          <a:xfrm flipH="1">
            <a:off x="4758152" y="3846343"/>
            <a:ext cx="2542069" cy="1492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081B8-ADEE-4EDA-8CD7-F44306C19111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1763409" y="3846343"/>
            <a:ext cx="2303766" cy="1492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753819-4712-43E0-9DDA-01809ED84712}"/>
              </a:ext>
            </a:extLst>
          </p:cNvPr>
          <p:cNvGrpSpPr/>
          <p:nvPr/>
        </p:nvGrpSpPr>
        <p:grpSpPr>
          <a:xfrm>
            <a:off x="600277" y="1622556"/>
            <a:ext cx="7943447" cy="2475715"/>
            <a:chOff x="653653" y="1622556"/>
            <a:chExt cx="7943447" cy="24757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43CB8A9-0F23-47A4-89C7-0343A9DD9813}"/>
                </a:ext>
              </a:extLst>
            </p:cNvPr>
            <p:cNvGrpSpPr/>
            <p:nvPr/>
          </p:nvGrpSpPr>
          <p:grpSpPr>
            <a:xfrm>
              <a:off x="653653" y="1673280"/>
              <a:ext cx="2399962" cy="2374266"/>
              <a:chOff x="896784" y="1281091"/>
              <a:chExt cx="2181784" cy="2158424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6094F3E-C78B-4D20-9401-18B0C4522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896784" y="2190994"/>
                <a:ext cx="1203392" cy="1248521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7030E02-9FDF-4520-9B4C-9C37A9DB5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1875176" y="2160564"/>
                <a:ext cx="1203392" cy="124852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6EEBE575-771D-4D19-BA2C-9868EBB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2081" b="25374" l="32212" r="41879">
                            <a14:foregroundMark x1="39879" y1="17859" x2="39879" y2="17859"/>
                            <a14:foregroundMark x1="36909" y1="25374" x2="36909" y2="25374"/>
                            <a14:foregroundMark x1="39636" y1="17091" x2="38364" y2="16323"/>
                            <a14:foregroundMark x1="41333" y1="18909" x2="35788" y2="14586"/>
                            <a14:foregroundMark x1="32273" y1="20000" x2="32273" y2="18828"/>
                            <a14:foregroundMark x1="32212" y1="18263" x2="32394" y2="19273"/>
                            <a14:foregroundMark x1="38758" y1="19030" x2="38242" y2="16162"/>
                            <a14:foregroundMark x1="39818" y1="17657" x2="39061" y2="16687"/>
                            <a14:foregroundMark x1="41455" y1="18828" x2="35424" y2="13818"/>
                            <a14:foregroundMark x1="35424" y1="13818" x2="35212" y2="14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61" t="10433" r="56854" b="72988"/>
              <a:stretch/>
            </p:blipFill>
            <p:spPr>
              <a:xfrm>
                <a:off x="1374099" y="1281091"/>
                <a:ext cx="1203392" cy="1248521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8F614C8-0A3A-43F3-BD54-184CC3ACB630}"/>
                </a:ext>
              </a:extLst>
            </p:cNvPr>
            <p:cNvGrpSpPr/>
            <p:nvPr/>
          </p:nvGrpSpPr>
          <p:grpSpPr>
            <a:xfrm>
              <a:off x="6181790" y="1699693"/>
              <a:ext cx="2415310" cy="2321441"/>
              <a:chOff x="5568944" y="1492464"/>
              <a:chExt cx="2195736" cy="2110401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75C40A5-B98F-4516-ADFE-76FE8D2CF2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6634223" y="1518235"/>
                <a:ext cx="1130457" cy="120294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67DD729-F721-4A56-9956-2F2992604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5568944" y="1492464"/>
                <a:ext cx="1130457" cy="120294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FA5EAE0-C5D6-4F83-9777-FED9A9466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821" b="53716" l="81108" r="87210">
                            <a14:foregroundMark x1="81108" y1="48465" x2="81108" y2="48465"/>
                            <a14:foregroundMark x1="81848" y1="45315" x2="86137" y2="51131"/>
                            <a14:foregroundMark x1="86418" y1="51858" x2="82461" y2="45153"/>
                            <a14:foregroundMark x1="82461" y1="45679" x2="86188" y2="50525"/>
                            <a14:foregroundMark x1="85882" y1="48788" x2="84784" y2="46567"/>
                            <a14:foregroundMark x1="87210" y1="49394" x2="84989" y2="46486"/>
                            <a14:foregroundMark x1="82180" y1="45315" x2="84503" y2="46567"/>
                            <a14:foregroundMark x1="86827" y1="48546" x2="83252" y2="45153"/>
                            <a14:foregroundMark x1="87133" y1="48506" x2="82589" y2="44830"/>
                            <a14:foregroundMark x1="86852" y1="48021" x2="84733" y2="44548"/>
                            <a14:foregroundMark x1="86188" y1="45880" x2="83967" y2="44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91" t="42649" r="12195" b="45039"/>
              <a:stretch/>
            </p:blipFill>
            <p:spPr>
              <a:xfrm>
                <a:off x="6071634" y="2390590"/>
                <a:ext cx="1139226" cy="1212275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F4C3A51-43AB-4516-8830-6E3DFFCF011E}"/>
                </a:ext>
              </a:extLst>
            </p:cNvPr>
            <p:cNvGrpSpPr/>
            <p:nvPr/>
          </p:nvGrpSpPr>
          <p:grpSpPr>
            <a:xfrm>
              <a:off x="3360007" y="1622556"/>
              <a:ext cx="2515391" cy="2475715"/>
              <a:chOff x="4114968" y="2007260"/>
              <a:chExt cx="1561859" cy="1537224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ED5C2DD9-58CE-4638-B935-C347126D4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18144" y="2007260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CC5D8BC-A623-4479-BE35-156DE9A19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5072" y="2007260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AB0B5426-05A6-4D1D-9F56-A85FA2CD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65072" y="2737289"/>
                <a:ext cx="811755" cy="80719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71179FC9-E83E-4F6E-887D-CD5FB5D6A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14968" y="2737289"/>
                <a:ext cx="811755" cy="807195"/>
              </a:xfrm>
              <a:prstGeom prst="rect">
                <a:avLst/>
              </a:prstGeom>
            </p:spPr>
          </p:pic>
        </p:grpSp>
      </p:grp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2213007D-1560-4EFE-99BF-89BB997AA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93662"/>
              </p:ext>
            </p:extLst>
          </p:nvPr>
        </p:nvGraphicFramePr>
        <p:xfrm>
          <a:off x="7209445" y="4911719"/>
          <a:ext cx="360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4E370915-F645-4913-A445-23C6FFF06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0669"/>
              </p:ext>
            </p:extLst>
          </p:nvPr>
        </p:nvGraphicFramePr>
        <p:xfrm>
          <a:off x="1331409" y="4911719"/>
          <a:ext cx="432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347A331-081A-4569-8675-69085FF6A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03257"/>
              </p:ext>
            </p:extLst>
          </p:nvPr>
        </p:nvGraphicFramePr>
        <p:xfrm>
          <a:off x="4326152" y="4911719"/>
          <a:ext cx="432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9821533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902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941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these improper fractions as a diagram and a mixed number.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0BC328-771B-4B01-B980-E45AF9C1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8503"/>
              </p:ext>
            </p:extLst>
          </p:nvPr>
        </p:nvGraphicFramePr>
        <p:xfrm>
          <a:off x="1015715" y="2135430"/>
          <a:ext cx="1163144" cy="290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val="4066574440"/>
                    </a:ext>
                  </a:extLst>
                </a:gridCol>
                <a:gridCol w="512648">
                  <a:extLst>
                    <a:ext uri="{9D8B030D-6E8A-4147-A177-3AD203B41FA5}">
                      <a16:colId xmlns:a16="http://schemas.microsoft.com/office/drawing/2014/main" val="73402627"/>
                    </a:ext>
                  </a:extLst>
                </a:gridCol>
              </a:tblGrid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33556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87299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63281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58564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45722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807116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82738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9536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F953F-B854-4928-996B-DC9A40EBD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93732"/>
              </p:ext>
            </p:extLst>
          </p:nvPr>
        </p:nvGraphicFramePr>
        <p:xfrm>
          <a:off x="2802108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0544DB-ADE3-4B61-8B11-7042A1189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71020"/>
              </p:ext>
            </p:extLst>
          </p:nvPr>
        </p:nvGraphicFramePr>
        <p:xfrm>
          <a:off x="3863944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247835-2541-4C0D-9F9D-65CCC9601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61326"/>
              </p:ext>
            </p:extLst>
          </p:nvPr>
        </p:nvGraphicFramePr>
        <p:xfrm>
          <a:off x="4955816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870D63-2C65-46B9-9CC3-359E62F8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937099"/>
              </p:ext>
            </p:extLst>
          </p:nvPr>
        </p:nvGraphicFramePr>
        <p:xfrm>
          <a:off x="3123737" y="4161413"/>
          <a:ext cx="1453039" cy="117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CEAB738-1552-43FA-A1DF-46CDFD744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43244"/>
              </p:ext>
            </p:extLst>
          </p:nvPr>
        </p:nvGraphicFramePr>
        <p:xfrm>
          <a:off x="4193336" y="4161413"/>
          <a:ext cx="1453039" cy="117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04DC699-14D2-4101-8671-1C16B6828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91930"/>
              </p:ext>
            </p:extLst>
          </p:nvPr>
        </p:nvGraphicFramePr>
        <p:xfrm>
          <a:off x="2853388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FB9AF82-BB64-4FD6-858F-20C25978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25879"/>
              </p:ext>
            </p:extLst>
          </p:nvPr>
        </p:nvGraphicFramePr>
        <p:xfrm>
          <a:off x="3650231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A82CE8E-07E9-4826-8EB0-62947E0B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44783"/>
              </p:ext>
            </p:extLst>
          </p:nvPr>
        </p:nvGraphicFramePr>
        <p:xfrm>
          <a:off x="4447074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AA6A787-3781-49BA-BA9F-6366CD1F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76507"/>
              </p:ext>
            </p:extLst>
          </p:nvPr>
        </p:nvGraphicFramePr>
        <p:xfrm>
          <a:off x="5243917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6CA9558F-94AC-48FD-83D1-B0750B1D5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1662"/>
              </p:ext>
            </p:extLst>
          </p:nvPr>
        </p:nvGraphicFramePr>
        <p:xfrm>
          <a:off x="6618416" y="2135430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CA8CAB7-F100-4F14-81C2-AD79BFA13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28807"/>
              </p:ext>
            </p:extLst>
          </p:nvPr>
        </p:nvGraphicFramePr>
        <p:xfrm>
          <a:off x="6618416" y="3214739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50E536E3-F55D-4C79-BED1-485EACC7D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4028"/>
              </p:ext>
            </p:extLst>
          </p:nvPr>
        </p:nvGraphicFramePr>
        <p:xfrm>
          <a:off x="6618416" y="4294048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these improper fractions as a diagram and a mixed number.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F953F-B854-4928-996B-DC9A40EBD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28809"/>
              </p:ext>
            </p:extLst>
          </p:nvPr>
        </p:nvGraphicFramePr>
        <p:xfrm>
          <a:off x="2802108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0544DB-ADE3-4B61-8B11-7042A1189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31517"/>
              </p:ext>
            </p:extLst>
          </p:nvPr>
        </p:nvGraphicFramePr>
        <p:xfrm>
          <a:off x="3863944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1247835-2541-4C0D-9F9D-65CCC960194C}"/>
              </a:ext>
            </a:extLst>
          </p:cNvPr>
          <p:cNvGraphicFramePr>
            <a:graphicFrameLocks noGrp="1"/>
          </p:cNvGraphicFramePr>
          <p:nvPr/>
        </p:nvGraphicFramePr>
        <p:xfrm>
          <a:off x="4955816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2086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CC6AA2D-151E-40C1-907A-7FA5A58D5FE7}"/>
              </a:ext>
            </a:extLst>
          </p:cNvPr>
          <p:cNvGrpSpPr/>
          <p:nvPr/>
        </p:nvGrpSpPr>
        <p:grpSpPr>
          <a:xfrm>
            <a:off x="3123737" y="4161413"/>
            <a:ext cx="2522638" cy="1177195"/>
            <a:chOff x="2937761" y="4161413"/>
            <a:chExt cx="2522638" cy="117719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4870D63-2C65-46B9-9CC3-359E62F84C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9390790"/>
                </p:ext>
              </p:extLst>
            </p:nvPr>
          </p:nvGraphicFramePr>
          <p:xfrm>
            <a:off x="2937761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8CEAB738-1552-43FA-A1DF-46CDFD7445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3366986"/>
                </p:ext>
              </p:extLst>
            </p:nvPr>
          </p:nvGraphicFramePr>
          <p:xfrm>
            <a:off x="4007360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04DC699-14D2-4101-8671-1C16B6828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18620"/>
              </p:ext>
            </p:extLst>
          </p:nvPr>
        </p:nvGraphicFramePr>
        <p:xfrm>
          <a:off x="2853388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FB9AF82-BB64-4FD6-858F-20C25978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31435"/>
              </p:ext>
            </p:extLst>
          </p:nvPr>
        </p:nvGraphicFramePr>
        <p:xfrm>
          <a:off x="3650231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A82CE8E-07E9-4826-8EB0-62947E0B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61755"/>
              </p:ext>
            </p:extLst>
          </p:nvPr>
        </p:nvGraphicFramePr>
        <p:xfrm>
          <a:off x="4447074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AA6A787-3781-49BA-BA9F-6366CD1F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12891"/>
              </p:ext>
            </p:extLst>
          </p:nvPr>
        </p:nvGraphicFramePr>
        <p:xfrm>
          <a:off x="5243917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393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144DEAD-BED7-44C8-B4CB-88F8A71C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30851"/>
              </p:ext>
            </p:extLst>
          </p:nvPr>
        </p:nvGraphicFramePr>
        <p:xfrm>
          <a:off x="1015715" y="2135430"/>
          <a:ext cx="1163144" cy="290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val="4066574440"/>
                    </a:ext>
                  </a:extLst>
                </a:gridCol>
                <a:gridCol w="512648">
                  <a:extLst>
                    <a:ext uri="{9D8B030D-6E8A-4147-A177-3AD203B41FA5}">
                      <a16:colId xmlns:a16="http://schemas.microsoft.com/office/drawing/2014/main" val="73402627"/>
                    </a:ext>
                  </a:extLst>
                </a:gridCol>
              </a:tblGrid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33556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87299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63281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58564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45722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807116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82738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95360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2567967A-A54E-42C8-B9C6-65C9E2DC5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79410"/>
              </p:ext>
            </p:extLst>
          </p:nvPr>
        </p:nvGraphicFramePr>
        <p:xfrm>
          <a:off x="6618416" y="2135430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3677C1CB-2C32-4C20-A9AF-E77699064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96622"/>
              </p:ext>
            </p:extLst>
          </p:nvPr>
        </p:nvGraphicFramePr>
        <p:xfrm>
          <a:off x="6618416" y="3214739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CAE3A66C-5ECD-46CF-BBBC-C55925E3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43567"/>
              </p:ext>
            </p:extLst>
          </p:nvPr>
        </p:nvGraphicFramePr>
        <p:xfrm>
          <a:off x="6618416" y="4294048"/>
          <a:ext cx="772984" cy="7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737">
                  <a:extLst>
                    <a:ext uri="{9D8B030D-6E8A-4147-A177-3AD203B41FA5}">
                      <a16:colId xmlns:a16="http://schemas.microsoft.com/office/drawing/2014/main" val="1735410534"/>
                    </a:ext>
                  </a:extLst>
                </a:gridCol>
                <a:gridCol w="37063">
                  <a:extLst>
                    <a:ext uri="{9D8B030D-6E8A-4147-A177-3AD203B41FA5}">
                      <a16:colId xmlns:a16="http://schemas.microsoft.com/office/drawing/2014/main" val="539161542"/>
                    </a:ext>
                  </a:extLst>
                </a:gridCol>
                <a:gridCol w="368184">
                  <a:extLst>
                    <a:ext uri="{9D8B030D-6E8A-4147-A177-3AD203B41FA5}">
                      <a16:colId xmlns:a16="http://schemas.microsoft.com/office/drawing/2014/main" val="1629543076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2665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1190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614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diagram matches the improper fraction?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45AD23-1FB8-42EA-A104-9587F8C2F0A9}"/>
              </a:ext>
            </a:extLst>
          </p:cNvPr>
          <p:cNvSpPr/>
          <p:nvPr/>
        </p:nvSpPr>
        <p:spPr>
          <a:xfrm>
            <a:off x="849093" y="2507226"/>
            <a:ext cx="1160206" cy="13581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0C60BBD-CE70-4C78-8584-7576D8C36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17877"/>
              </p:ext>
            </p:extLst>
          </p:nvPr>
        </p:nvGraphicFramePr>
        <p:xfrm>
          <a:off x="1166815" y="2630409"/>
          <a:ext cx="524761" cy="1111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761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</a:tblGrid>
              <a:tr h="624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4165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EA04AEC-B57E-416C-B709-22289203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65668"/>
              </p:ext>
            </p:extLst>
          </p:nvPr>
        </p:nvGraphicFramePr>
        <p:xfrm>
          <a:off x="2171041" y="1645008"/>
          <a:ext cx="6096000" cy="33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406">
                  <a:extLst>
                    <a:ext uri="{9D8B030D-6E8A-4147-A177-3AD203B41FA5}">
                      <a16:colId xmlns:a16="http://schemas.microsoft.com/office/drawing/2014/main" val="1356676968"/>
                    </a:ext>
                  </a:extLst>
                </a:gridCol>
                <a:gridCol w="5240594">
                  <a:extLst>
                    <a:ext uri="{9D8B030D-6E8A-4147-A177-3AD203B41FA5}">
                      <a16:colId xmlns:a16="http://schemas.microsoft.com/office/drawing/2014/main" val="3904554007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A.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9471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B.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6749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C.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0725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D.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4502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218443C-E36F-416B-8B17-4A95C411AEAF}"/>
              </a:ext>
            </a:extLst>
          </p:cNvPr>
          <p:cNvGrpSpPr/>
          <p:nvPr/>
        </p:nvGrpSpPr>
        <p:grpSpPr>
          <a:xfrm>
            <a:off x="3064197" y="4214365"/>
            <a:ext cx="2008396" cy="665241"/>
            <a:chOff x="3258928" y="4214365"/>
            <a:chExt cx="2008396" cy="665241"/>
          </a:xfrm>
        </p:grpSpPr>
        <p:pic>
          <p:nvPicPr>
            <p:cNvPr id="36" name="Picture 35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9A6501A3-339E-4764-9CBF-845A0E0E5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58928" y="4214365"/>
              <a:ext cx="695324" cy="665241"/>
            </a:xfrm>
            <a:prstGeom prst="rect">
              <a:avLst/>
            </a:prstGeom>
          </p:spPr>
        </p:pic>
        <p:pic>
          <p:nvPicPr>
            <p:cNvPr id="37" name="Picture 36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CA90202E-64EC-41D7-BA61-DA173746B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915464" y="4214365"/>
              <a:ext cx="695324" cy="665241"/>
            </a:xfrm>
            <a:prstGeom prst="rect">
              <a:avLst/>
            </a:prstGeom>
          </p:spPr>
        </p:pic>
        <p:pic>
          <p:nvPicPr>
            <p:cNvPr id="38" name="Picture 37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B161EB59-BC2D-4F25-85D0-B8859600B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72000" y="4214365"/>
              <a:ext cx="695324" cy="66524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BDA4A6-C6C4-486E-B057-F82295DA71B4}"/>
              </a:ext>
            </a:extLst>
          </p:cNvPr>
          <p:cNvGrpSpPr/>
          <p:nvPr/>
        </p:nvGrpSpPr>
        <p:grpSpPr>
          <a:xfrm>
            <a:off x="3064197" y="1731119"/>
            <a:ext cx="1344173" cy="665241"/>
            <a:chOff x="3227827" y="1731119"/>
            <a:chExt cx="1344173" cy="665241"/>
          </a:xfrm>
        </p:grpSpPr>
        <p:pic>
          <p:nvPicPr>
            <p:cNvPr id="40" name="Picture 39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00DF118A-9E53-4011-AD4D-224162C1F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1731119"/>
              <a:ext cx="695324" cy="665241"/>
            </a:xfrm>
            <a:prstGeom prst="rect">
              <a:avLst/>
            </a:prstGeom>
          </p:spPr>
        </p:pic>
        <p:pic>
          <p:nvPicPr>
            <p:cNvPr id="41" name="Picture 40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92E6CF55-3F5D-4BF4-9E86-64202880A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76676" y="1731119"/>
              <a:ext cx="695324" cy="66524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03A207-7568-4F5A-B363-9D21FC18FEC2}"/>
              </a:ext>
            </a:extLst>
          </p:cNvPr>
          <p:cNvGrpSpPr/>
          <p:nvPr/>
        </p:nvGrpSpPr>
        <p:grpSpPr>
          <a:xfrm>
            <a:off x="3064197" y="2538976"/>
            <a:ext cx="3371521" cy="665241"/>
            <a:chOff x="3227827" y="2538976"/>
            <a:chExt cx="3371521" cy="665241"/>
          </a:xfrm>
        </p:grpSpPr>
        <p:pic>
          <p:nvPicPr>
            <p:cNvPr id="43" name="Picture 42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CF141867-678A-4DC0-9422-9F73CA874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2538976"/>
              <a:ext cx="695324" cy="665241"/>
            </a:xfrm>
            <a:prstGeom prst="rect">
              <a:avLst/>
            </a:prstGeom>
          </p:spPr>
        </p:pic>
        <p:pic>
          <p:nvPicPr>
            <p:cNvPr id="44" name="Picture 43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74F30718-9013-4452-9F6D-66268D2E6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96876" y="2538976"/>
              <a:ext cx="695324" cy="665241"/>
            </a:xfrm>
            <a:prstGeom prst="rect">
              <a:avLst/>
            </a:prstGeom>
          </p:spPr>
        </p:pic>
        <p:pic>
          <p:nvPicPr>
            <p:cNvPr id="45" name="Picture 44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25BCA708-3864-4CCF-A1FD-9626EB58D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65925" y="2538976"/>
              <a:ext cx="695324" cy="665241"/>
            </a:xfrm>
            <a:prstGeom prst="rect">
              <a:avLst/>
            </a:prstGeom>
          </p:spPr>
        </p:pic>
        <p:pic>
          <p:nvPicPr>
            <p:cNvPr id="46" name="Picture 45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C46538F8-FE30-43A4-8B23-442B85C8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5234974" y="2538976"/>
              <a:ext cx="695324" cy="665241"/>
            </a:xfrm>
            <a:prstGeom prst="rect">
              <a:avLst/>
            </a:prstGeom>
          </p:spPr>
        </p:pic>
        <p:pic>
          <p:nvPicPr>
            <p:cNvPr id="47" name="Picture 46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D9117C21-AC39-4E70-A2AD-11D01CD82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34651" r="82297" b="51950"/>
            <a:stretch/>
          </p:blipFill>
          <p:spPr>
            <a:xfrm>
              <a:off x="5904023" y="2538976"/>
              <a:ext cx="695325" cy="66524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48C97E-8E1B-443A-9E22-AFD9764B5A8C}"/>
              </a:ext>
            </a:extLst>
          </p:cNvPr>
          <p:cNvGrpSpPr/>
          <p:nvPr/>
        </p:nvGrpSpPr>
        <p:grpSpPr>
          <a:xfrm>
            <a:off x="3064197" y="3376670"/>
            <a:ext cx="3406731" cy="714376"/>
            <a:chOff x="3227827" y="3376670"/>
            <a:chExt cx="3406731" cy="714376"/>
          </a:xfrm>
        </p:grpSpPr>
        <p:pic>
          <p:nvPicPr>
            <p:cNvPr id="49" name="Picture 48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A4CA6E1C-56B5-4D24-A382-9DC1C7131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3425805"/>
              <a:ext cx="695324" cy="665241"/>
            </a:xfrm>
            <a:prstGeom prst="rect">
              <a:avLst/>
            </a:prstGeom>
          </p:spPr>
        </p:pic>
        <p:pic>
          <p:nvPicPr>
            <p:cNvPr id="50" name="Picture 49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90C20E40-58CD-49BF-BE06-8BB602619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98535" y="3425805"/>
              <a:ext cx="695324" cy="665241"/>
            </a:xfrm>
            <a:prstGeom prst="rect">
              <a:avLst/>
            </a:prstGeom>
          </p:spPr>
        </p:pic>
        <p:pic>
          <p:nvPicPr>
            <p:cNvPr id="51" name="Picture 50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1B1E784E-B54D-40EA-8084-9C33CA96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69243" y="3425805"/>
              <a:ext cx="695324" cy="665241"/>
            </a:xfrm>
            <a:prstGeom prst="rect">
              <a:avLst/>
            </a:prstGeom>
          </p:spPr>
        </p:pic>
        <p:pic>
          <p:nvPicPr>
            <p:cNvPr id="52" name="Picture 51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ABE23AD6-68C4-4D58-A4F0-EBC717608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5239951" y="3425805"/>
              <a:ext cx="695324" cy="665241"/>
            </a:xfrm>
            <a:prstGeom prst="rect">
              <a:avLst/>
            </a:prstGeom>
          </p:spPr>
        </p:pic>
        <p:pic>
          <p:nvPicPr>
            <p:cNvPr id="53" name="Picture 52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AD61C136-EA50-47D0-8C00-8659B15EF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" t="34041" r="91266" b="51570"/>
            <a:stretch/>
          </p:blipFill>
          <p:spPr>
            <a:xfrm>
              <a:off x="5910658" y="3376670"/>
              <a:ext cx="723900" cy="71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36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diagram matches the improper fraction?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D8C02D-4B5F-4B72-A96B-38E9E7E09B36}"/>
              </a:ext>
            </a:extLst>
          </p:cNvPr>
          <p:cNvSpPr/>
          <p:nvPr/>
        </p:nvSpPr>
        <p:spPr>
          <a:xfrm>
            <a:off x="849094" y="2507226"/>
            <a:ext cx="1160206" cy="13581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36B05C-9FA8-4ED1-8906-278288864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51209"/>
              </p:ext>
            </p:extLst>
          </p:nvPr>
        </p:nvGraphicFramePr>
        <p:xfrm>
          <a:off x="1166816" y="2630409"/>
          <a:ext cx="524761" cy="1111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761">
                  <a:extLst>
                    <a:ext uri="{9D8B030D-6E8A-4147-A177-3AD203B41FA5}">
                      <a16:colId xmlns:a16="http://schemas.microsoft.com/office/drawing/2014/main" val="3712097445"/>
                    </a:ext>
                  </a:extLst>
                </a:gridCol>
              </a:tblGrid>
              <a:tr h="624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41650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379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C8A341-8B14-4A50-8526-46703D42C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17142"/>
              </p:ext>
            </p:extLst>
          </p:nvPr>
        </p:nvGraphicFramePr>
        <p:xfrm>
          <a:off x="2171042" y="1645008"/>
          <a:ext cx="6096000" cy="33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406">
                  <a:extLst>
                    <a:ext uri="{9D8B030D-6E8A-4147-A177-3AD203B41FA5}">
                      <a16:colId xmlns:a16="http://schemas.microsoft.com/office/drawing/2014/main" val="1356676968"/>
                    </a:ext>
                  </a:extLst>
                </a:gridCol>
                <a:gridCol w="5240594">
                  <a:extLst>
                    <a:ext uri="{9D8B030D-6E8A-4147-A177-3AD203B41FA5}">
                      <a16:colId xmlns:a16="http://schemas.microsoft.com/office/drawing/2014/main" val="3904554007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9471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6749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0725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4502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CD08E810-F8C0-4DFD-B503-6FE69C96F39A}"/>
              </a:ext>
            </a:extLst>
          </p:cNvPr>
          <p:cNvGrpSpPr/>
          <p:nvPr/>
        </p:nvGrpSpPr>
        <p:grpSpPr>
          <a:xfrm>
            <a:off x="3064198" y="4214365"/>
            <a:ext cx="2008396" cy="665241"/>
            <a:chOff x="3258928" y="4214365"/>
            <a:chExt cx="2008396" cy="665241"/>
          </a:xfrm>
        </p:grpSpPr>
        <p:pic>
          <p:nvPicPr>
            <p:cNvPr id="16" name="Picture 15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397C9CAE-3108-4D90-B944-7C8021CB0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58928" y="4214365"/>
              <a:ext cx="695324" cy="665241"/>
            </a:xfrm>
            <a:prstGeom prst="rect">
              <a:avLst/>
            </a:prstGeom>
          </p:spPr>
        </p:pic>
        <p:pic>
          <p:nvPicPr>
            <p:cNvPr id="17" name="Picture 16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01A448A5-4275-4442-9F98-CD7947789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915464" y="4214365"/>
              <a:ext cx="695324" cy="665241"/>
            </a:xfrm>
            <a:prstGeom prst="rect">
              <a:avLst/>
            </a:prstGeom>
          </p:spPr>
        </p:pic>
        <p:pic>
          <p:nvPicPr>
            <p:cNvPr id="20" name="Picture 19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53AC79D4-42AC-42FD-A106-20F7AC501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72000" y="4214365"/>
              <a:ext cx="695324" cy="6652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E41B11-3A92-473E-9627-438E3B833C93}"/>
              </a:ext>
            </a:extLst>
          </p:cNvPr>
          <p:cNvGrpSpPr/>
          <p:nvPr/>
        </p:nvGrpSpPr>
        <p:grpSpPr>
          <a:xfrm>
            <a:off x="3064198" y="1731119"/>
            <a:ext cx="1344173" cy="665241"/>
            <a:chOff x="3227827" y="1731119"/>
            <a:chExt cx="1344173" cy="665241"/>
          </a:xfrm>
        </p:grpSpPr>
        <p:pic>
          <p:nvPicPr>
            <p:cNvPr id="21" name="Picture 20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ED4CADBE-C310-42AD-8C74-F2B5C15E2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1731119"/>
              <a:ext cx="695324" cy="665241"/>
            </a:xfrm>
            <a:prstGeom prst="rect">
              <a:avLst/>
            </a:prstGeom>
          </p:spPr>
        </p:pic>
        <p:pic>
          <p:nvPicPr>
            <p:cNvPr id="22" name="Picture 21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1167532C-A933-4C4C-AA23-52AD28D46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76676" y="1731119"/>
              <a:ext cx="695324" cy="66524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1EEA0C-A29B-4003-91FC-16B8D9DD3A64}"/>
              </a:ext>
            </a:extLst>
          </p:cNvPr>
          <p:cNvGrpSpPr/>
          <p:nvPr/>
        </p:nvGrpSpPr>
        <p:grpSpPr>
          <a:xfrm>
            <a:off x="3064198" y="2538976"/>
            <a:ext cx="3371521" cy="665241"/>
            <a:chOff x="3227827" y="2538976"/>
            <a:chExt cx="3371521" cy="665241"/>
          </a:xfrm>
        </p:grpSpPr>
        <p:pic>
          <p:nvPicPr>
            <p:cNvPr id="5" name="Picture 4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EE207C0C-E719-471E-83B7-CC7823EFF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2538976"/>
              <a:ext cx="695324" cy="665241"/>
            </a:xfrm>
            <a:prstGeom prst="rect">
              <a:avLst/>
            </a:prstGeom>
          </p:spPr>
        </p:pic>
        <p:pic>
          <p:nvPicPr>
            <p:cNvPr id="12" name="Picture 11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4341473F-AD78-4318-BB18-9F3E190F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96876" y="2538976"/>
              <a:ext cx="695324" cy="665241"/>
            </a:xfrm>
            <a:prstGeom prst="rect">
              <a:avLst/>
            </a:prstGeom>
          </p:spPr>
        </p:pic>
        <p:pic>
          <p:nvPicPr>
            <p:cNvPr id="13" name="Picture 12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056B5BF3-55F4-4C94-9C13-B69ADF0FB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65925" y="2538976"/>
              <a:ext cx="695324" cy="665241"/>
            </a:xfrm>
            <a:prstGeom prst="rect">
              <a:avLst/>
            </a:prstGeom>
          </p:spPr>
        </p:pic>
        <p:pic>
          <p:nvPicPr>
            <p:cNvPr id="14" name="Picture 13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603DDEEA-E9CA-4477-89B9-429FBF546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5234974" y="2538976"/>
              <a:ext cx="695324" cy="665241"/>
            </a:xfrm>
            <a:prstGeom prst="rect">
              <a:avLst/>
            </a:prstGeom>
          </p:spPr>
        </p:pic>
        <p:pic>
          <p:nvPicPr>
            <p:cNvPr id="29" name="Picture 28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5F934D5E-6EC9-41E1-AB4F-6B41E657B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34651" r="82297" b="51950"/>
            <a:stretch/>
          </p:blipFill>
          <p:spPr>
            <a:xfrm>
              <a:off x="5904023" y="2538976"/>
              <a:ext cx="695325" cy="66524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4ECA81-8BB3-41DA-810F-1057EE8B810A}"/>
              </a:ext>
            </a:extLst>
          </p:cNvPr>
          <p:cNvGrpSpPr/>
          <p:nvPr/>
        </p:nvGrpSpPr>
        <p:grpSpPr>
          <a:xfrm>
            <a:off x="3064198" y="3376670"/>
            <a:ext cx="3406731" cy="714376"/>
            <a:chOff x="3227827" y="3376670"/>
            <a:chExt cx="3406731" cy="714376"/>
          </a:xfrm>
        </p:grpSpPr>
        <p:pic>
          <p:nvPicPr>
            <p:cNvPr id="15" name="Picture 14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12E2E0D8-B72F-4F4D-A1EE-C8FA0E070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227827" y="3425805"/>
              <a:ext cx="695324" cy="665241"/>
            </a:xfrm>
            <a:prstGeom prst="rect">
              <a:avLst/>
            </a:prstGeom>
          </p:spPr>
        </p:pic>
        <p:pic>
          <p:nvPicPr>
            <p:cNvPr id="23" name="Picture 22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806CD63B-33E8-4B73-8294-AA45B02F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3898535" y="3425805"/>
              <a:ext cx="695324" cy="665241"/>
            </a:xfrm>
            <a:prstGeom prst="rect">
              <a:avLst/>
            </a:prstGeom>
          </p:spPr>
        </p:pic>
        <p:pic>
          <p:nvPicPr>
            <p:cNvPr id="24" name="Picture 23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DB91A02D-60A5-457C-810D-552E3D018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4569243" y="3425805"/>
              <a:ext cx="695324" cy="665241"/>
            </a:xfrm>
            <a:prstGeom prst="rect">
              <a:avLst/>
            </a:prstGeom>
          </p:spPr>
        </p:pic>
        <p:pic>
          <p:nvPicPr>
            <p:cNvPr id="25" name="Picture 24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007EEB35-7C6C-4E2E-8086-3820E02E0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1" t="34456" r="46265" b="52145"/>
            <a:stretch/>
          </p:blipFill>
          <p:spPr>
            <a:xfrm>
              <a:off x="5239951" y="3425805"/>
              <a:ext cx="695324" cy="665241"/>
            </a:xfrm>
            <a:prstGeom prst="rect">
              <a:avLst/>
            </a:prstGeom>
          </p:spPr>
        </p:pic>
        <p:pic>
          <p:nvPicPr>
            <p:cNvPr id="31" name="Picture 30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2B7E9136-AEFA-41D4-8F7E-5E2676B74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" t="34041" r="91266" b="51570"/>
            <a:stretch/>
          </p:blipFill>
          <p:spPr>
            <a:xfrm>
              <a:off x="5910658" y="3376670"/>
              <a:ext cx="723900" cy="71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37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Lacey is sharing out 3 pizzas with her friends.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pizza is cut into 12 equal pieces. They eat 27 slices of pizza.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pizza has been eaten?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your answer as a mixed number.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EA2CA9-7373-4834-A8BD-B0640B2DE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59862"/>
              </p:ext>
            </p:extLst>
          </p:nvPr>
        </p:nvGraphicFramePr>
        <p:xfrm>
          <a:off x="1799525" y="1162049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738655-468D-4C4E-B945-BD012AB1C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174835"/>
              </p:ext>
            </p:extLst>
          </p:nvPr>
        </p:nvGraphicFramePr>
        <p:xfrm>
          <a:off x="3373300" y="1162049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7A8152-DB4F-40B1-86D4-85ABF865F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27158"/>
              </p:ext>
            </p:extLst>
          </p:nvPr>
        </p:nvGraphicFramePr>
        <p:xfrm>
          <a:off x="4814097" y="1197202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9380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Lacey is sharing out 3 pizzas with her friends.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pizza is cut into 12 equal pieces. They eat 27 slices of pizza.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pizza has been eaten?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your answer as a mixed number.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27 slices of pizza have been eaten.                        or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3F388D-9F43-47DB-8943-F6C43CF2D33F}"/>
              </a:ext>
            </a:extLst>
          </p:cNvPr>
          <p:cNvGrpSpPr/>
          <p:nvPr/>
        </p:nvGrpSpPr>
        <p:grpSpPr>
          <a:xfrm>
            <a:off x="2218530" y="1247774"/>
            <a:ext cx="4706940" cy="1522477"/>
            <a:chOff x="1895457" y="1247774"/>
            <a:chExt cx="4706940" cy="15224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D49F04-0573-4FEF-8CC7-A419EB9C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530" t="17162" r="30521" b="66196"/>
            <a:stretch/>
          </p:blipFill>
          <p:spPr>
            <a:xfrm>
              <a:off x="1895457" y="1247774"/>
              <a:ext cx="1559389" cy="15224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64D4CA-02EB-4DCF-B523-5B85AB311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530" t="17162" r="30521" b="66196"/>
            <a:stretch/>
          </p:blipFill>
          <p:spPr>
            <a:xfrm>
              <a:off x="3469233" y="1247774"/>
              <a:ext cx="1559389" cy="15224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7C7E59-B8D8-43ED-8D8C-C9C3FF414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530" t="17162" r="30521" b="66196"/>
            <a:stretch/>
          </p:blipFill>
          <p:spPr>
            <a:xfrm>
              <a:off x="5043008" y="1247774"/>
              <a:ext cx="1559389" cy="1522477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0823C3-BD1E-493F-9F83-8DB4035B9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28343"/>
              </p:ext>
            </p:extLst>
          </p:nvPr>
        </p:nvGraphicFramePr>
        <p:xfrm>
          <a:off x="4814097" y="5187547"/>
          <a:ext cx="1496460" cy="1052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15">
                  <a:extLst>
                    <a:ext uri="{9D8B030D-6E8A-4147-A177-3AD203B41FA5}">
                      <a16:colId xmlns:a16="http://schemas.microsoft.com/office/drawing/2014/main" val="3381446611"/>
                    </a:ext>
                  </a:extLst>
                </a:gridCol>
                <a:gridCol w="374115">
                  <a:extLst>
                    <a:ext uri="{9D8B030D-6E8A-4147-A177-3AD203B41FA5}">
                      <a16:colId xmlns:a16="http://schemas.microsoft.com/office/drawing/2014/main" val="1823840220"/>
                    </a:ext>
                  </a:extLst>
                </a:gridCol>
                <a:gridCol w="374115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374115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</a:tblGrid>
              <a:tr h="52029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531802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2064345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BF6F6A4-191C-4C6C-AA9E-3A929F0FB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874527"/>
              </p:ext>
            </p:extLst>
          </p:nvPr>
        </p:nvGraphicFramePr>
        <p:xfrm>
          <a:off x="1799525" y="1162049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6F28BA4-F4A4-46FA-BF87-9FBF6B4F6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484601"/>
              </p:ext>
            </p:extLst>
          </p:nvPr>
        </p:nvGraphicFramePr>
        <p:xfrm>
          <a:off x="3373300" y="1162049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9C41B7F-70D1-452D-8EB4-F90D1A32D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39110"/>
              </p:ext>
            </p:extLst>
          </p:nvPr>
        </p:nvGraphicFramePr>
        <p:xfrm>
          <a:off x="4814097" y="1197202"/>
          <a:ext cx="2459881" cy="16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B8653F-68EC-41D2-9E89-BAB47BAAF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38005"/>
              </p:ext>
            </p:extLst>
          </p:nvPr>
        </p:nvGraphicFramePr>
        <p:xfrm>
          <a:off x="6689233" y="5187547"/>
          <a:ext cx="748230" cy="1052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15">
                  <a:extLst>
                    <a:ext uri="{9D8B030D-6E8A-4147-A177-3AD203B41FA5}">
                      <a16:colId xmlns:a16="http://schemas.microsoft.com/office/drawing/2014/main" val="204515623"/>
                    </a:ext>
                  </a:extLst>
                </a:gridCol>
                <a:gridCol w="374115">
                  <a:extLst>
                    <a:ext uri="{9D8B030D-6E8A-4147-A177-3AD203B41FA5}">
                      <a16:colId xmlns:a16="http://schemas.microsoft.com/office/drawing/2014/main" val="2646176153"/>
                    </a:ext>
                  </a:extLst>
                </a:gridCol>
              </a:tblGrid>
              <a:tr h="520291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822444"/>
                  </a:ext>
                </a:extLst>
              </a:tr>
              <a:tr h="5318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206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20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purl.org/dc/dcmitype/"/>
    <ds:schemaRef ds:uri="http://schemas.openxmlformats.org/package/2006/metadata/core-properties"/>
    <ds:schemaRef ds:uri="0f0ae0ff-29c4-4766-b250-c1a9bee8d430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90527-0FCE-418F-BDBD-161349B9F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711</Words>
  <Application>Microsoft Office PowerPoint</Application>
  <PresentationFormat>On-screen Show (4:3)</PresentationFormat>
  <Paragraphs>412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Anna McArdle</cp:lastModifiedBy>
  <cp:revision>50</cp:revision>
  <dcterms:created xsi:type="dcterms:W3CDTF">2018-03-17T10:08:43Z</dcterms:created>
  <dcterms:modified xsi:type="dcterms:W3CDTF">2021-02-05T08:45:45Z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