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1C22-A573-4ED5-999D-A14AB1F0B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EB310-6463-4BE1-93A7-6994C1D6D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C9D9D-5951-4351-BD81-B2BEB9D3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8BEB5-F203-4EC9-B598-51E00B0C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AEA43-2EEA-4F91-8981-8A033529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DC64-8096-4847-86CE-8D794CDD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19FEB-3E75-427D-AB79-09894CE25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7F41-8908-42E8-9CC4-B45138AC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D8E5C-83EE-40CC-8E02-936FA702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1F9E5-33DB-42D6-B6C0-99704BE4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5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31A61-D244-4D2C-B0EA-76ABB56D4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8BFE1-1409-41A3-8FEC-1014F2B2C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47931-A93A-4F04-B01E-EAD7DAC7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FC542-436C-4404-B3B1-0B9D0428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230F-9065-42D0-9208-B621B8FC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5250-242D-4BBD-A663-AEE2E0B3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2451-0F05-4ACF-AA57-D159F8830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CA1F9-5640-4352-82AD-D9104415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99BF0-CEF0-42E7-A148-9086E17D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4F11-2909-46DF-A0EC-1AA9129B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EF97-1520-472D-B85B-514593B5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B85FC-CC49-4F7E-A74B-B3BADF0E2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F62E-37E6-4ED6-876F-6E9BA816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8BBF0-F766-4E7A-AED7-62A13743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36FC1-D721-4302-8867-583CA5A5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6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87A4-3561-4C30-91CC-D1B23411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B688-9CA3-4DCE-8350-81A0F7283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40CD1-9340-4F28-92AC-357E4BE3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13A00-8932-40B4-8760-7EB6962B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6A552-131F-41DF-B83F-0D8A22CF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B2F9C-66B5-4384-93DA-CF536D30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9DEF-78F1-4C97-8ACC-C6DCDA00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03015-4D99-4651-B7B1-FE301BE1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43AEB-3E04-47AF-A991-CDC0B1508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FF884-8083-4FF6-A091-A91A6D57E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AEBE9-BC96-4470-BF1D-1218D2B0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FAD6A-200B-4CF4-8572-BA285C74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72B81-31A0-49A7-95D6-7BDFEA8B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881CC-112B-4A5B-8004-1D20C5F7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1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8DEC-379F-4437-8B39-DFCE50BB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7AC2D-3586-4D42-820A-6727314A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040AA-16D0-441B-89E4-F196D0B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85E97-192B-4CB5-A891-47ED6536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9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FA56-6229-4EA2-A5FA-03D3B08A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F12B4-3B4A-4F17-B4D4-D0BAF4FC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5B8B1-41CB-4973-98DF-0250FE36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4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BE8A-763E-45C5-A2A1-A4671B9D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2270-297E-43F4-A4EF-CB4BC766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81F5-7E9A-4D7D-BE03-8EB211658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9B479-1F7F-4C8C-B962-8D43F5E2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F0594-7E10-4974-9D97-437C685F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AE8E9-6B2C-466A-9735-E6F7AB34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DC48-F1C2-4AEA-8BF4-DC6BDF77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199DF-524B-4E8D-AC80-787655352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BDDB1-9D8F-491B-A2FF-9A8C35D6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E1CC9-1C9F-4733-856E-4F449D4B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D5253-7556-42DE-BD2D-AD90F1AC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6C158-0EE5-4ABC-9DEC-EA7C7FC6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A9328-46B6-42A1-826D-AFE43913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F6E31-26D3-4845-B86F-20230514C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BF7F-04AB-4727-8C48-CC378118A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D7C0-77DA-4BFE-BCDA-95088C3048D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F6782-A74A-4652-A3C7-C1A450E17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3AB5-CAA6-4F2C-9802-F75C7D85E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649C-2999-4DF9-AAC9-AD8E2367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0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8AA017-5A46-4175-923D-0EB663A14B3B}"/>
              </a:ext>
            </a:extLst>
          </p:cNvPr>
          <p:cNvSpPr txBox="1"/>
          <p:nvPr/>
        </p:nvSpPr>
        <p:spPr>
          <a:xfrm>
            <a:off x="219075" y="412789"/>
            <a:ext cx="1175384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GB" dirty="0"/>
              <a:t>                                                                                                                                                          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Thursday 4 February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Let’s try something </a:t>
            </a:r>
            <a:r>
              <a:rPr lang="en-GB" dirty="0">
                <a:solidFill>
                  <a:srgbClr val="0070C0"/>
                </a:solidFill>
              </a:rPr>
              <a:t>completely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different.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In our story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Mufaro’s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Beautiful Daughters,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Nyoka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the little garden snake, transforms into the king.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 have been thinking about this transformation. How often does that happen in fairy tales and traditional tales?</a:t>
            </a:r>
          </a:p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Mmmmmm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 Well, I have searched through my book shelf and made a list.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Task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Think, ask, search for stories which involve a transformation.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For example, in Puss in Boots, the Ogre is tricked into transforming himself into a lion and mouse.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As you write your list can you categorise the transformations?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Is the transforming character bewitched (under a spell)?                  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Is it an object that transforms?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rgbClr val="00B050"/>
                </a:solidFill>
              </a:rPr>
              <a:t>Is it a fake transformation?                              </a:t>
            </a:r>
            <a:r>
              <a:rPr lang="en-GB" dirty="0">
                <a:solidFill>
                  <a:srgbClr val="7030A0"/>
                </a:solidFill>
              </a:rPr>
              <a:t>Is it a natural transformation?</a:t>
            </a:r>
          </a:p>
          <a:p>
            <a:pPr algn="ctr"/>
            <a:endParaRPr lang="en-GB" dirty="0">
              <a:solidFill>
                <a:srgbClr val="7030A0"/>
              </a:solidFill>
            </a:endParaRPr>
          </a:p>
          <a:p>
            <a:pPr algn="ctr"/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Compile your list in the table on the next page. </a:t>
            </a:r>
          </a:p>
          <a:p>
            <a:pPr algn="ctr"/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Your parents and grandparents may be able to help you.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987FBE-A2F0-4C0B-894E-8C2F9C407B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5750" y="1025525"/>
            <a:ext cx="4064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A5977-E647-44C9-8955-92C1B840B8C4}"/>
              </a:ext>
            </a:extLst>
          </p:cNvPr>
          <p:cNvSpPr txBox="1"/>
          <p:nvPr/>
        </p:nvSpPr>
        <p:spPr>
          <a:xfrm>
            <a:off x="10191749" y="1398330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0916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5E61FB-563B-4F2A-A093-0A96959F3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94937"/>
              </p:ext>
            </p:extLst>
          </p:nvPr>
        </p:nvGraphicFramePr>
        <p:xfrm>
          <a:off x="509588" y="329141"/>
          <a:ext cx="11172824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06">
                  <a:extLst>
                    <a:ext uri="{9D8B030D-6E8A-4147-A177-3AD203B41FA5}">
                      <a16:colId xmlns:a16="http://schemas.microsoft.com/office/drawing/2014/main" val="3443594396"/>
                    </a:ext>
                  </a:extLst>
                </a:gridCol>
                <a:gridCol w="2793206">
                  <a:extLst>
                    <a:ext uri="{9D8B030D-6E8A-4147-A177-3AD203B41FA5}">
                      <a16:colId xmlns:a16="http://schemas.microsoft.com/office/drawing/2014/main" val="2387734020"/>
                    </a:ext>
                  </a:extLst>
                </a:gridCol>
                <a:gridCol w="2793206">
                  <a:extLst>
                    <a:ext uri="{9D8B030D-6E8A-4147-A177-3AD203B41FA5}">
                      <a16:colId xmlns:a16="http://schemas.microsoft.com/office/drawing/2014/main" val="899105339"/>
                    </a:ext>
                  </a:extLst>
                </a:gridCol>
                <a:gridCol w="2793206">
                  <a:extLst>
                    <a:ext uri="{9D8B030D-6E8A-4147-A177-3AD203B41FA5}">
                      <a16:colId xmlns:a16="http://schemas.microsoft.com/office/drawing/2014/main" val="1315246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Bewitched Character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Bewitched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Fake Transformation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Natural Transformation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60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Puss in Boots </a:t>
                      </a:r>
                      <a:r>
                        <a:rPr lang="en-GB" u="none" dirty="0">
                          <a:solidFill>
                            <a:schemeClr val="tx1"/>
                          </a:solidFill>
                        </a:rPr>
                        <a:t>– the Ogre transforms himself into a lion and a mouse.</a:t>
                      </a:r>
                      <a:endParaRPr lang="en-GB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Cinderella </a:t>
                      </a:r>
                      <a:r>
                        <a:rPr lang="en-GB" u="none" dirty="0">
                          <a:solidFill>
                            <a:schemeClr val="tx1"/>
                          </a:solidFill>
                        </a:rPr>
                        <a:t>– mice are changed into horses, a pumpkin is changed into a carriage.</a:t>
                      </a:r>
                      <a:endParaRPr lang="en-GB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The Wolf and The Seven Little Kids</a:t>
                      </a:r>
                      <a:r>
                        <a:rPr lang="en-GB" u="none" dirty="0">
                          <a:solidFill>
                            <a:schemeClr val="tx1"/>
                          </a:solidFill>
                        </a:rPr>
                        <a:t> – the wolf transforms his arm into a goat’s arm with bread and flour.</a:t>
                      </a: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The Ugly Duckling 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– the duckling changes into a beautiful swan.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41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11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235</Words>
  <Application>Microsoft Office PowerPoint</Application>
  <PresentationFormat>Widescreen</PresentationFormat>
  <Paragraphs>57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4</cp:revision>
  <cp:lastPrinted>2021-02-03T19:51:33Z</cp:lastPrinted>
  <dcterms:created xsi:type="dcterms:W3CDTF">2021-02-03T11:08:13Z</dcterms:created>
  <dcterms:modified xsi:type="dcterms:W3CDTF">2021-02-03T20:31:22Z</dcterms:modified>
</cp:coreProperties>
</file>