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94" r:id="rId3"/>
    <p:sldId id="310" r:id="rId4"/>
    <p:sldId id="311" r:id="rId5"/>
    <p:sldId id="309" r:id="rId6"/>
    <p:sldId id="312" r:id="rId7"/>
    <p:sldId id="313" r:id="rId8"/>
    <p:sldId id="314" r:id="rId9"/>
    <p:sldId id="315" r:id="rId10"/>
    <p:sldId id="316" r:id="rId11"/>
    <p:sldId id="317" r:id="rId12"/>
  </p:sldIdLst>
  <p:sldSz cx="9144000" cy="6858000" type="screen4x3"/>
  <p:notesSz cx="6858000" cy="9144000"/>
  <p:embeddedFontLst>
    <p:embeddedFont>
      <p:font typeface="Twinkl" panose="020B0604020202020204" charset="0"/>
      <p:regular r:id="rId15"/>
      <p:bold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8A"/>
    <a:srgbClr val="89CABF"/>
    <a:srgbClr val="EED000"/>
    <a:srgbClr val="FFEDAA"/>
    <a:srgbClr val="E50050"/>
    <a:srgbClr val="F49DA3"/>
    <a:srgbClr val="65186A"/>
    <a:srgbClr val="CFB6D8"/>
    <a:srgbClr val="689429"/>
    <a:srgbClr val="CFE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Roboto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>
                <a:latin typeface="Roboto" panose="02000000000000000000" pitchFamily="2" charset="0"/>
              </a:rPr>
              <a:t>01/02/2021</a:t>
            </a:fld>
            <a:endParaRPr lang="en-GB" dirty="0">
              <a:latin typeface="Roboto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Roboto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>
                <a:latin typeface="Roboto" panose="02000000000000000000" pitchFamily="2" charset="0"/>
              </a:rPr>
              <a:t>‹#›</a:t>
            </a:fld>
            <a:endParaRPr lang="en-GB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3D02C5D1-7818-41B5-ABAD-5E4B38A5388F}" type="datetimeFigureOut">
              <a:rPr lang="en-GB" smtClean="0"/>
              <a:pPr/>
              <a:t>01/02/2021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winkl-life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winkl-life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102688" y="5892800"/>
            <a:ext cx="1218111" cy="860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/>
          </p:cNvPr>
          <p:cNvSpPr/>
          <p:nvPr userDrawn="1"/>
        </p:nvSpPr>
        <p:spPr>
          <a:xfrm>
            <a:off x="7635601" y="72572"/>
            <a:ext cx="1218111" cy="860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35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  <p:sldLayoutId id="2147483669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1485" y="505097"/>
            <a:ext cx="7210697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Design or create </a:t>
            </a:r>
            <a:r>
              <a:rPr lang="en-GB" dirty="0"/>
              <a:t>an outfit that you think expresses who you are- your personality/ your interests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Create </a:t>
            </a:r>
            <a:r>
              <a:rPr lang="en-GB" dirty="0"/>
              <a:t>a piece of artwork that you think expresses who you </a:t>
            </a:r>
            <a:r>
              <a:rPr lang="en-GB" dirty="0" smtClean="0"/>
              <a:t>are. (This would link nicely to our art topic – self-portraits.)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Paint/draw/model an island that you would like to live on.  What would make it perfect for you?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Is there a song/songs that make you feel really happy?  Could you play them and sing along to them?  Why not make up your own dance routine?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Do you enjoy writing?  You could write a letter to a friend that you haven’t seen for a while.  Let them know how your feeling and what you hope to do when we are allowed to be together again.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It’s getting to that tine of year when gardens need to be cleared from old leaves and debris.  Could you go outside and do a bit of gardening?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950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4697" y="836023"/>
            <a:ext cx="70974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Are you good at baking?  Some people find baking and cooking therapeutic. 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Do you enjoy being activity?  Is there a sport that you are good at or you would like to improve in? Why not try it out.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Being in lockdown is quite tough but one day it will end.  Why not create a “Things To Look Forward To” box or jar.  You can decorate it however you wish and write down on bits of paper all the things you are going t do when we can.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Whatever you decide to do, remember to have fun and express yourself.  Take time out to relax and work on a project for you!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181" y="4773737"/>
            <a:ext cx="46863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9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A8E7"/>
                </a:solidFill>
              </a:rPr>
              <a:t>This Is Me</a:t>
            </a:r>
            <a:r>
              <a:rPr lang="en-GB" dirty="0" smtClean="0">
                <a:solidFill>
                  <a:srgbClr val="00A8E7"/>
                </a:solidFill>
              </a:rPr>
              <a:t>!</a:t>
            </a:r>
            <a:endParaRPr lang="en-GB" dirty="0">
              <a:solidFill>
                <a:srgbClr val="00A8E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1"/>
          <a:stretch/>
        </p:blipFill>
        <p:spPr>
          <a:xfrm>
            <a:off x="5600477" y="1268759"/>
            <a:ext cx="3003971" cy="5616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39"/>
          <a:stretch/>
        </p:blipFill>
        <p:spPr>
          <a:xfrm>
            <a:off x="564294" y="1268760"/>
            <a:ext cx="2423530" cy="5688632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2959088" y="1466934"/>
            <a:ext cx="3024336" cy="2434580"/>
          </a:xfrm>
          <a:prstGeom prst="wedgeEllipseCallout">
            <a:avLst>
              <a:gd name="adj1" fmla="val -70803"/>
              <a:gd name="adj2" fmla="val -3489"/>
            </a:avLst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What makes you, you?</a:t>
            </a:r>
            <a:endParaRPr lang="en-GB" sz="2400" b="1" dirty="0">
              <a:solidFill>
                <a:schemeClr val="bg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9" name="Oval Callout 8"/>
          <p:cNvSpPr/>
          <p:nvPr/>
        </p:nvSpPr>
        <p:spPr>
          <a:xfrm>
            <a:off x="2616999" y="2420888"/>
            <a:ext cx="3708513" cy="2979102"/>
          </a:xfrm>
          <a:prstGeom prst="wedgeEllipseCallout">
            <a:avLst>
              <a:gd name="adj1" fmla="val 59343"/>
              <a:gd name="adj2" fmla="val -38365"/>
            </a:avLst>
          </a:prstGeom>
          <a:solidFill>
            <a:srgbClr val="F15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rial"/>
                <a:cs typeface="Arial" panose="020B0604020202020204" pitchFamily="34" charset="0"/>
                <a:sym typeface="Arial"/>
              </a:rPr>
              <a:t>It might include the things you enjoy doing, the things you believe in and what you’re like as a person</a:t>
            </a:r>
            <a:r>
              <a:rPr lang="en-GB" sz="2000" b="1" dirty="0" smtClean="0">
                <a:solidFill>
                  <a:schemeClr val="bg1"/>
                </a:solidFill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lang="en-GB" sz="2000" b="1" dirty="0">
              <a:solidFill>
                <a:schemeClr val="bg1"/>
              </a:solidFill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17"/>
          <a:stretch/>
        </p:blipFill>
        <p:spPr>
          <a:xfrm rot="17510925">
            <a:off x="3394908" y="696509"/>
            <a:ext cx="1798485" cy="2512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17"/>
          <a:stretch/>
        </p:blipFill>
        <p:spPr>
          <a:xfrm rot="7476537">
            <a:off x="3493274" y="4363832"/>
            <a:ext cx="1832497" cy="255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>
                <a:solidFill>
                  <a:srgbClr val="00A8E7"/>
                </a:solidFill>
              </a:rPr>
              <a:t>Expressing Yourself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04917" y="1426468"/>
            <a:ext cx="5724636" cy="720080"/>
          </a:xfrm>
          <a:prstGeom prst="roundRect">
            <a:avLst/>
          </a:prstGeom>
          <a:solidFill>
            <a:srgbClr val="8ACBC0"/>
          </a:solidFill>
          <a:ln w="38100">
            <a:solidFill>
              <a:srgbClr val="009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What does it mean to express yourself</a:t>
            </a:r>
            <a:r>
              <a:rPr lang="en-GB" sz="2400" b="1" dirty="0" smtClean="0">
                <a:solidFill>
                  <a:schemeClr val="tx1"/>
                </a:solidFill>
              </a:rPr>
              <a:t>?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5398" y="2283419"/>
            <a:ext cx="7534994" cy="1270870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2952000" bIns="108000" rtlCol="0" anchor="ctr" anchorCtr="0"/>
          <a:lstStyle/>
          <a:p>
            <a:r>
              <a:rPr lang="en-GB" dirty="0">
                <a:solidFill>
                  <a:schemeClr val="tx1"/>
                </a:solidFill>
              </a:rPr>
              <a:t>Expressing yourself means letting others see who you are as a person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9750" y="3635820"/>
            <a:ext cx="7416626" cy="1270870"/>
          </a:xfrm>
          <a:prstGeom prst="roundRect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2736000" bIns="108000" rtlCol="0" anchor="ctr" anchorCtr="0"/>
          <a:lstStyle/>
          <a:p>
            <a:r>
              <a:rPr lang="en-GB" dirty="0">
                <a:solidFill>
                  <a:schemeClr val="tx1"/>
                </a:solidFill>
              </a:rPr>
              <a:t>It means letting your feelings and emotions out and sharing them with others.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28582" y="5026321"/>
            <a:ext cx="7355786" cy="1270870"/>
          </a:xfrm>
          <a:prstGeom prst="roundRect">
            <a:avLst/>
          </a:prstGeom>
          <a:solidFill>
            <a:srgbClr val="F9C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2952000" bIns="108000" rtlCol="0" anchor="ctr" anchorCtr="0"/>
          <a:lstStyle/>
          <a:p>
            <a:r>
              <a:rPr lang="en-GB" dirty="0">
                <a:solidFill>
                  <a:schemeClr val="tx1"/>
                </a:solidFill>
              </a:rPr>
              <a:t>It means doing something you love – </a:t>
            </a:r>
            <a:r>
              <a:rPr lang="en-GB" dirty="0" smtClean="0">
                <a:solidFill>
                  <a:schemeClr val="tx1"/>
                </a:solidFill>
              </a:rPr>
              <a:t>something that </a:t>
            </a:r>
            <a:r>
              <a:rPr lang="en-GB" dirty="0">
                <a:solidFill>
                  <a:schemeClr val="tx1"/>
                </a:solidFill>
              </a:rPr>
              <a:t>makes you feel good.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4"/>
          <a:stretch/>
        </p:blipFill>
        <p:spPr>
          <a:xfrm>
            <a:off x="5153468" y="2654228"/>
            <a:ext cx="845924" cy="24889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63" y="4503181"/>
            <a:ext cx="2366005" cy="1691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473" y="1473201"/>
            <a:ext cx="1594252" cy="486933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709682" y="1424561"/>
            <a:ext cx="5724636" cy="720080"/>
          </a:xfrm>
          <a:prstGeom prst="roundRect">
            <a:avLst/>
          </a:prstGeom>
          <a:solidFill>
            <a:srgbClr val="FFD383"/>
          </a:solidFill>
          <a:ln w="38100">
            <a:solidFill>
              <a:srgbClr val="E8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It can be great for our mental health!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189" y="2036220"/>
            <a:ext cx="1023284" cy="242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1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6" grpId="0" animBg="1"/>
      <p:bldP spid="17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>
                <a:solidFill>
                  <a:srgbClr val="00A8E7"/>
                </a:solidFill>
              </a:rPr>
              <a:t>Expressing Yourself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92549" y="1426468"/>
            <a:ext cx="6763827" cy="720080"/>
          </a:xfrm>
          <a:prstGeom prst="roundRect">
            <a:avLst/>
          </a:prstGeom>
          <a:solidFill>
            <a:srgbClr val="8ACBC0"/>
          </a:solidFill>
          <a:ln w="38100">
            <a:solidFill>
              <a:srgbClr val="009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We can all express ourselves in different ways.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814" y="2232025"/>
            <a:ext cx="1884451" cy="407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97" y="2232025"/>
            <a:ext cx="1334738" cy="4076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9" y="2232025"/>
            <a:ext cx="1373138" cy="4076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637" y="2232025"/>
            <a:ext cx="1493713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5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Expressing Yourself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58112" y="2059727"/>
            <a:ext cx="7630238" cy="1275101"/>
          </a:xfrm>
          <a:prstGeom prst="roundRect">
            <a:avLst/>
          </a:prstGeom>
          <a:solidFill>
            <a:srgbClr val="CFE09B"/>
          </a:solidFill>
          <a:ln w="19050">
            <a:solidFill>
              <a:srgbClr val="689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tIns="108000" rIns="108000" bIns="108000" rtlCol="0" anchor="t" anchorCtr="0"/>
          <a:lstStyle/>
          <a:p>
            <a:r>
              <a:rPr lang="en-GB" dirty="0">
                <a:solidFill>
                  <a:schemeClr val="tx1"/>
                </a:solidFill>
              </a:rPr>
              <a:t>Lots of people express themselves through drawing or painting. The colours they use and the things they draw reflect how they are feeling.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2" y="1276699"/>
            <a:ext cx="1706618" cy="267922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58112" y="4348320"/>
            <a:ext cx="7630238" cy="1458171"/>
          </a:xfrm>
          <a:prstGeom prst="roundRect">
            <a:avLst/>
          </a:prstGeom>
          <a:solidFill>
            <a:srgbClr val="F9CBCB"/>
          </a:solidFill>
          <a:ln w="19050">
            <a:solidFill>
              <a:srgbClr val="E6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2916000" bIns="108000" rtlCol="0" anchor="t" anchorCtr="0"/>
          <a:lstStyle/>
          <a:p>
            <a:r>
              <a:rPr lang="en-GB" dirty="0">
                <a:solidFill>
                  <a:schemeClr val="tx1"/>
                </a:solidFill>
              </a:rPr>
              <a:t>Some people express themselves through music. This could be singing, playing an instrument or dancing. They often find that this helps them </a:t>
            </a:r>
            <a:r>
              <a:rPr lang="en-GB" dirty="0" smtClean="0">
                <a:solidFill>
                  <a:schemeClr val="tx1"/>
                </a:solidFill>
              </a:rPr>
              <a:t>to feel </a:t>
            </a:r>
            <a:r>
              <a:rPr lang="en-GB" dirty="0">
                <a:solidFill>
                  <a:schemeClr val="tx1"/>
                </a:solidFill>
              </a:rPr>
              <a:t>happy or calm.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9" y="3560675"/>
            <a:ext cx="2990851" cy="2696161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 rot="900000">
            <a:off x="7254526" y="1187757"/>
            <a:ext cx="780884" cy="751915"/>
          </a:xfrm>
          <a:prstGeom prst="star5">
            <a:avLst>
              <a:gd name="adj" fmla="val 30516"/>
              <a:gd name="hf" fmla="val 105146"/>
              <a:gd name="vf" fmla="val 110557"/>
            </a:avLst>
          </a:prstGeom>
          <a:solidFill>
            <a:srgbClr val="CFE09B"/>
          </a:solidFill>
          <a:ln w="19050">
            <a:solidFill>
              <a:srgbClr val="689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 rot="20556182">
            <a:off x="3148310" y="3465617"/>
            <a:ext cx="780884" cy="751915"/>
          </a:xfrm>
          <a:prstGeom prst="star5">
            <a:avLst>
              <a:gd name="adj" fmla="val 30516"/>
              <a:gd name="hf" fmla="val 105146"/>
              <a:gd name="vf" fmla="val 110557"/>
            </a:avLst>
          </a:prstGeom>
          <a:solidFill>
            <a:srgbClr val="F9CBCB"/>
          </a:solidFill>
          <a:ln w="19050">
            <a:solidFill>
              <a:srgbClr val="E6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92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Expressing Yourself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52116" y="2143707"/>
            <a:ext cx="7630238" cy="1275101"/>
          </a:xfrm>
          <a:prstGeom prst="roundRect">
            <a:avLst/>
          </a:prstGeom>
          <a:solidFill>
            <a:srgbClr val="F29CA2"/>
          </a:solidFill>
          <a:ln w="19050">
            <a:solidFill>
              <a:srgbClr val="E50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tIns="108000" rIns="108000" bIns="108000" rtlCol="0" anchor="t" anchorCtr="0"/>
          <a:lstStyle/>
          <a:p>
            <a:r>
              <a:rPr lang="en-GB" dirty="0">
                <a:solidFill>
                  <a:schemeClr val="tx1"/>
                </a:solidFill>
              </a:rPr>
              <a:t>You can also express yourself through acting and drama. Some people like to dress up, pretend to be someone else or perform on a stage.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2116" y="4430836"/>
            <a:ext cx="7630238" cy="1458171"/>
          </a:xfrm>
          <a:prstGeom prst="roundRect">
            <a:avLst/>
          </a:prstGeom>
          <a:solidFill>
            <a:srgbClr val="CFB6D8"/>
          </a:solidFill>
          <a:ln w="19050">
            <a:solidFill>
              <a:srgbClr val="651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2916000" bIns="108000" rtlCol="0" anchor="t" anchorCtr="0"/>
          <a:lstStyle/>
          <a:p>
            <a:r>
              <a:rPr lang="en-GB" dirty="0">
                <a:solidFill>
                  <a:schemeClr val="tx1"/>
                </a:solidFill>
              </a:rPr>
              <a:t>Others express themselves through writing. It could be writing your feelings down in a diary or a letter. It could be expressing creative ideas through stories or poems.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3" y="3620543"/>
            <a:ext cx="2949382" cy="2688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02" y="1435684"/>
            <a:ext cx="1570697" cy="2793417"/>
          </a:xfrm>
          <a:prstGeom prst="rect">
            <a:avLst/>
          </a:prstGeom>
        </p:spPr>
      </p:pic>
      <p:sp>
        <p:nvSpPr>
          <p:cNvPr id="10" name="5-Point Star 9"/>
          <p:cNvSpPr/>
          <p:nvPr/>
        </p:nvSpPr>
        <p:spPr>
          <a:xfrm rot="793833">
            <a:off x="7525789" y="3548863"/>
            <a:ext cx="780884" cy="751915"/>
          </a:xfrm>
          <a:prstGeom prst="star5">
            <a:avLst>
              <a:gd name="adj" fmla="val 30516"/>
              <a:gd name="hf" fmla="val 105146"/>
              <a:gd name="vf" fmla="val 110557"/>
            </a:avLst>
          </a:prstGeom>
          <a:solidFill>
            <a:srgbClr val="CFB6D8"/>
          </a:solidFill>
          <a:ln w="19050">
            <a:solidFill>
              <a:srgbClr val="651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 rot="20694332">
            <a:off x="2892417" y="3507512"/>
            <a:ext cx="780884" cy="751915"/>
          </a:xfrm>
          <a:prstGeom prst="star5">
            <a:avLst>
              <a:gd name="adj" fmla="val 30516"/>
              <a:gd name="hf" fmla="val 105146"/>
              <a:gd name="vf" fmla="val 110557"/>
            </a:avLst>
          </a:prstGeom>
          <a:solidFill>
            <a:srgbClr val="F29CA2"/>
          </a:solidFill>
          <a:ln w="19050">
            <a:solidFill>
              <a:srgbClr val="E50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0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Expressing Yourself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58112" y="2059727"/>
            <a:ext cx="7630238" cy="1275101"/>
          </a:xfrm>
          <a:prstGeom prst="roundRect">
            <a:avLst/>
          </a:prstGeom>
          <a:solidFill>
            <a:srgbClr val="AFDEF9"/>
          </a:solidFill>
          <a:ln w="19050">
            <a:solidFill>
              <a:srgbClr val="007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tIns="108000" rIns="108000" bIns="108000" rtlCol="0" anchor="t" anchorCtr="0"/>
          <a:lstStyle/>
          <a:p>
            <a:r>
              <a:rPr lang="en-GB" dirty="0">
                <a:solidFill>
                  <a:schemeClr val="tx1"/>
                </a:solidFill>
              </a:rPr>
              <a:t>You can also express yourself through the clothes you wear or the way you style your hair. Some people like to get really creative with their appearance!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8112" y="4348320"/>
            <a:ext cx="7630238" cy="1458171"/>
          </a:xfrm>
          <a:prstGeom prst="roundRect">
            <a:avLst/>
          </a:prstGeom>
          <a:solidFill>
            <a:srgbClr val="C6E6C9"/>
          </a:solidFill>
          <a:ln w="19050">
            <a:solidFill>
              <a:srgbClr val="005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2916000" bIns="108000" rtlCol="0" anchor="t" anchorCtr="0"/>
          <a:lstStyle/>
          <a:p>
            <a:r>
              <a:rPr lang="en-GB" dirty="0">
                <a:solidFill>
                  <a:schemeClr val="tx1"/>
                </a:solidFill>
              </a:rPr>
              <a:t>You can even express yourself through your </a:t>
            </a:r>
            <a:r>
              <a:rPr lang="en-GB" dirty="0" smtClean="0">
                <a:solidFill>
                  <a:schemeClr val="tx1"/>
                </a:solidFill>
              </a:rPr>
              <a:t>hobbies. This </a:t>
            </a:r>
            <a:r>
              <a:rPr lang="en-GB" dirty="0">
                <a:solidFill>
                  <a:schemeClr val="tx1"/>
                </a:solidFill>
              </a:rPr>
              <a:t>could be anything from chess to rugby!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" y="1460501"/>
            <a:ext cx="1746250" cy="255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524" y="4017098"/>
            <a:ext cx="3576419" cy="1759273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 rot="19857431">
            <a:off x="2988364" y="1350423"/>
            <a:ext cx="604739" cy="582305"/>
          </a:xfrm>
          <a:prstGeom prst="star5">
            <a:avLst>
              <a:gd name="adj" fmla="val 30516"/>
              <a:gd name="hf" fmla="val 105146"/>
              <a:gd name="vf" fmla="val 110557"/>
            </a:avLst>
          </a:prstGeom>
          <a:solidFill>
            <a:srgbClr val="AFDEF9"/>
          </a:solidFill>
          <a:ln w="19050">
            <a:solidFill>
              <a:srgbClr val="007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 rot="793833">
            <a:off x="7820707" y="3509421"/>
            <a:ext cx="780884" cy="751915"/>
          </a:xfrm>
          <a:prstGeom prst="star5">
            <a:avLst>
              <a:gd name="adj" fmla="val 30516"/>
              <a:gd name="hf" fmla="val 105146"/>
              <a:gd name="vf" fmla="val 110557"/>
            </a:avLst>
          </a:prstGeom>
          <a:solidFill>
            <a:srgbClr val="C6E6C9"/>
          </a:solidFill>
          <a:ln w="19050">
            <a:solidFill>
              <a:srgbClr val="005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1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3" r="2544"/>
          <a:stretch/>
        </p:blipFill>
        <p:spPr>
          <a:xfrm>
            <a:off x="755650" y="2260599"/>
            <a:ext cx="7626350" cy="4048125"/>
          </a:xfrm>
          <a:prstGeom prst="round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7" y="1779050"/>
            <a:ext cx="5808789" cy="4132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Expressing Yourself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66274" y="1426468"/>
            <a:ext cx="5411451" cy="720080"/>
          </a:xfrm>
          <a:prstGeom prst="roundRect">
            <a:avLst/>
          </a:prstGeom>
          <a:solidFill>
            <a:srgbClr val="CFB6D8"/>
          </a:solidFill>
          <a:ln w="38100">
            <a:solidFill>
              <a:srgbClr val="651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How do you like to express yourself?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0885" y="5237886"/>
            <a:ext cx="7637466" cy="1070839"/>
          </a:xfrm>
          <a:prstGeom prst="roundRect">
            <a:avLst/>
          </a:prstGeom>
          <a:solidFill>
            <a:srgbClr val="F9C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224000" bIns="108000" rtlCol="0" anchor="ctr" anchorCtr="0"/>
          <a:lstStyle/>
          <a:p>
            <a:r>
              <a:rPr lang="en-GB" dirty="0">
                <a:solidFill>
                  <a:schemeClr val="tx1"/>
                </a:solidFill>
              </a:rPr>
              <a:t>Remember, expressing yourself creatively doesn’t mean being really good at something or having to perform for others. It’s about doing something that makes you feel good.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6"/>
          <a:stretch/>
        </p:blipFill>
        <p:spPr>
          <a:xfrm>
            <a:off x="6941226" y="1737478"/>
            <a:ext cx="1999574" cy="51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4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8571" y="940526"/>
            <a:ext cx="713232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Can you think of ways to express yourself?  Check out the following ideas to choose from.</a:t>
            </a:r>
          </a:p>
          <a:p>
            <a:endParaRPr lang="en-GB" sz="3200" dirty="0"/>
          </a:p>
          <a:p>
            <a:r>
              <a:rPr lang="en-GB" sz="3200" dirty="0" smtClean="0"/>
              <a:t>Choose </a:t>
            </a:r>
            <a:r>
              <a:rPr lang="en-GB" sz="3200" dirty="0"/>
              <a:t>as many as you want!</a:t>
            </a:r>
          </a:p>
          <a:p>
            <a:r>
              <a:rPr lang="en-GB" sz="3200" dirty="0"/>
              <a:t>These activities can be done at any point over this week- they don’t have to be done today</a:t>
            </a:r>
            <a:r>
              <a:rPr lang="en-GB" sz="3200" dirty="0" smtClean="0"/>
              <a:t>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23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00A7E7"/>
      </a:accent1>
      <a:accent2>
        <a:srgbClr val="F0821A"/>
      </a:accent2>
      <a:accent3>
        <a:srgbClr val="8C368C"/>
      </a:accent3>
      <a:accent4>
        <a:srgbClr val="009640"/>
      </a:accent4>
      <a:accent5>
        <a:srgbClr val="31B7BC"/>
      </a:accent5>
      <a:accent6>
        <a:srgbClr val="F9B000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winkl Life Lesson Presentation V2" id="{9075686A-BB6B-4C5F-BC0D-73296D782684}" vid="{4608201B-E826-4581-90DB-3B317C1D1A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Life Lesson Presentation</Template>
  <TotalTime>428</TotalTime>
  <Words>642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Twinkl</vt:lpstr>
      <vt:lpstr>Roboto</vt:lpstr>
      <vt:lpstr>Arial</vt:lpstr>
      <vt:lpstr>Office Theme</vt:lpstr>
      <vt:lpstr>PowerPoint Presentation</vt:lpstr>
      <vt:lpstr>This Is Me!</vt:lpstr>
      <vt:lpstr>Expressing Yourself</vt:lpstr>
      <vt:lpstr>Expressing Yourself</vt:lpstr>
      <vt:lpstr>Expressing Yourself</vt:lpstr>
      <vt:lpstr>Expressing Yourself</vt:lpstr>
      <vt:lpstr>Expressing Yourself</vt:lpstr>
      <vt:lpstr>Expressing Yourself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Life</dc:title>
  <dc:creator>Joseph Hayward</dc:creator>
  <cp:lastModifiedBy>Anna McArdle</cp:lastModifiedBy>
  <cp:revision>30</cp:revision>
  <dcterms:created xsi:type="dcterms:W3CDTF">2021-01-14T11:28:30Z</dcterms:created>
  <dcterms:modified xsi:type="dcterms:W3CDTF">2021-02-01T22:55:59Z</dcterms:modified>
</cp:coreProperties>
</file>