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  <p:sldId id="257" r:id="rId3"/>
    <p:sldId id="258" r:id="rId4"/>
    <p:sldId id="261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3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C3CD3-52EB-4792-A9D9-987CD03511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2913" y="441324"/>
            <a:ext cx="11306175" cy="2485349"/>
          </a:xfrm>
        </p:spPr>
        <p:txBody>
          <a:bodyPr wrap="square" lIns="0" tIns="0" rIns="0" bIns="0" anchor="b" anchorCtr="0">
            <a:normAutofit/>
          </a:bodyPr>
          <a:lstStyle>
            <a:lvl1pPr algn="l">
              <a:lnSpc>
                <a:spcPct val="100000"/>
              </a:lnSpc>
              <a:defRPr sz="48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737AA7E-2193-4D1B-A896-BA7E306494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2913" y="3070799"/>
            <a:ext cx="11306175" cy="2445758"/>
          </a:xfrm>
        </p:spPr>
        <p:txBody>
          <a:bodyPr lIns="0" tIns="0" rIns="0" bIns="0">
            <a:normAutofit/>
          </a:bodyPr>
          <a:lstStyle>
            <a:lvl1pPr marL="0" indent="0" algn="l">
              <a:lnSpc>
                <a:spcPct val="104000"/>
              </a:lnSpc>
              <a:buNone/>
              <a:defRPr sz="4600">
                <a:solidFill>
                  <a:schemeClr val="tx2">
                    <a:alpha val="56000"/>
                  </a:schemeClr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4A14B1-115B-40A3-9D71-3DE33E9DCE4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42914" y="5957999"/>
            <a:ext cx="3457574" cy="90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  <a:latin typeface="+mn-lt"/>
              </a:defRPr>
            </a:lvl1pPr>
          </a:lstStyle>
          <a:p>
            <a:fld id="{8994394A-E95D-49DE-8614-F37E1FCF0AC3}" type="datetime2">
              <a:rPr lang="en-US" smtClean="0"/>
              <a:pPr/>
              <a:t>Sunday, January 31, 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BC9B78-0E13-48BD-A3A2-B7E3C6090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67213" y="5957999"/>
            <a:ext cx="5400675" cy="90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4484B9-0F7E-4817-BA9A-C43684759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36200" y="5957999"/>
            <a:ext cx="1476375" cy="900000"/>
          </a:xfrm>
          <a:prstGeom prst="rect">
            <a:avLst/>
          </a:prstGeom>
        </p:spPr>
        <p:txBody>
          <a:bodyPr tIns="72000" bIns="72000"/>
          <a:lstStyle>
            <a:lvl1pPr algn="r">
              <a:defRPr sz="3600" b="0">
                <a:ln w="6350">
                  <a:solidFill>
                    <a:schemeClr val="tx2">
                      <a:alpha val="80000"/>
                    </a:schemeClr>
                  </a:solidFill>
                </a:ln>
                <a:noFill/>
                <a:latin typeface="+mn-lt"/>
              </a:defRPr>
            </a:lvl1pPr>
          </a:lstStyle>
          <a:p>
            <a:fld id="{63F9D384-533B-4C4E-B660-F861AA07D17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506D940-CD1A-46A6-8495-AD6F6CF8B13C}"/>
              </a:ext>
            </a:extLst>
          </p:cNvPr>
          <p:cNvCxnSpPr>
            <a:cxnSpLocks/>
          </p:cNvCxnSpPr>
          <p:nvPr/>
        </p:nvCxnSpPr>
        <p:spPr>
          <a:xfrm>
            <a:off x="0" y="5958000"/>
            <a:ext cx="12193200" cy="0"/>
          </a:xfrm>
          <a:prstGeom prst="line">
            <a:avLst/>
          </a:prstGeom>
          <a:ln w="95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119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78E95E-B3FC-4D66-AAC3-CE9FD633EB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D0FFAF-EB02-4979-83B6-66AD148451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0AB40A8D-7F5B-455D-B9AC-EAFE05F87B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-936000" y="1378800"/>
            <a:ext cx="2772000" cy="900000"/>
          </a:xfrm>
          <a:prstGeom prst="rect">
            <a:avLst/>
          </a:prstGeom>
        </p:spPr>
        <p:txBody>
          <a:bodyPr lIns="0" tIns="72000" rIns="0" bIns="72000" anchor="ctr" anchorCtr="0"/>
          <a:lstStyle>
            <a:lvl1pPr algn="l">
              <a:defRPr sz="1000" cap="all" spc="200" baseline="0">
                <a:solidFill>
                  <a:schemeClr val="tx2"/>
                </a:solidFill>
                <a:latin typeface="+mn-lt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fld id="{6D51179E-60E8-4F2A-A3F9-6F3CE2ABCAF9}" type="datetime2">
              <a:rPr lang="en-US" smtClean="0"/>
              <a:pPr/>
              <a:t>Sunday, January 31, 2021</a:t>
            </a:fld>
            <a:endParaRPr lang="en-US" dirty="0">
              <a:latin typeface="+mn-lt"/>
            </a:endParaRPr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45360FA1-A0D1-4CA7-BAC8-9C20FBB59E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810000" y="4240800"/>
            <a:ext cx="2520000" cy="900000"/>
          </a:xfrm>
          <a:prstGeom prst="rect">
            <a:avLst/>
          </a:prstGeom>
        </p:spPr>
        <p:txBody>
          <a:bodyPr lIns="0" tIns="72000" rIns="0" bIns="72000" anchor="ctr" anchorCtr="0"/>
          <a:lstStyle>
            <a:lvl1pPr algn="l">
              <a:defRPr sz="1000" cap="all" spc="200" baseline="0">
                <a:solidFill>
                  <a:schemeClr val="tx2"/>
                </a:solidFill>
                <a:latin typeface="+mn-lt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r>
              <a:rPr lang="en-US"/>
              <a:t>Sample Footer Text</a:t>
            </a:r>
            <a:endParaRPr lang="en-US" dirty="0">
              <a:latin typeface="+mn-lt"/>
            </a:endParaRP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D2494D40-34C6-48DD-A14E-8065BE4F34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5958000"/>
            <a:ext cx="900000" cy="9000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ctr">
              <a:defRPr sz="3600" b="0">
                <a:ln w="6350">
                  <a:solidFill>
                    <a:schemeClr val="tx2">
                      <a:alpha val="80000"/>
                    </a:schemeClr>
                  </a:solidFill>
                </a:ln>
                <a:noFill/>
                <a:latin typeface="+mn-lt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fld id="{63F9D384-533B-4C4E-B660-F861AA07D173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C9D7C2D-6B7C-4FBF-9665-A9282DF48F83}"/>
              </a:ext>
            </a:extLst>
          </p:cNvPr>
          <p:cNvCxnSpPr>
            <a:cxnSpLocks/>
          </p:cNvCxnSpPr>
          <p:nvPr/>
        </p:nvCxnSpPr>
        <p:spPr>
          <a:xfrm>
            <a:off x="900000" y="0"/>
            <a:ext cx="0" cy="6858000"/>
          </a:xfrm>
          <a:prstGeom prst="line">
            <a:avLst/>
          </a:prstGeom>
          <a:ln w="95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0292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D1495EC-612C-4307-A7A6-017829B8C8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12127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E33132-1A8F-43A9-9321-6FCF01B0F3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121270"/>
          </a:xfrm>
        </p:spPr>
        <p:txBody>
          <a:bodyPr vert="eaVert"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FBF2CA1B-9192-487B-96D3-6D389608F1A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42914" y="5957999"/>
            <a:ext cx="3457574" cy="90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C32B061-4DDF-403A-A7DB-3B6FD0BE9165}" type="datetime2">
              <a:rPr lang="en-US" smtClean="0"/>
              <a:t>Sunday, January 31, 2021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B1C9EA4-CA0A-4396-B4AF-4523CD1B2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67213" y="5957999"/>
            <a:ext cx="5400675" cy="90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CDDF132-C1DB-4EE0-85DA-1FFAC28357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36200" y="5957999"/>
            <a:ext cx="1476375" cy="900000"/>
          </a:xfrm>
          <a:prstGeom prst="rect">
            <a:avLst/>
          </a:prstGeom>
        </p:spPr>
        <p:txBody>
          <a:bodyPr tIns="72000" bIns="72000"/>
          <a:lstStyle>
            <a:lvl1pPr algn="r">
              <a:defRPr sz="3600" b="0">
                <a:ln w="6350">
                  <a:solidFill>
                    <a:schemeClr val="tx2">
                      <a:alpha val="80000"/>
                    </a:schemeClr>
                  </a:solidFill>
                </a:ln>
                <a:noFill/>
              </a:defRPr>
            </a:lvl1pPr>
          </a:lstStyle>
          <a:p>
            <a:fld id="{63F9D384-533B-4C4E-B660-F861AA07D17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8ECED4D-938A-4085-B475-DD4ED90A181B}"/>
              </a:ext>
            </a:extLst>
          </p:cNvPr>
          <p:cNvCxnSpPr>
            <a:cxnSpLocks/>
          </p:cNvCxnSpPr>
          <p:nvPr/>
        </p:nvCxnSpPr>
        <p:spPr>
          <a:xfrm>
            <a:off x="0" y="5958000"/>
            <a:ext cx="12193200" cy="0"/>
          </a:xfrm>
          <a:prstGeom prst="line">
            <a:avLst/>
          </a:prstGeom>
          <a:ln w="95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4487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72696C-4B86-4CA0-A733-55338D7B1E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3025" y="328839"/>
            <a:ext cx="10406063" cy="1263423"/>
          </a:xfrm>
        </p:spPr>
        <p:txBody>
          <a:bodyPr wrap="square">
            <a:normAutofit/>
          </a:bodyPr>
          <a:lstStyle>
            <a:lvl1pPr>
              <a:lnSpc>
                <a:spcPct val="100000"/>
              </a:lnSpc>
              <a:defRPr sz="48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DB26C1-D742-4B12-B5E3-153A24D0AA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3025" y="2060575"/>
            <a:ext cx="10406063" cy="4356100"/>
          </a:xfrm>
        </p:spPr>
        <p:txBody>
          <a:bodyPr lIns="0" tIns="0" rIns="0" bIns="0">
            <a:noAutofit/>
          </a:bodyPr>
          <a:lstStyle>
            <a:lvl1pPr marL="360000" indent="-360000">
              <a:lnSpc>
                <a:spcPct val="120000"/>
              </a:lnSpc>
              <a:buSzPct val="70000"/>
              <a:buFont typeface="Wingdings 2" panose="05020102010507070707" pitchFamily="18" charset="2"/>
              <a:buChar char="à"/>
              <a:defRPr sz="2000">
                <a:solidFill>
                  <a:schemeClr val="tx2">
                    <a:alpha val="77000"/>
                  </a:schemeClr>
                </a:solidFill>
              </a:defRPr>
            </a:lvl1pPr>
            <a:lvl2pPr marL="720000" indent="-360000">
              <a:lnSpc>
                <a:spcPct val="120000"/>
              </a:lnSpc>
              <a:buSzPct val="70000"/>
              <a:buFont typeface="Wingdings 2" panose="05020102010507070707" pitchFamily="18" charset="2"/>
              <a:buChar char="à"/>
              <a:defRPr sz="2000">
                <a:solidFill>
                  <a:schemeClr val="tx2">
                    <a:alpha val="77000"/>
                  </a:schemeClr>
                </a:solidFill>
              </a:defRPr>
            </a:lvl2pPr>
            <a:lvl3pPr marL="1080000" indent="-288000">
              <a:lnSpc>
                <a:spcPct val="120000"/>
              </a:lnSpc>
              <a:buSzPct val="70000"/>
              <a:buFont typeface="Wingdings 2" panose="05020102010507070707" pitchFamily="18" charset="2"/>
              <a:buChar char="à"/>
              <a:defRPr sz="1600">
                <a:solidFill>
                  <a:schemeClr val="tx2">
                    <a:alpha val="77000"/>
                  </a:schemeClr>
                </a:solidFill>
              </a:defRPr>
            </a:lvl3pPr>
            <a:lvl4pPr marL="1440000" indent="-288000">
              <a:lnSpc>
                <a:spcPct val="120000"/>
              </a:lnSpc>
              <a:buSzPct val="70000"/>
              <a:buFont typeface="Wingdings 2" panose="05020102010507070707" pitchFamily="18" charset="2"/>
              <a:buChar char="à"/>
              <a:defRPr sz="1600">
                <a:solidFill>
                  <a:schemeClr val="tx2">
                    <a:alpha val="77000"/>
                  </a:schemeClr>
                </a:solidFill>
              </a:defRPr>
            </a:lvl4pPr>
            <a:lvl5pPr marL="1800000" indent="-288000">
              <a:lnSpc>
                <a:spcPct val="120000"/>
              </a:lnSpc>
              <a:buSzPct val="70000"/>
              <a:buFont typeface="Wingdings 2" panose="05020102010507070707" pitchFamily="18" charset="2"/>
              <a:buChar char="à"/>
              <a:defRPr sz="1600">
                <a:solidFill>
                  <a:schemeClr val="tx2">
                    <a:alpha val="77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06243987-D9E3-40C9-94D4-B3CCFE71A4E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-936000" y="1378800"/>
            <a:ext cx="2772000" cy="900000"/>
          </a:xfrm>
          <a:prstGeom prst="rect">
            <a:avLst/>
          </a:prstGeom>
        </p:spPr>
        <p:txBody>
          <a:bodyPr lIns="0" tIns="72000" rIns="0" bIns="72000" anchor="ctr" anchorCtr="0"/>
          <a:lstStyle>
            <a:lvl1pPr algn="l">
              <a:defRPr sz="1000" cap="all" spc="200" baseline="0">
                <a:solidFill>
                  <a:schemeClr val="tx2"/>
                </a:solidFill>
                <a:latin typeface="+mn-lt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fld id="{58D82CC3-100B-41FC-9DB0-99A6D4849F72}" type="datetime2">
              <a:rPr lang="en-US" smtClean="0"/>
              <a:pPr/>
              <a:t>Sunday, January 31, 2021</a:t>
            </a:fld>
            <a:endParaRPr lang="en-US" dirty="0">
              <a:latin typeface="+mn-lt"/>
            </a:endParaRP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2BF37532-63DB-40A9-90C9-9B3BB694D8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810000" y="4240800"/>
            <a:ext cx="2520000" cy="900000"/>
          </a:xfrm>
          <a:prstGeom prst="rect">
            <a:avLst/>
          </a:prstGeom>
        </p:spPr>
        <p:txBody>
          <a:bodyPr lIns="0" tIns="72000" rIns="0" bIns="72000" anchor="ctr" anchorCtr="0"/>
          <a:lstStyle>
            <a:lvl1pPr algn="l">
              <a:defRPr sz="1000" cap="all" spc="200" baseline="0">
                <a:solidFill>
                  <a:schemeClr val="tx2"/>
                </a:solidFill>
                <a:latin typeface="+mn-lt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r>
              <a:rPr lang="en-US"/>
              <a:t>Sample Footer Text</a:t>
            </a:r>
            <a:endParaRPr lang="en-US" dirty="0">
              <a:latin typeface="+mn-lt"/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1007CCEE-A736-4DEE-982A-45CDF794F3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5958000"/>
            <a:ext cx="900000" cy="9000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ctr">
              <a:defRPr sz="3600" b="0">
                <a:ln w="6350">
                  <a:solidFill>
                    <a:schemeClr val="tx2">
                      <a:alpha val="80000"/>
                    </a:schemeClr>
                  </a:solidFill>
                </a:ln>
                <a:noFill/>
                <a:latin typeface="+mn-lt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fld id="{63F9D384-533B-4C4E-B660-F861AA07D173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6386491-6F13-4235-A32F-9F6D67F13D05}"/>
              </a:ext>
            </a:extLst>
          </p:cNvPr>
          <p:cNvCxnSpPr>
            <a:cxnSpLocks/>
          </p:cNvCxnSpPr>
          <p:nvPr/>
        </p:nvCxnSpPr>
        <p:spPr>
          <a:xfrm>
            <a:off x="900000" y="0"/>
            <a:ext cx="0" cy="6858000"/>
          </a:xfrm>
          <a:prstGeom prst="line">
            <a:avLst/>
          </a:prstGeom>
          <a:ln w="95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6813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054A12-D27E-4943-9C01-3BAB8E6F37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913" y="435429"/>
            <a:ext cx="11269661" cy="3317307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48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7C9FB4-A15D-4A4C-9518-2A54AAF12E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2913" y="3832563"/>
            <a:ext cx="11269661" cy="1527175"/>
          </a:xfrm>
        </p:spPr>
        <p:txBody>
          <a:bodyPr lIns="0" tIns="0" rIns="0" bIns="0"/>
          <a:lstStyle>
            <a:lvl1pPr marL="0" indent="0">
              <a:buNone/>
              <a:defRPr sz="2400">
                <a:solidFill>
                  <a:schemeClr val="tx2">
                    <a:alpha val="56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id="{8F31430D-78C1-413D-9D0E-779491324EB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42914" y="5957999"/>
            <a:ext cx="3457574" cy="90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E58FDCC-AC46-4D9F-98DC-C163BFA43704}" type="datetime2">
              <a:rPr lang="en-US" smtClean="0"/>
              <a:t>Sunday, January 31, 2021</a:t>
            </a:fld>
            <a:endParaRPr lang="en-US" dirty="0"/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F437B06F-6E01-48C4-A79E-B8559775E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67213" y="5957999"/>
            <a:ext cx="5400675" cy="90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73C4C198-D899-4BDA-877C-D8A3CAD32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36200" y="5957999"/>
            <a:ext cx="1476375" cy="900000"/>
          </a:xfrm>
          <a:prstGeom prst="rect">
            <a:avLst/>
          </a:prstGeom>
        </p:spPr>
        <p:txBody>
          <a:bodyPr tIns="72000" bIns="72000"/>
          <a:lstStyle>
            <a:lvl1pPr algn="r">
              <a:defRPr sz="3600" b="0">
                <a:ln w="6350">
                  <a:solidFill>
                    <a:schemeClr val="tx2">
                      <a:alpha val="80000"/>
                    </a:schemeClr>
                  </a:solidFill>
                </a:ln>
                <a:noFill/>
              </a:defRPr>
            </a:lvl1pPr>
          </a:lstStyle>
          <a:p>
            <a:fld id="{63F9D384-533B-4C4E-B660-F861AA07D17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77955689-FF51-4F45-9ABB-35CEF1E96A0C}"/>
              </a:ext>
            </a:extLst>
          </p:cNvPr>
          <p:cNvCxnSpPr>
            <a:cxnSpLocks/>
          </p:cNvCxnSpPr>
          <p:nvPr/>
        </p:nvCxnSpPr>
        <p:spPr>
          <a:xfrm>
            <a:off x="0" y="5958000"/>
            <a:ext cx="12193200" cy="0"/>
          </a:xfrm>
          <a:prstGeom prst="line">
            <a:avLst/>
          </a:prstGeom>
          <a:ln w="95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6878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E76EFA-DCD1-439C-848B-9465217A6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800" y="327600"/>
            <a:ext cx="11269660" cy="1141200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FE0590-915B-4BD8-8660-C5BE9D1756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42914" y="1825625"/>
            <a:ext cx="5400675" cy="36988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1B82F1-F0AC-48D5-9F1C-5141E4C177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11899" y="1825625"/>
            <a:ext cx="5400675" cy="36988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Date Placeholder 3">
            <a:extLst>
              <a:ext uri="{FF2B5EF4-FFF2-40B4-BE49-F238E27FC236}">
                <a16:creationId xmlns:a16="http://schemas.microsoft.com/office/drawing/2014/main" id="{51D4ED8D-AAB0-42B0-91B5-93260AC18FC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42914" y="5957999"/>
            <a:ext cx="3457574" cy="90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5832F11-C374-493A-BB7E-11B09A67FAD0}" type="datetime2">
              <a:rPr lang="en-US" smtClean="0"/>
              <a:t>Sunday, January 31, 2021</a:t>
            </a:fld>
            <a:endParaRPr lang="en-US" dirty="0"/>
          </a:p>
        </p:txBody>
      </p:sp>
      <p:sp>
        <p:nvSpPr>
          <p:cNvPr id="17" name="Footer Placeholder 4">
            <a:extLst>
              <a:ext uri="{FF2B5EF4-FFF2-40B4-BE49-F238E27FC236}">
                <a16:creationId xmlns:a16="http://schemas.microsoft.com/office/drawing/2014/main" id="{6C7CAD99-5F8F-43D0-83F2-E1F53021D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67213" y="5957999"/>
            <a:ext cx="5400675" cy="90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18" name="Slide Number Placeholder 5">
            <a:extLst>
              <a:ext uri="{FF2B5EF4-FFF2-40B4-BE49-F238E27FC236}">
                <a16:creationId xmlns:a16="http://schemas.microsoft.com/office/drawing/2014/main" id="{5A52DE47-9FB8-4EF9-B8CE-368912600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36200" y="5957999"/>
            <a:ext cx="1476375" cy="900000"/>
          </a:xfrm>
          <a:prstGeom prst="rect">
            <a:avLst/>
          </a:prstGeom>
        </p:spPr>
        <p:txBody>
          <a:bodyPr tIns="72000" bIns="72000"/>
          <a:lstStyle>
            <a:lvl1pPr algn="r">
              <a:defRPr sz="3600" b="0">
                <a:ln w="6350">
                  <a:solidFill>
                    <a:schemeClr val="tx2">
                      <a:alpha val="80000"/>
                    </a:schemeClr>
                  </a:solidFill>
                </a:ln>
                <a:noFill/>
              </a:defRPr>
            </a:lvl1pPr>
          </a:lstStyle>
          <a:p>
            <a:fld id="{63F9D384-533B-4C4E-B660-F861AA07D17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9BC5E49A-E440-42D6-8B0F-D4B5BAD8CAB8}"/>
              </a:ext>
            </a:extLst>
          </p:cNvPr>
          <p:cNvCxnSpPr>
            <a:cxnSpLocks/>
          </p:cNvCxnSpPr>
          <p:nvPr/>
        </p:nvCxnSpPr>
        <p:spPr>
          <a:xfrm>
            <a:off x="0" y="5958000"/>
            <a:ext cx="12193200" cy="0"/>
          </a:xfrm>
          <a:prstGeom prst="line">
            <a:avLst/>
          </a:prstGeom>
          <a:ln w="95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2608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C782FF-2A32-49DE-8CD8-110B865651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799" y="327598"/>
            <a:ext cx="11269775" cy="1363091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B8169D-3731-4C94-88AE-B0A6F9E0B5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2797" y="1790700"/>
            <a:ext cx="5437187" cy="615950"/>
          </a:xfrm>
        </p:spPr>
        <p:txBody>
          <a:bodyPr anchor="b">
            <a:normAutofit/>
          </a:bodyPr>
          <a:lstStyle>
            <a:lvl1pPr marL="0" indent="0">
              <a:buNone/>
              <a:defRPr sz="1200" b="1" cap="all" spc="2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0F9D0F-6C05-441B-9D94-466C79598B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2797" y="2505075"/>
            <a:ext cx="5437187" cy="30114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CF90129-65EC-4BFC-B51F-3F21746443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11786" y="1790700"/>
            <a:ext cx="5437187" cy="615950"/>
          </a:xfrm>
        </p:spPr>
        <p:txBody>
          <a:bodyPr anchor="b">
            <a:normAutofit/>
          </a:bodyPr>
          <a:lstStyle>
            <a:lvl1pPr marL="0" indent="0">
              <a:buNone/>
              <a:defRPr sz="1200" b="1" cap="all" spc="2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1AAB39-390C-4C6E-90BC-E2A2548658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11786" y="2505075"/>
            <a:ext cx="5437187" cy="30114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id="{13E94383-11E6-486C-8325-BE8B447AA74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42914" y="5957999"/>
            <a:ext cx="3457574" cy="90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136546C-EE55-422E-9D57-50E6C4234F80}" type="datetime2">
              <a:rPr lang="en-US" smtClean="0"/>
              <a:t>Sunday, January 31, 2021</a:t>
            </a:fld>
            <a:endParaRPr lang="en-US" dirty="0"/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6F62069A-7C14-42BA-A1F2-AE00A6BCD0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67213" y="5957999"/>
            <a:ext cx="5400675" cy="90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792246C7-481F-434A-A687-C6734C2FA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36200" y="5957999"/>
            <a:ext cx="1476375" cy="900000"/>
          </a:xfrm>
          <a:prstGeom prst="rect">
            <a:avLst/>
          </a:prstGeom>
        </p:spPr>
        <p:txBody>
          <a:bodyPr tIns="72000" bIns="72000"/>
          <a:lstStyle>
            <a:lvl1pPr algn="r">
              <a:defRPr sz="3600" b="0">
                <a:ln w="6350">
                  <a:solidFill>
                    <a:schemeClr val="tx2">
                      <a:alpha val="80000"/>
                    </a:schemeClr>
                  </a:solidFill>
                </a:ln>
                <a:noFill/>
              </a:defRPr>
            </a:lvl1pPr>
          </a:lstStyle>
          <a:p>
            <a:fld id="{63F9D384-533B-4C4E-B660-F861AA07D17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930E56EE-505D-4420-971C-982EA4EF0564}"/>
              </a:ext>
            </a:extLst>
          </p:cNvPr>
          <p:cNvCxnSpPr>
            <a:cxnSpLocks/>
          </p:cNvCxnSpPr>
          <p:nvPr/>
        </p:nvCxnSpPr>
        <p:spPr>
          <a:xfrm>
            <a:off x="0" y="5958000"/>
            <a:ext cx="12193200" cy="0"/>
          </a:xfrm>
          <a:prstGeom prst="line">
            <a:avLst/>
          </a:prstGeom>
          <a:ln w="95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1324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82FFBA-B7FA-43C2-A543-187E29A622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B4886C6-7F2A-4A13-85F1-EFDA370C5B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-936000" y="1378800"/>
            <a:ext cx="2772000" cy="900000"/>
          </a:xfrm>
          <a:prstGeom prst="rect">
            <a:avLst/>
          </a:prstGeom>
        </p:spPr>
        <p:txBody>
          <a:bodyPr lIns="0" tIns="72000" rIns="0" bIns="72000" anchor="ctr" anchorCtr="0"/>
          <a:lstStyle>
            <a:lvl1pPr algn="l">
              <a:defRPr sz="1000" cap="all" spc="200" baseline="0">
                <a:solidFill>
                  <a:schemeClr val="tx2"/>
                </a:solidFill>
                <a:latin typeface="+mn-lt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fld id="{83685C8A-A1A1-423D-82D7-1ACC187CCA77}" type="datetime2">
              <a:rPr lang="en-US" smtClean="0"/>
              <a:pPr/>
              <a:t>Sunday, January 31, 2021</a:t>
            </a:fld>
            <a:endParaRPr lang="en-US" dirty="0">
              <a:latin typeface="+mn-lt"/>
            </a:endParaRPr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69FAAFC2-F91B-4189-A9FA-0696BF84D6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810000" y="4240800"/>
            <a:ext cx="2520000" cy="900000"/>
          </a:xfrm>
          <a:prstGeom prst="rect">
            <a:avLst/>
          </a:prstGeom>
        </p:spPr>
        <p:txBody>
          <a:bodyPr lIns="0" tIns="72000" rIns="0" bIns="72000" anchor="ctr" anchorCtr="0"/>
          <a:lstStyle>
            <a:lvl1pPr algn="l">
              <a:defRPr sz="1000" cap="all" spc="200" baseline="0">
                <a:solidFill>
                  <a:schemeClr val="tx2"/>
                </a:solidFill>
                <a:latin typeface="+mn-lt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r>
              <a:rPr lang="en-US"/>
              <a:t>Sample Footer Text</a:t>
            </a:r>
            <a:endParaRPr lang="en-US" dirty="0">
              <a:latin typeface="+mn-lt"/>
            </a:endParaRPr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05B673D0-3765-46AD-B094-DDF79E463D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5958000"/>
            <a:ext cx="900000" cy="9000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ctr">
              <a:defRPr sz="3600" b="0">
                <a:ln w="6350">
                  <a:solidFill>
                    <a:schemeClr val="tx2">
                      <a:alpha val="80000"/>
                    </a:schemeClr>
                  </a:solidFill>
                </a:ln>
                <a:noFill/>
                <a:latin typeface="+mn-lt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fld id="{63F9D384-533B-4C4E-B660-F861AA07D173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EA31187-FB8B-4DDF-A5A9-69AB1359F0E9}"/>
              </a:ext>
            </a:extLst>
          </p:cNvPr>
          <p:cNvCxnSpPr>
            <a:cxnSpLocks/>
          </p:cNvCxnSpPr>
          <p:nvPr/>
        </p:nvCxnSpPr>
        <p:spPr>
          <a:xfrm>
            <a:off x="900000" y="0"/>
            <a:ext cx="0" cy="6858000"/>
          </a:xfrm>
          <a:prstGeom prst="line">
            <a:avLst/>
          </a:prstGeom>
          <a:ln w="95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1296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909A0147-2421-4881-958A-681569CD75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-936000" y="1378800"/>
            <a:ext cx="2772000" cy="900000"/>
          </a:xfrm>
          <a:prstGeom prst="rect">
            <a:avLst/>
          </a:prstGeom>
        </p:spPr>
        <p:txBody>
          <a:bodyPr lIns="0" tIns="72000" rIns="0" bIns="72000" anchor="ctr" anchorCtr="0"/>
          <a:lstStyle>
            <a:lvl1pPr algn="l">
              <a:defRPr sz="1000" cap="all" spc="200" baseline="0">
                <a:solidFill>
                  <a:schemeClr val="tx2"/>
                </a:solidFill>
                <a:latin typeface="+mn-lt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fld id="{325DF798-D264-4BC9-8824-70A25106E4C6}" type="datetime2">
              <a:rPr lang="en-US" smtClean="0"/>
              <a:pPr/>
              <a:t>Sunday, January 31, 2021</a:t>
            </a:fld>
            <a:endParaRPr lang="en-US" dirty="0">
              <a:latin typeface="+mn-lt"/>
            </a:endParaRP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14BF4BE-E699-4D5B-AD90-3918DA32EE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810000" y="4240800"/>
            <a:ext cx="2520000" cy="900000"/>
          </a:xfrm>
          <a:prstGeom prst="rect">
            <a:avLst/>
          </a:prstGeom>
        </p:spPr>
        <p:txBody>
          <a:bodyPr lIns="0" tIns="72000" rIns="0" bIns="72000" anchor="ctr" anchorCtr="0"/>
          <a:lstStyle>
            <a:lvl1pPr algn="l">
              <a:defRPr sz="1000" cap="all" spc="200" baseline="0">
                <a:solidFill>
                  <a:schemeClr val="tx2"/>
                </a:solidFill>
                <a:latin typeface="+mn-lt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r>
              <a:rPr lang="en-US"/>
              <a:t>Sample Footer Text</a:t>
            </a:r>
            <a:endParaRPr lang="en-US" dirty="0">
              <a:latin typeface="+mn-lt"/>
            </a:endParaRP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2849F009-8335-40E3-B8F6-E0C944D9FD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5958000"/>
            <a:ext cx="900000" cy="9000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ctr">
              <a:defRPr sz="3600" b="0">
                <a:ln w="6350">
                  <a:solidFill>
                    <a:schemeClr val="tx2">
                      <a:alpha val="80000"/>
                    </a:schemeClr>
                  </a:solidFill>
                </a:ln>
                <a:noFill/>
                <a:latin typeface="+mn-lt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fld id="{63F9D384-533B-4C4E-B660-F861AA07D173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1AA0935-460F-4638-9E37-D59F2DEC0AC4}"/>
              </a:ext>
            </a:extLst>
          </p:cNvPr>
          <p:cNvCxnSpPr>
            <a:cxnSpLocks/>
          </p:cNvCxnSpPr>
          <p:nvPr/>
        </p:nvCxnSpPr>
        <p:spPr>
          <a:xfrm>
            <a:off x="900000" y="0"/>
            <a:ext cx="0" cy="6858000"/>
          </a:xfrm>
          <a:prstGeom prst="line">
            <a:avLst/>
          </a:prstGeom>
          <a:ln w="95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6800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0A843-22A2-45CD-8189-8D0947C046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915" y="383270"/>
            <a:ext cx="3457573" cy="1373076"/>
          </a:xfrm>
        </p:spPr>
        <p:txBody>
          <a:bodyPr anchor="t" anchorCtr="0">
            <a:norm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AAAB4C-B3C9-4E63-8A1B-082C0F4921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7213" y="349369"/>
            <a:ext cx="7345362" cy="5167187"/>
          </a:xfrm>
        </p:spPr>
        <p:txBody>
          <a:bodyPr/>
          <a:lstStyle>
            <a:lvl1pPr>
              <a:lnSpc>
                <a:spcPct val="112000"/>
              </a:lnSpc>
              <a:defRPr sz="3200">
                <a:solidFill>
                  <a:schemeClr val="tx2">
                    <a:alpha val="77000"/>
                  </a:schemeClr>
                </a:solidFill>
              </a:defRPr>
            </a:lvl1pPr>
            <a:lvl2pPr>
              <a:lnSpc>
                <a:spcPct val="112000"/>
              </a:lnSpc>
              <a:defRPr sz="3200">
                <a:solidFill>
                  <a:schemeClr val="tx2">
                    <a:alpha val="77000"/>
                  </a:schemeClr>
                </a:solidFill>
              </a:defRPr>
            </a:lvl2pPr>
            <a:lvl3pPr>
              <a:lnSpc>
                <a:spcPct val="120000"/>
              </a:lnSpc>
              <a:defRPr sz="2000">
                <a:solidFill>
                  <a:schemeClr val="tx2">
                    <a:alpha val="77000"/>
                  </a:schemeClr>
                </a:solidFill>
              </a:defRPr>
            </a:lvl3pPr>
            <a:lvl4pPr>
              <a:lnSpc>
                <a:spcPct val="120000"/>
              </a:lnSpc>
              <a:defRPr sz="2000">
                <a:solidFill>
                  <a:schemeClr val="tx2">
                    <a:alpha val="77000"/>
                  </a:schemeClr>
                </a:solidFill>
              </a:defRPr>
            </a:lvl4pPr>
            <a:lvl5pPr>
              <a:lnSpc>
                <a:spcPct val="120000"/>
              </a:lnSpc>
              <a:defRPr sz="1600">
                <a:solidFill>
                  <a:schemeClr val="tx2">
                    <a:alpha val="77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EDF08E-8814-4AB5-9EEC-0052256A70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2915" y="2264229"/>
            <a:ext cx="3457573" cy="3171372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tx2">
                    <a:alpha val="77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Date Placeholder 3">
            <a:extLst>
              <a:ext uri="{FF2B5EF4-FFF2-40B4-BE49-F238E27FC236}">
                <a16:creationId xmlns:a16="http://schemas.microsoft.com/office/drawing/2014/main" id="{65940B35-2B52-4835-9F7F-6AB86A1212B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42914" y="5957999"/>
            <a:ext cx="3457574" cy="90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9ACAD25-C1CF-4F11-8692-066E6505443C}" type="datetime2">
              <a:rPr lang="en-US" smtClean="0"/>
              <a:t>Sunday, January 31, 2021</a:t>
            </a:fld>
            <a:endParaRPr lang="en-US" dirty="0"/>
          </a:p>
        </p:txBody>
      </p:sp>
      <p:sp>
        <p:nvSpPr>
          <p:cNvPr id="18" name="Footer Placeholder 4">
            <a:extLst>
              <a:ext uri="{FF2B5EF4-FFF2-40B4-BE49-F238E27FC236}">
                <a16:creationId xmlns:a16="http://schemas.microsoft.com/office/drawing/2014/main" id="{0BAE5D7E-7CFE-48B9-836B-640E4E881C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67213" y="5957999"/>
            <a:ext cx="5400675" cy="90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19" name="Slide Number Placeholder 5">
            <a:extLst>
              <a:ext uri="{FF2B5EF4-FFF2-40B4-BE49-F238E27FC236}">
                <a16:creationId xmlns:a16="http://schemas.microsoft.com/office/drawing/2014/main" id="{507FA91D-E0EF-4D4B-9E56-5E0033042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36200" y="5957999"/>
            <a:ext cx="1476375" cy="900000"/>
          </a:xfrm>
          <a:prstGeom prst="rect">
            <a:avLst/>
          </a:prstGeom>
        </p:spPr>
        <p:txBody>
          <a:bodyPr tIns="72000" bIns="72000"/>
          <a:lstStyle>
            <a:lvl1pPr algn="r">
              <a:defRPr sz="3600" b="0">
                <a:ln w="6350">
                  <a:solidFill>
                    <a:schemeClr val="tx2">
                      <a:alpha val="80000"/>
                    </a:schemeClr>
                  </a:solidFill>
                </a:ln>
                <a:noFill/>
              </a:defRPr>
            </a:lvl1pPr>
          </a:lstStyle>
          <a:p>
            <a:fld id="{63F9D384-533B-4C4E-B660-F861AA07D17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703507D-4779-4D32-85CB-0A8040B6E552}"/>
              </a:ext>
            </a:extLst>
          </p:cNvPr>
          <p:cNvCxnSpPr>
            <a:cxnSpLocks/>
          </p:cNvCxnSpPr>
          <p:nvPr/>
        </p:nvCxnSpPr>
        <p:spPr>
          <a:xfrm>
            <a:off x="0" y="5958000"/>
            <a:ext cx="12193200" cy="0"/>
          </a:xfrm>
          <a:prstGeom prst="line">
            <a:avLst/>
          </a:prstGeom>
          <a:ln w="95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2296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1869B5-6EAD-4108-B9E2-9CABAB9DE8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5088" y="441324"/>
            <a:ext cx="3932237" cy="952047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275599E-B10D-4308-A5CB-CC7D487B49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78488" y="441324"/>
            <a:ext cx="6078083" cy="5508626"/>
          </a:xfrm>
        </p:spPr>
        <p:txBody>
          <a:bodyPr/>
          <a:lstStyle>
            <a:lvl1pPr marL="0" indent="0">
              <a:buNone/>
              <a:defRPr sz="3200">
                <a:solidFill>
                  <a:schemeClr val="tx2">
                    <a:alpha val="77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034C18-5042-469D-BCF7-26AD9FDCCC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35088" y="1778000"/>
            <a:ext cx="3932237" cy="4171950"/>
          </a:xfrm>
        </p:spPr>
        <p:txBody>
          <a:bodyPr/>
          <a:lstStyle>
            <a:lvl1pPr marL="0" indent="0">
              <a:buNone/>
              <a:defRPr sz="1600">
                <a:solidFill>
                  <a:schemeClr val="tx2">
                    <a:alpha val="77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9FB01925-1670-4C63-8B44-2B14B7BE9D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 rot="5400000">
            <a:off x="-935887" y="1377212"/>
            <a:ext cx="2771775" cy="90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1688A1C-01B8-42B6-BBF1-2BCF5E311248}" type="datetime2">
              <a:rPr lang="en-US" smtClean="0"/>
              <a:t>Sunday, January 31, 2021</a:t>
            </a:fld>
            <a:endParaRPr lang="en-US" dirty="0"/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5CE1A673-960F-4A50-AE54-70AE0DA3B7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5400000">
            <a:off x="-810475" y="4239475"/>
            <a:ext cx="2520950" cy="90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9DEF9E6C-740A-4B36-BA9F-32AF986ED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5949950"/>
            <a:ext cx="900000" cy="900000"/>
          </a:xfrm>
          <a:prstGeom prst="rect">
            <a:avLst/>
          </a:prstGeom>
        </p:spPr>
        <p:txBody>
          <a:bodyPr lIns="72000" rIns="72000">
            <a:normAutofit/>
          </a:bodyPr>
          <a:lstStyle>
            <a:lvl1pPr algn="ctr">
              <a:defRPr sz="3600" b="0">
                <a:ln w="6350">
                  <a:solidFill>
                    <a:schemeClr val="tx2"/>
                  </a:solidFill>
                </a:ln>
                <a:noFill/>
              </a:defRPr>
            </a:lvl1pPr>
          </a:lstStyle>
          <a:p>
            <a:fld id="{63F9D384-533B-4C4E-B660-F861AA07D17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D31C920-29CA-4744-9814-A4FCF4554907}"/>
              </a:ext>
            </a:extLst>
          </p:cNvPr>
          <p:cNvCxnSpPr>
            <a:cxnSpLocks/>
          </p:cNvCxnSpPr>
          <p:nvPr/>
        </p:nvCxnSpPr>
        <p:spPr>
          <a:xfrm>
            <a:off x="900000" y="0"/>
            <a:ext cx="0" cy="6858000"/>
          </a:xfrm>
          <a:prstGeom prst="line">
            <a:avLst/>
          </a:prstGeom>
          <a:ln w="95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3862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F086052-6759-46BD-9531-D65FD95519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2800" y="327600"/>
            <a:ext cx="10407600" cy="1141200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E3C3A5-7533-48B0-9C15-F01656766E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42800" y="2059199"/>
            <a:ext cx="10407600" cy="4356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7135256E-21FA-473A-8EAF-34CE9AD372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-936000" y="1378800"/>
            <a:ext cx="2772000" cy="900000"/>
          </a:xfrm>
          <a:prstGeom prst="rect">
            <a:avLst/>
          </a:prstGeom>
        </p:spPr>
        <p:txBody>
          <a:bodyPr lIns="0" tIns="72000" rIns="0" bIns="72000" anchor="ctr" anchorCtr="0"/>
          <a:lstStyle>
            <a:lvl1pPr algn="l">
              <a:defRPr sz="1000" cap="all" spc="200" baseline="0">
                <a:solidFill>
                  <a:schemeClr val="tx2"/>
                </a:solidFill>
                <a:latin typeface="+mn-lt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fld id="{6C03BBDD-218C-4B2A-98A0-F5F369754705}" type="datetime2">
              <a:rPr lang="en-US" smtClean="0"/>
              <a:pPr/>
              <a:t>Sunday, January 31, 2021</a:t>
            </a:fld>
            <a:endParaRPr lang="en-US" dirty="0">
              <a:latin typeface="+mn-lt"/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8A99857-D06D-4AFF-8777-07EF0A15F6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810000" y="4240800"/>
            <a:ext cx="2520000" cy="900000"/>
          </a:xfrm>
          <a:prstGeom prst="rect">
            <a:avLst/>
          </a:prstGeom>
        </p:spPr>
        <p:txBody>
          <a:bodyPr lIns="0" tIns="72000" rIns="0" bIns="72000" anchor="ctr" anchorCtr="0"/>
          <a:lstStyle>
            <a:lvl1pPr algn="l">
              <a:defRPr sz="1000" cap="all" spc="200" baseline="0">
                <a:solidFill>
                  <a:schemeClr val="tx2"/>
                </a:solidFill>
                <a:latin typeface="+mn-lt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r>
              <a:rPr lang="en-US"/>
              <a:t>Sample Footer Text</a:t>
            </a:r>
            <a:endParaRPr lang="en-US" dirty="0">
              <a:latin typeface="+mn-lt"/>
            </a:endParaRP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9172703B-0DDF-46CE-AC34-6233579943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5958000"/>
            <a:ext cx="900000" cy="9000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ctr">
              <a:defRPr sz="3600" b="0">
                <a:ln w="6350">
                  <a:solidFill>
                    <a:schemeClr val="tx2">
                      <a:alpha val="80000"/>
                    </a:schemeClr>
                  </a:solidFill>
                </a:ln>
                <a:noFill/>
                <a:latin typeface="+mn-lt"/>
                <a:ea typeface="Microsoft Sans Serif" panose="020B0604020202020204" pitchFamily="34" charset="0"/>
                <a:cs typeface="Microsoft Sans Serif" panose="020B0604020202020204" pitchFamily="34" charset="0"/>
              </a:defRPr>
            </a:lvl1pPr>
          </a:lstStyle>
          <a:p>
            <a:fld id="{63F9D384-533B-4C4E-B660-F861AA07D173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8438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66" r:id="rId6"/>
    <p:sldLayoutId id="2147483662" r:id="rId7"/>
    <p:sldLayoutId id="2147483663" r:id="rId8"/>
    <p:sldLayoutId id="2147483664" r:id="rId9"/>
    <p:sldLayoutId id="2147483665" r:id="rId10"/>
    <p:sldLayoutId id="2147483667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kern="1200">
          <a:solidFill>
            <a:schemeClr val="tx2"/>
          </a:solidFill>
          <a:latin typeface="+mj-lt"/>
          <a:ea typeface="Microsoft Sans Serif" panose="020B0604020202020204" pitchFamily="34" charset="0"/>
          <a:cs typeface="Microsoft Sans Serif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20000"/>
        </a:lnSpc>
        <a:spcBef>
          <a:spcPts val="800"/>
        </a:spcBef>
        <a:buSzPct val="70000"/>
        <a:buFont typeface="Wingdings 2" panose="05020102010507070707" pitchFamily="18" charset="2"/>
        <a:buChar char="à"/>
        <a:defRPr sz="2000" kern="1200">
          <a:solidFill>
            <a:schemeClr val="tx2">
              <a:alpha val="77000"/>
            </a:schemeClr>
          </a:solidFill>
          <a:latin typeface="+mn-lt"/>
          <a:ea typeface="Microsoft Sans Serif" panose="020B0604020202020204" pitchFamily="34" charset="0"/>
          <a:cs typeface="Microsoft Sans Serif" panose="020B0604020202020204" pitchFamily="34" charset="0"/>
        </a:defRPr>
      </a:lvl1pPr>
      <a:lvl2pPr marL="720000" indent="-360000" algn="l" defTabSz="914400" rtl="0" eaLnBrk="1" latinLnBrk="0" hangingPunct="1">
        <a:lnSpc>
          <a:spcPct val="120000"/>
        </a:lnSpc>
        <a:spcBef>
          <a:spcPts val="800"/>
        </a:spcBef>
        <a:buSzPct val="70000"/>
        <a:buFont typeface="Wingdings 2" panose="05020102010507070707" pitchFamily="18" charset="2"/>
        <a:buChar char="à"/>
        <a:defRPr sz="2000" kern="1200">
          <a:solidFill>
            <a:schemeClr val="tx2">
              <a:alpha val="77000"/>
            </a:schemeClr>
          </a:solidFill>
          <a:latin typeface="+mn-lt"/>
          <a:ea typeface="Microsoft Sans Serif" panose="020B0604020202020204" pitchFamily="34" charset="0"/>
          <a:cs typeface="Microsoft Sans Serif" panose="020B0604020202020204" pitchFamily="34" charset="0"/>
        </a:defRPr>
      </a:lvl2pPr>
      <a:lvl3pPr marL="1143000" indent="-288000" algn="l" defTabSz="914400" rtl="0" eaLnBrk="1" latinLnBrk="0" hangingPunct="1">
        <a:lnSpc>
          <a:spcPct val="120000"/>
        </a:lnSpc>
        <a:spcBef>
          <a:spcPts val="800"/>
        </a:spcBef>
        <a:buSzPct val="70000"/>
        <a:buFont typeface="Wingdings 2" panose="05020102010507070707" pitchFamily="18" charset="2"/>
        <a:buChar char="à"/>
        <a:defRPr sz="1600" kern="1200">
          <a:solidFill>
            <a:schemeClr val="tx2">
              <a:alpha val="77000"/>
            </a:schemeClr>
          </a:solidFill>
          <a:latin typeface="+mn-lt"/>
          <a:ea typeface="Microsoft Sans Serif" panose="020B0604020202020204" pitchFamily="34" charset="0"/>
          <a:cs typeface="Microsoft Sans Serif" panose="020B0604020202020204" pitchFamily="34" charset="0"/>
        </a:defRPr>
      </a:lvl3pPr>
      <a:lvl4pPr marL="1600200" indent="-288000" algn="l" defTabSz="914400" rtl="0" eaLnBrk="1" latinLnBrk="0" hangingPunct="1">
        <a:lnSpc>
          <a:spcPct val="120000"/>
        </a:lnSpc>
        <a:spcBef>
          <a:spcPts val="800"/>
        </a:spcBef>
        <a:buSzPct val="70000"/>
        <a:buFont typeface="Wingdings 2" panose="05020102010507070707" pitchFamily="18" charset="2"/>
        <a:buChar char="à"/>
        <a:defRPr sz="1600" kern="1200">
          <a:solidFill>
            <a:schemeClr val="tx2">
              <a:alpha val="77000"/>
            </a:schemeClr>
          </a:solidFill>
          <a:latin typeface="+mn-lt"/>
          <a:ea typeface="Microsoft Sans Serif" panose="020B0604020202020204" pitchFamily="34" charset="0"/>
          <a:cs typeface="Microsoft Sans Serif" panose="020B0604020202020204" pitchFamily="34" charset="0"/>
        </a:defRPr>
      </a:lvl4pPr>
      <a:lvl5pPr marL="2057400" indent="-288000" algn="l" defTabSz="914400" rtl="0" eaLnBrk="1" latinLnBrk="0" hangingPunct="1">
        <a:lnSpc>
          <a:spcPct val="120000"/>
        </a:lnSpc>
        <a:spcBef>
          <a:spcPts val="800"/>
        </a:spcBef>
        <a:buSzPct val="70000"/>
        <a:buFont typeface="Wingdings 2" panose="05020102010507070707" pitchFamily="18" charset="2"/>
        <a:buChar char="à"/>
        <a:defRPr sz="1600" kern="1200">
          <a:solidFill>
            <a:schemeClr val="tx2">
              <a:alpha val="77000"/>
            </a:schemeClr>
          </a:solidFill>
          <a:latin typeface="+mn-lt"/>
          <a:ea typeface="Microsoft Sans Serif" panose="020B0604020202020204" pitchFamily="34" charset="0"/>
          <a:cs typeface="Microsoft Sans Serif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384DFCF-812D-4D4D-AF17-87CF240955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Molten lava erupts from the ground">
            <a:extLst>
              <a:ext uri="{FF2B5EF4-FFF2-40B4-BE49-F238E27FC236}">
                <a16:creationId xmlns:a16="http://schemas.microsoft.com/office/drawing/2014/main" id="{453FD45F-3B9B-4384-9C95-F312C64BDAE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5730"/>
          <a:stretch/>
        </p:blipFill>
        <p:spPr>
          <a:xfrm>
            <a:off x="20" y="2"/>
            <a:ext cx="12191980" cy="6857999"/>
          </a:xfrm>
          <a:custGeom>
            <a:avLst/>
            <a:gdLst/>
            <a:ahLst/>
            <a:cxnLst/>
            <a:rect l="l" t="t" r="r" b="b"/>
            <a:pathLst>
              <a:path w="5880100" h="6857999">
                <a:moveTo>
                  <a:pt x="0" y="0"/>
                </a:moveTo>
                <a:lnTo>
                  <a:pt x="5880100" y="0"/>
                </a:lnTo>
                <a:lnTo>
                  <a:pt x="5880100" y="6857999"/>
                </a:lnTo>
                <a:lnTo>
                  <a:pt x="0" y="6857999"/>
                </a:lnTo>
                <a:close/>
              </a:path>
            </a:pathLst>
          </a:cu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4E5510F6-578F-4795-916E-B4F8271F3D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511673" cy="6858000"/>
          </a:xfrm>
          <a:prstGeom prst="rect">
            <a:avLst/>
          </a:prstGeom>
          <a:solidFill>
            <a:schemeClr val="tx1">
              <a:alpha val="4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A828CCE-3F97-4949-9E31-B47F5F0D51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42801" y="323999"/>
            <a:ext cx="2725960" cy="4031611"/>
          </a:xfrm>
        </p:spPr>
        <p:txBody>
          <a:bodyPr anchor="t">
            <a:normAutofit/>
          </a:bodyPr>
          <a:lstStyle/>
          <a:p>
            <a:r>
              <a:rPr lang="en-GB" dirty="0">
                <a:solidFill>
                  <a:schemeClr val="bg2"/>
                </a:solidFill>
              </a:rPr>
              <a:t>Creating your volcano poem!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0E17F91-3488-4CC0-9982-10628CE7C0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00000" y="0"/>
            <a:ext cx="0" cy="6858000"/>
          </a:xfrm>
          <a:prstGeom prst="line">
            <a:avLst/>
          </a:prstGeom>
          <a:ln w="952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CF5C7151-702A-4C5C-B963-102594D0C0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511673" y="0"/>
            <a:ext cx="0" cy="6858000"/>
          </a:xfrm>
          <a:prstGeom prst="line">
            <a:avLst/>
          </a:prstGeom>
          <a:ln w="952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1FE2954D-631F-41B8-828D-CE3DB44AD1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99999" y="4787656"/>
            <a:ext cx="3611676" cy="0"/>
          </a:xfrm>
          <a:prstGeom prst="line">
            <a:avLst/>
          </a:prstGeom>
          <a:ln w="952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96481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506D940-CD1A-46A6-8495-AD6F6CF8B1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5958000"/>
            <a:ext cx="12193200" cy="0"/>
          </a:xfrm>
          <a:prstGeom prst="line">
            <a:avLst/>
          </a:prstGeom>
          <a:ln w="95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1D03458-D49D-4B95-8754-988EC9A384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13A7816-7DCB-41F4-BC7A-CB944B7318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31A9D90-3916-4320-B233-356A5334E7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6096" y="384959"/>
            <a:ext cx="8619807" cy="2185519"/>
          </a:xfrm>
        </p:spPr>
        <p:txBody>
          <a:bodyPr vert="horz" wrap="square" lIns="0" tIns="0" rIns="0" bIns="0" rtlCol="0" anchor="t" anchorCtr="0">
            <a:normAutofit fontScale="90000"/>
          </a:bodyPr>
          <a:lstStyle/>
          <a:p>
            <a:pPr algn="ctr"/>
            <a:r>
              <a:rPr lang="en-US" dirty="0">
                <a:solidFill>
                  <a:schemeClr val="bg2"/>
                </a:solidFill>
              </a:rPr>
              <a:t>Have a look at some examples over the next couple of slides of different styles of poetry.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CF3C8EB-1217-4C14-80B7-0EFF5607E8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5958000"/>
            <a:ext cx="12193200" cy="0"/>
          </a:xfrm>
          <a:prstGeom prst="line">
            <a:avLst/>
          </a:prstGeom>
          <a:ln w="952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72784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A7C124-E7F4-453F-B6ED-F6D9ACF553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3025" y="680720"/>
            <a:ext cx="10406063" cy="5735955"/>
          </a:xfrm>
        </p:spPr>
        <p:txBody>
          <a:bodyPr/>
          <a:lstStyle/>
          <a:p>
            <a:pPr marL="0" indent="0" algn="ctr">
              <a:buNone/>
            </a:pPr>
            <a:r>
              <a:rPr lang="en-GB" sz="2400" dirty="0"/>
              <a:t>The harmless volcano slept soundly, looming in the distance,</a:t>
            </a:r>
          </a:p>
          <a:p>
            <a:pPr marL="0" indent="0" algn="ctr">
              <a:buNone/>
            </a:pPr>
            <a:r>
              <a:rPr lang="en-GB" sz="2400" dirty="0"/>
              <a:t>Finally awakening with a grumble, fire king bellowed with all its might,</a:t>
            </a:r>
          </a:p>
          <a:p>
            <a:pPr marL="0" indent="0" algn="ctr">
              <a:buNone/>
            </a:pPr>
            <a:r>
              <a:rPr lang="en-GB" sz="2400" dirty="0"/>
              <a:t>Spitting scorching hot lava angrily at anyone who dared come near,</a:t>
            </a:r>
          </a:p>
          <a:p>
            <a:pPr marL="0" indent="0" algn="ctr">
              <a:buNone/>
            </a:pPr>
            <a:r>
              <a:rPr lang="en-GB" sz="2400" dirty="0"/>
              <a:t>Rivers of thick treacle-like lava claimed anything in their path- not so sweet!</a:t>
            </a:r>
          </a:p>
          <a:p>
            <a:pPr marL="0" indent="0" algn="ctr">
              <a:buNone/>
            </a:pPr>
            <a:r>
              <a:rPr lang="en-GB" sz="2400" dirty="0"/>
              <a:t>Not picky on its victims, it doesn’t care!</a:t>
            </a:r>
          </a:p>
          <a:p>
            <a:pPr marL="0" indent="0" algn="ctr">
              <a:buNone/>
            </a:pPr>
            <a:r>
              <a:rPr lang="en-GB" sz="2400" dirty="0"/>
              <a:t>Like a blanket over the sky, the ash cloud submerged the city in darkness,</a:t>
            </a:r>
          </a:p>
          <a:p>
            <a:pPr marL="0" indent="0" algn="ctr">
              <a:buNone/>
            </a:pPr>
            <a:r>
              <a:rPr lang="en-GB" sz="2400" dirty="0"/>
              <a:t>The beast roared its final roar before silence deafened the citizens,</a:t>
            </a:r>
          </a:p>
          <a:p>
            <a:pPr marL="0" indent="0" algn="ctr">
              <a:buNone/>
            </a:pPr>
            <a:r>
              <a:rPr lang="en-GB" sz="2400" dirty="0"/>
              <a:t>Laid to rest in its dusty grave, the city was hidden but never forgotten.</a:t>
            </a:r>
          </a:p>
        </p:txBody>
      </p:sp>
    </p:spTree>
    <p:extLst>
      <p:ext uri="{BB962C8B-B14F-4D97-AF65-F5344CB8AC3E}">
        <p14:creationId xmlns:p14="http://schemas.microsoft.com/office/powerpoint/2010/main" val="13317239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420551-F222-494B-863B-D5000E3344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9505" y="284480"/>
            <a:ext cx="10406063" cy="5644515"/>
          </a:xfrm>
        </p:spPr>
        <p:txBody>
          <a:bodyPr/>
          <a:lstStyle/>
          <a:p>
            <a:pPr marL="0" indent="0">
              <a:buNone/>
            </a:pPr>
            <a:r>
              <a:rPr lang="en-GB" sz="1800" dirty="0"/>
              <a:t>A harmless hill, looming in the distance,</a:t>
            </a:r>
          </a:p>
          <a:p>
            <a:pPr marL="0" indent="0">
              <a:buNone/>
            </a:pPr>
            <a:r>
              <a:rPr lang="en-GB" sz="1800" dirty="0"/>
              <a:t>Overlooking Pompeii.</a:t>
            </a:r>
          </a:p>
          <a:p>
            <a:pPr marL="0" indent="0">
              <a:buNone/>
            </a:pPr>
            <a:r>
              <a:rPr lang="en-GB" sz="1800" dirty="0"/>
              <a:t>A gentle giant, causing no threat,</a:t>
            </a:r>
          </a:p>
          <a:p>
            <a:pPr marL="0" indent="0">
              <a:buNone/>
            </a:pPr>
            <a:r>
              <a:rPr lang="en-GB" sz="1800" dirty="0"/>
              <a:t>Or so it seemed…</a:t>
            </a:r>
          </a:p>
          <a:p>
            <a:pPr marL="0" indent="0">
              <a:buNone/>
            </a:pPr>
            <a:r>
              <a:rPr lang="en-GB" sz="1800" dirty="0"/>
              <a:t>Everyone is watching,</a:t>
            </a:r>
          </a:p>
          <a:p>
            <a:pPr marL="0" indent="0">
              <a:buNone/>
            </a:pPr>
            <a:r>
              <a:rPr lang="en-GB" sz="1800" dirty="0"/>
              <a:t>Talking turns to screams,</a:t>
            </a:r>
          </a:p>
          <a:p>
            <a:pPr marL="0" indent="0">
              <a:buNone/>
            </a:pPr>
            <a:r>
              <a:rPr lang="en-GB" sz="1800" dirty="0"/>
              <a:t>It lets out a huge groan,</a:t>
            </a:r>
          </a:p>
          <a:p>
            <a:pPr marL="0" indent="0">
              <a:buNone/>
            </a:pPr>
            <a:r>
              <a:rPr lang="en-GB" sz="1800" dirty="0"/>
              <a:t>Like a monumental awakening.</a:t>
            </a:r>
          </a:p>
          <a:p>
            <a:pPr marL="0" indent="0">
              <a:buNone/>
            </a:pPr>
            <a:r>
              <a:rPr lang="en-GB" sz="1800" dirty="0"/>
              <a:t>Bang! Crash! Poof!</a:t>
            </a:r>
          </a:p>
          <a:p>
            <a:pPr marL="0" indent="0">
              <a:buNone/>
            </a:pPr>
            <a:r>
              <a:rPr lang="en-GB" sz="1800" dirty="0"/>
              <a:t>Rivers of thick honey-like lava flowing,</a:t>
            </a:r>
          </a:p>
          <a:p>
            <a:pPr marL="0" indent="0">
              <a:buNone/>
            </a:pPr>
            <a:r>
              <a:rPr lang="en-GB" sz="1800" dirty="0"/>
              <a:t>Down, around.</a:t>
            </a:r>
          </a:p>
          <a:p>
            <a:pPr marL="0" indent="0">
              <a:buNone/>
            </a:pPr>
            <a:r>
              <a:rPr lang="en-GB" sz="1800" dirty="0"/>
              <a:t>One last Boom!</a:t>
            </a:r>
          </a:p>
          <a:p>
            <a:pPr marL="0" indent="0">
              <a:buNone/>
            </a:pPr>
            <a:r>
              <a:rPr lang="en-GB" sz="1800" dirty="0"/>
              <a:t>No one had ever heard silence quite this loud.</a:t>
            </a:r>
          </a:p>
          <a:p>
            <a:pPr marL="0" indent="0">
              <a:buNone/>
            </a:pPr>
            <a:r>
              <a:rPr lang="en-GB" sz="1800" dirty="0"/>
              <a:t>Gone, but never forgotten,</a:t>
            </a:r>
          </a:p>
          <a:p>
            <a:pPr marL="0" indent="0">
              <a:buNone/>
            </a:pPr>
            <a:r>
              <a:rPr lang="en-GB" sz="1800" dirty="0"/>
              <a:t>Pompeii.</a:t>
            </a:r>
          </a:p>
        </p:txBody>
      </p:sp>
    </p:spTree>
    <p:extLst>
      <p:ext uri="{BB962C8B-B14F-4D97-AF65-F5344CB8AC3E}">
        <p14:creationId xmlns:p14="http://schemas.microsoft.com/office/powerpoint/2010/main" val="25184056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46F343-38D0-44F6-931B-5E281CAA24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3025" y="396240"/>
            <a:ext cx="10406063" cy="6020435"/>
          </a:xfrm>
        </p:spPr>
        <p:txBody>
          <a:bodyPr/>
          <a:lstStyle/>
          <a:p>
            <a:pPr marL="0" indent="0">
              <a:buNone/>
            </a:pPr>
            <a:r>
              <a:rPr lang="en-GB" sz="2400" dirty="0"/>
              <a:t>Burning, running slowly,</a:t>
            </a:r>
          </a:p>
          <a:p>
            <a:pPr marL="0" indent="0">
              <a:buNone/>
            </a:pPr>
            <a:r>
              <a:rPr lang="en-GB" sz="2400" dirty="0"/>
              <a:t>As fierce as a snake,</a:t>
            </a:r>
          </a:p>
          <a:p>
            <a:pPr marL="0" indent="0">
              <a:buNone/>
            </a:pPr>
            <a:r>
              <a:rPr lang="en-GB" sz="2400" dirty="0"/>
              <a:t>Boiling, bursting lava.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n-GB" sz="2400" dirty="0"/>
              <a:t>Smoking, choking quickly,</a:t>
            </a:r>
          </a:p>
          <a:p>
            <a:pPr marL="0" indent="0">
              <a:buNone/>
            </a:pPr>
            <a:r>
              <a:rPr lang="en-GB" sz="2400" dirty="0"/>
              <a:t>Like an angry chimney,</a:t>
            </a:r>
          </a:p>
          <a:p>
            <a:pPr marL="0" indent="0">
              <a:buNone/>
            </a:pPr>
            <a:r>
              <a:rPr lang="en-GB" sz="2400" dirty="0"/>
              <a:t>Misty, murky steam.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n-GB" sz="2400" dirty="0"/>
              <a:t>Waving, burning fast,</a:t>
            </a:r>
          </a:p>
          <a:p>
            <a:pPr marL="0" indent="0">
              <a:buNone/>
            </a:pPr>
            <a:r>
              <a:rPr lang="en-GB" sz="2400" dirty="0"/>
              <a:t>Like fiery, orange ribbons,</a:t>
            </a:r>
          </a:p>
          <a:p>
            <a:pPr marL="0" indent="0">
              <a:buNone/>
            </a:pPr>
            <a:r>
              <a:rPr lang="en-GB" sz="2400" dirty="0"/>
              <a:t>Brightly burning flames.</a:t>
            </a:r>
          </a:p>
        </p:txBody>
      </p:sp>
    </p:spTree>
    <p:extLst>
      <p:ext uri="{BB962C8B-B14F-4D97-AF65-F5344CB8AC3E}">
        <p14:creationId xmlns:p14="http://schemas.microsoft.com/office/powerpoint/2010/main" val="10329027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474A16-52C4-4E12-88ED-2FCC5EBE68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3025" y="304800"/>
            <a:ext cx="10406063" cy="6111875"/>
          </a:xfrm>
        </p:spPr>
        <p:txBody>
          <a:bodyPr/>
          <a:lstStyle/>
          <a:p>
            <a:pPr marL="0" indent="0">
              <a:buNone/>
            </a:pPr>
            <a:r>
              <a:rPr lang="en-GB" sz="2400" dirty="0"/>
              <a:t>Bubbling, killing quickly,</a:t>
            </a:r>
          </a:p>
          <a:p>
            <a:pPr marL="0" indent="0">
              <a:buNone/>
            </a:pPr>
            <a:r>
              <a:rPr lang="en-GB" sz="2400" dirty="0"/>
              <a:t>Like the sun,</a:t>
            </a:r>
          </a:p>
          <a:p>
            <a:pPr marL="0" indent="0">
              <a:buNone/>
            </a:pPr>
            <a:r>
              <a:rPr lang="en-GB" sz="2400" dirty="0"/>
              <a:t>Boiling, bulging lava.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n-GB" sz="2400" dirty="0"/>
              <a:t>Destroying, fiery, crackling,</a:t>
            </a:r>
          </a:p>
          <a:p>
            <a:pPr marL="0" indent="0">
              <a:buNone/>
            </a:pPr>
            <a:r>
              <a:rPr lang="en-GB" sz="2400" dirty="0"/>
              <a:t>As hot as an oven,</a:t>
            </a:r>
          </a:p>
          <a:p>
            <a:pPr marL="0" indent="0">
              <a:buNone/>
            </a:pPr>
            <a:r>
              <a:rPr lang="en-GB" sz="2400" dirty="0"/>
              <a:t>Scorching, striking volcano.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n-GB" sz="2400" dirty="0"/>
              <a:t>Crashing, rumbling, deadly,</a:t>
            </a:r>
          </a:p>
          <a:p>
            <a:pPr marL="0" indent="0">
              <a:buNone/>
            </a:pPr>
            <a:r>
              <a:rPr lang="en-GB" sz="2400" dirty="0"/>
              <a:t>As strong as an avalanche,</a:t>
            </a:r>
          </a:p>
          <a:p>
            <a:pPr marL="0" indent="0">
              <a:buNone/>
            </a:pPr>
            <a:r>
              <a:rPr lang="en-GB" sz="2400" dirty="0"/>
              <a:t>Rumbling, rugged rocks.</a:t>
            </a:r>
          </a:p>
        </p:txBody>
      </p:sp>
    </p:spTree>
    <p:extLst>
      <p:ext uri="{BB962C8B-B14F-4D97-AF65-F5344CB8AC3E}">
        <p14:creationId xmlns:p14="http://schemas.microsoft.com/office/powerpoint/2010/main" val="1316707484"/>
      </p:ext>
    </p:extLst>
  </p:cSld>
  <p:clrMapOvr>
    <a:masterClrMapping/>
  </p:clrMapOvr>
</p:sld>
</file>

<file path=ppt/theme/theme1.xml><?xml version="1.0" encoding="utf-8"?>
<a:theme xmlns:a="http://schemas.openxmlformats.org/drawingml/2006/main" name="LinesVTI">
  <a:themeElements>
    <a:clrScheme name="AnalogousFromRegularSeed_2SEEDS">
      <a:dk1>
        <a:srgbClr val="000000"/>
      </a:dk1>
      <a:lt1>
        <a:srgbClr val="FFFFFF"/>
      </a:lt1>
      <a:dk2>
        <a:srgbClr val="261A2E"/>
      </a:dk2>
      <a:lt2>
        <a:srgbClr val="F0F2F3"/>
      </a:lt2>
      <a:accent1>
        <a:srgbClr val="CF7A1E"/>
      </a:accent1>
      <a:accent2>
        <a:srgbClr val="E0422F"/>
      </a:accent2>
      <a:accent3>
        <a:srgbClr val="AEA525"/>
      </a:accent3>
      <a:accent4>
        <a:srgbClr val="1E7BCF"/>
      </a:accent4>
      <a:accent5>
        <a:srgbClr val="2F43E0"/>
      </a:accent5>
      <a:accent6>
        <a:srgbClr val="5722D0"/>
      </a:accent6>
      <a:hlink>
        <a:srgbClr val="3F7DBF"/>
      </a:hlink>
      <a:folHlink>
        <a:srgbClr val="7F7F7F"/>
      </a:folHlink>
    </a:clrScheme>
    <a:fontScheme name="NH Grotesk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inesVTI" id="{6E3869FE-86F4-49DA-A8B9-3320C89167F7}" vid="{3A76BC48-4881-4AE8-821D-8B9CC9A080F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307</Words>
  <Application>Microsoft Office PowerPoint</Application>
  <PresentationFormat>Widescreen</PresentationFormat>
  <Paragraphs>47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Neue Haas Grotesk Text Pro</vt:lpstr>
      <vt:lpstr>Wingdings 2</vt:lpstr>
      <vt:lpstr>LinesVTI</vt:lpstr>
      <vt:lpstr>Creating your volcano poem!</vt:lpstr>
      <vt:lpstr>Have a look at some examples over the next couple of slides of different styles of poetry.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Creating your volcano poem!</dc:title>
  <dc:creator>Heather Taylor</dc:creator>
  <cp:lastModifiedBy>Heather Taylor</cp:lastModifiedBy>
  <cp:revision>3</cp:revision>
  <dcterms:created xsi:type="dcterms:W3CDTF">2021-01-31T16:25:58Z</dcterms:created>
  <dcterms:modified xsi:type="dcterms:W3CDTF">2021-01-31T19:50:14Z</dcterms:modified>
</cp:coreProperties>
</file>