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74" r:id="rId2"/>
    <p:sldId id="268" r:id="rId3"/>
    <p:sldId id="275" r:id="rId4"/>
    <p:sldId id="269" r:id="rId5"/>
    <p:sldId id="281" r:id="rId6"/>
    <p:sldId id="270" r:id="rId7"/>
    <p:sldId id="282" r:id="rId8"/>
    <p:sldId id="271" r:id="rId9"/>
    <p:sldId id="283" r:id="rId10"/>
    <p:sldId id="272" r:id="rId11"/>
    <p:sldId id="284" r:id="rId12"/>
    <p:sldId id="273" r:id="rId13"/>
    <p:sldId id="285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winkl" panose="020B060402020202020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935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356" y="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935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6374" y="0"/>
            <a:ext cx="6862777" cy="64633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Natural</a:t>
            </a:r>
          </a:p>
          <a:p>
            <a:pPr algn="ctr"/>
            <a:r>
              <a:rPr lang="en-US" sz="13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Disaster</a:t>
            </a:r>
          </a:p>
          <a:p>
            <a:pPr algn="ctr"/>
            <a:r>
              <a:rPr lang="en-US" sz="13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P4C</a:t>
            </a:r>
            <a:endParaRPr lang="en-US" sz="13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4484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526886"/>
          </a:xfrm>
        </p:spPr>
        <p:txBody>
          <a:bodyPr/>
          <a:lstStyle/>
          <a:p>
            <a:pPr algn="ctr"/>
            <a:r>
              <a:rPr lang="en-AU" sz="3600" u="sng" dirty="0" smtClean="0">
                <a:latin typeface="+mn-lt"/>
              </a:rPr>
              <a:t>Scenario 5</a:t>
            </a:r>
            <a:r>
              <a:rPr lang="en-AU" sz="3600" dirty="0" smtClean="0">
                <a:latin typeface="+mn-lt"/>
              </a:rPr>
              <a:t/>
            </a:r>
            <a:br>
              <a:rPr lang="en-AU" sz="3600" dirty="0" smtClean="0">
                <a:latin typeface="+mn-lt"/>
              </a:rPr>
            </a:br>
            <a:r>
              <a:rPr lang="en-AU" sz="3600" dirty="0" smtClean="0">
                <a:latin typeface="+mn-lt"/>
              </a:rPr>
              <a:t>A volcano destroys a village but all the people escaped.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92" y="2173082"/>
            <a:ext cx="5523885" cy="4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9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439" y="530942"/>
            <a:ext cx="80231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 smtClean="0"/>
              <a:t>Scenario 5</a:t>
            </a:r>
          </a:p>
          <a:p>
            <a:pPr algn="ctr"/>
            <a:endParaRPr lang="en-GB" sz="3600" dirty="0" smtClean="0"/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Is that a natural disaster?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Are natural disasters evil?</a:t>
            </a:r>
            <a:endParaRPr lang="en-GB" sz="3600" dirty="0"/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If the town is rebuilt and gets destroyed again by the volcano erupting. Are the builders responsible or the volcano?</a:t>
            </a:r>
          </a:p>
        </p:txBody>
      </p:sp>
    </p:spTree>
    <p:extLst>
      <p:ext uri="{BB962C8B-B14F-4D97-AF65-F5344CB8AC3E}">
        <p14:creationId xmlns:p14="http://schemas.microsoft.com/office/powerpoint/2010/main" val="994939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4"/>
            <a:ext cx="8220075" cy="3119711"/>
          </a:xfrm>
        </p:spPr>
        <p:txBody>
          <a:bodyPr/>
          <a:lstStyle/>
          <a:p>
            <a:pPr algn="ctr"/>
            <a:r>
              <a:rPr lang="en-AU" sz="3600" u="sng" dirty="0" smtClean="0">
                <a:latin typeface="+mn-lt"/>
              </a:rPr>
              <a:t>Scenario 6</a:t>
            </a:r>
            <a:r>
              <a:rPr lang="en-AU" sz="3600" dirty="0" smtClean="0">
                <a:latin typeface="+mn-lt"/>
              </a:rPr>
              <a:t/>
            </a:r>
            <a:br>
              <a:rPr lang="en-AU" sz="3600" dirty="0" smtClean="0">
                <a:latin typeface="+mn-lt"/>
              </a:rPr>
            </a:br>
            <a:r>
              <a:rPr lang="en-AU" sz="3600" dirty="0" smtClean="0">
                <a:latin typeface="+mn-lt"/>
              </a:rPr>
              <a:t>An earthquake causes all the books to fall of the shelves, cups and glasses smash on the floor. Some people get hurt by falling objects. Nobody goes to hospital.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725" y="3598605"/>
            <a:ext cx="3633019" cy="242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9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439" y="530942"/>
            <a:ext cx="80231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 smtClean="0"/>
              <a:t>Scenario 6</a:t>
            </a:r>
          </a:p>
          <a:p>
            <a:pPr algn="ctr"/>
            <a:endParaRPr lang="en-GB" sz="3600" dirty="0" smtClean="0"/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Is that a natural disaster?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Is this natural?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As property was destroyed but nobody was hurt, is it a disaster?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Are you responsible if you didn’t know what would happen?</a:t>
            </a:r>
          </a:p>
        </p:txBody>
      </p:sp>
    </p:spTree>
    <p:extLst>
      <p:ext uri="{BB962C8B-B14F-4D97-AF65-F5344CB8AC3E}">
        <p14:creationId xmlns:p14="http://schemas.microsoft.com/office/powerpoint/2010/main" val="2269650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836602"/>
          </a:xfrm>
        </p:spPr>
        <p:txBody>
          <a:bodyPr/>
          <a:lstStyle/>
          <a:p>
            <a:pPr algn="ctr"/>
            <a:r>
              <a:rPr lang="en-AU" sz="3600" u="sng" dirty="0" smtClean="0">
                <a:latin typeface="+mn-lt"/>
              </a:rPr>
              <a:t>Scenario 1</a:t>
            </a:r>
            <a:r>
              <a:rPr lang="en-AU" sz="3600" dirty="0" smtClean="0">
                <a:latin typeface="+mn-lt"/>
              </a:rPr>
              <a:t/>
            </a:r>
            <a:br>
              <a:rPr lang="en-AU" sz="3600" dirty="0" smtClean="0">
                <a:latin typeface="+mn-lt"/>
              </a:rPr>
            </a:br>
            <a:r>
              <a:rPr lang="en-AU" sz="3600" dirty="0" smtClean="0">
                <a:latin typeface="+mn-lt"/>
              </a:rPr>
              <a:t>I leave my tap on and it fills up the sink. The sink overflows and floods the bathroom.</a:t>
            </a:r>
            <a:endParaRPr lang="en-GB" sz="3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405" y="2639962"/>
            <a:ext cx="5249660" cy="350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39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439" y="530942"/>
            <a:ext cx="80231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 smtClean="0"/>
              <a:t>Scenario 1</a:t>
            </a:r>
          </a:p>
          <a:p>
            <a:pPr algn="ctr"/>
            <a:endParaRPr lang="en-GB" sz="3600" dirty="0" smtClean="0"/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Is that a natural disaster?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If someone was hurt from the flooded water is it now a natural disaster?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If it was started by someone is it a natural disaster?</a:t>
            </a:r>
          </a:p>
          <a:p>
            <a:pPr algn="ctr"/>
            <a:endParaRPr lang="en-GB" sz="3600" dirty="0" smtClean="0"/>
          </a:p>
        </p:txBody>
      </p:sp>
    </p:spTree>
    <p:extLst>
      <p:ext uri="{BB962C8B-B14F-4D97-AF65-F5344CB8AC3E}">
        <p14:creationId xmlns:p14="http://schemas.microsoft.com/office/powerpoint/2010/main" val="1819563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556382"/>
          </a:xfrm>
        </p:spPr>
        <p:txBody>
          <a:bodyPr/>
          <a:lstStyle/>
          <a:p>
            <a:pPr algn="ctr"/>
            <a:r>
              <a:rPr lang="en-AU" sz="3600" u="sng" dirty="0" smtClean="0">
                <a:latin typeface="+mn-lt"/>
              </a:rPr>
              <a:t>Scenario 2</a:t>
            </a:r>
            <a:r>
              <a:rPr lang="en-AU" sz="3600" dirty="0" smtClean="0">
                <a:latin typeface="+mn-lt"/>
              </a:rPr>
              <a:t/>
            </a:r>
            <a:br>
              <a:rPr lang="en-AU" sz="3600" dirty="0" smtClean="0">
                <a:latin typeface="+mn-lt"/>
              </a:rPr>
            </a:br>
            <a:r>
              <a:rPr lang="en-AU" sz="3600" dirty="0" smtClean="0">
                <a:latin typeface="+mn-lt"/>
              </a:rPr>
              <a:t>A river bursts its banks and floods a large area.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21" y="2035277"/>
            <a:ext cx="7079227" cy="398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05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439" y="530942"/>
            <a:ext cx="80231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 smtClean="0"/>
              <a:t>Scenario 2</a:t>
            </a:r>
          </a:p>
          <a:p>
            <a:pPr algn="ctr"/>
            <a:endParaRPr lang="en-GB" sz="3600" dirty="0" smtClean="0"/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Is that a natural disaster?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How big does a flood need to be a natural disaster?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If it was caused by rain, which is a natural thing, does that mean it is a natural disaster?</a:t>
            </a:r>
          </a:p>
          <a:p>
            <a:pPr algn="ctr"/>
            <a:endParaRPr lang="en-GB" sz="3600" dirty="0" smtClean="0"/>
          </a:p>
        </p:txBody>
      </p:sp>
    </p:spTree>
    <p:extLst>
      <p:ext uri="{BB962C8B-B14F-4D97-AF65-F5344CB8AC3E}">
        <p14:creationId xmlns:p14="http://schemas.microsoft.com/office/powerpoint/2010/main" val="699487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600628"/>
          </a:xfrm>
        </p:spPr>
        <p:txBody>
          <a:bodyPr/>
          <a:lstStyle/>
          <a:p>
            <a:pPr algn="ctr"/>
            <a:r>
              <a:rPr lang="en-AU" sz="3600" u="sng" dirty="0" smtClean="0">
                <a:latin typeface="+mn-lt"/>
              </a:rPr>
              <a:t>Scenario 3</a:t>
            </a:r>
            <a:r>
              <a:rPr lang="en-AU" sz="3600" dirty="0" smtClean="0">
                <a:latin typeface="+mn-lt"/>
              </a:rPr>
              <a:t/>
            </a:r>
            <a:br>
              <a:rPr lang="en-AU" sz="3600" dirty="0" smtClean="0">
                <a:latin typeface="+mn-lt"/>
              </a:rPr>
            </a:br>
            <a:r>
              <a:rPr lang="en-AU" sz="3600" dirty="0" smtClean="0">
                <a:latin typeface="+mn-lt"/>
              </a:rPr>
              <a:t>A dam that was poorly built breaks and the water floods a large area.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57" y="2079523"/>
            <a:ext cx="7347156" cy="413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439" y="530942"/>
            <a:ext cx="80231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 smtClean="0"/>
              <a:t>Scenario 3</a:t>
            </a:r>
          </a:p>
          <a:p>
            <a:pPr algn="ctr"/>
            <a:endParaRPr lang="en-GB" sz="3600" dirty="0" smtClean="0"/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Is that a natural disaster?</a:t>
            </a:r>
            <a:endParaRPr lang="en-GB" sz="3600" dirty="0"/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Can a natural disaster be unnatural?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Is this the fault of a person? Therefore not making it a natural disaster? </a:t>
            </a:r>
          </a:p>
        </p:txBody>
      </p:sp>
    </p:spTree>
    <p:extLst>
      <p:ext uri="{BB962C8B-B14F-4D97-AF65-F5344CB8AC3E}">
        <p14:creationId xmlns:p14="http://schemas.microsoft.com/office/powerpoint/2010/main" val="3842502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4"/>
            <a:ext cx="8220075" cy="1408899"/>
          </a:xfrm>
        </p:spPr>
        <p:txBody>
          <a:bodyPr/>
          <a:lstStyle/>
          <a:p>
            <a:pPr algn="ctr"/>
            <a:r>
              <a:rPr lang="en-AU" sz="3600" u="sng" dirty="0" smtClean="0">
                <a:latin typeface="+mn-lt"/>
              </a:rPr>
              <a:t>Scenario 4</a:t>
            </a:r>
            <a:br>
              <a:rPr lang="en-AU" sz="3600" u="sng" dirty="0" smtClean="0">
                <a:latin typeface="+mn-lt"/>
              </a:rPr>
            </a:br>
            <a:r>
              <a:rPr lang="en-AU" sz="3600" dirty="0" smtClean="0">
                <a:latin typeface="+mn-lt"/>
              </a:rPr>
              <a:t>A volcano erupts on a deserted island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45" y="1887793"/>
            <a:ext cx="6806380" cy="382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0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439" y="530942"/>
            <a:ext cx="80231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 smtClean="0"/>
              <a:t>Scenario 4</a:t>
            </a:r>
          </a:p>
          <a:p>
            <a:pPr algn="ctr"/>
            <a:endParaRPr lang="en-GB" sz="3600" dirty="0" smtClean="0"/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Is that a natural disaster?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Is it a natural disaster if nobody got hurt?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GB" sz="3600" dirty="0" smtClean="0"/>
              <a:t>Can natural disasters be blamed for anything? As they are natural?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068796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163</TotalTime>
  <Words>329</Words>
  <Application>Microsoft Office PowerPoint</Application>
  <PresentationFormat>On-screen Show (4:3)</PresentationFormat>
  <Paragraphs>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Twinkl</vt:lpstr>
      <vt:lpstr>Arial</vt:lpstr>
      <vt:lpstr>Office Theme</vt:lpstr>
      <vt:lpstr>PowerPoint Presentation</vt:lpstr>
      <vt:lpstr>Scenario 1 I leave my tap on and it fills up the sink. The sink overflows and floods the bathroom.</vt:lpstr>
      <vt:lpstr>PowerPoint Presentation</vt:lpstr>
      <vt:lpstr>Scenario 2 A river bursts its banks and floods a large area.</vt:lpstr>
      <vt:lpstr>PowerPoint Presentation</vt:lpstr>
      <vt:lpstr>Scenario 3 A dam that was poorly built breaks and the water floods a large area.</vt:lpstr>
      <vt:lpstr>PowerPoint Presentation</vt:lpstr>
      <vt:lpstr>Scenario 4 A volcano erupts on a deserted island</vt:lpstr>
      <vt:lpstr>PowerPoint Presentation</vt:lpstr>
      <vt:lpstr>Scenario 5 A volcano destroys a village but all the people escaped.</vt:lpstr>
      <vt:lpstr>PowerPoint Presentation</vt:lpstr>
      <vt:lpstr>Scenario 6 An earthquake causes all the books to fall of the shelves, cups and glasses smash on the floor. Some people get hurt by falling objects. Nobody goes to hospital.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Meghan Hardie</dc:creator>
  <cp:lastModifiedBy>Miss Hilditch</cp:lastModifiedBy>
  <cp:revision>7</cp:revision>
  <dcterms:created xsi:type="dcterms:W3CDTF">2019-06-14T04:20:28Z</dcterms:created>
  <dcterms:modified xsi:type="dcterms:W3CDTF">2021-02-02T13:20:14Z</dcterms:modified>
</cp:coreProperties>
</file>