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B9926-7A71-4509-BCE9-7C6AF56BBD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883D18-7662-4249-937B-8569C7120D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18DBBE-AC41-4576-8941-AB7ABB9AF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07A74-75EE-4842-B722-8D9B3946CBF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0A0ABF-6FC0-47D5-B54C-715596911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7497D6-30D6-4423-B4EB-9C616F821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8D4F3-AACB-40F5-AB08-EDAF2C51F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776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00A14-F659-4D81-8E91-696A9FAFD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D83C19-7B8C-446C-B41C-CC6D1B7DCA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8C0EAE-A198-4234-B964-F72EF89F0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07A74-75EE-4842-B722-8D9B3946CBF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1AEB87-2444-42AD-A6D1-AB7F95D6B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BF0A0-F2DE-4982-9163-8772373CE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8D4F3-AACB-40F5-AB08-EDAF2C51F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582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6C5106-BABA-444F-8674-84AED73858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B99A83-ABDD-44B4-901A-F63AAE24C4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F9732E-0032-43E8-8422-93175F0FD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07A74-75EE-4842-B722-8D9B3946CBF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F8753-4922-4C3B-89B3-DC29CA568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D42761-ED83-4CA5-AE35-E174C7988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8D4F3-AACB-40F5-AB08-EDAF2C51F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7139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CBE7E-A19F-4FDA-AF40-7D1011151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ED881-F6F8-4622-8A7E-675199439C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0BCA58-687B-4E9C-9F6E-88EFDDDA1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07A74-75EE-4842-B722-8D9B3946CBF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FEE907-B977-4C7F-A8D5-6A59822EE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B212A-AC18-4B83-BAC5-51C71F948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8D4F3-AACB-40F5-AB08-EDAF2C51F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088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ED8F2-F51E-4D73-987D-329AED253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0DD23B-531B-48CB-B67A-28B265837A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84C42-4AAD-474A-B7F4-BC36CDBC9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07A74-75EE-4842-B722-8D9B3946CBF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A79831-1524-42E2-9CE7-B75806C0D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335E2B-9D53-438C-A051-8E4EA5063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8D4F3-AACB-40F5-AB08-EDAF2C51F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59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8F3F1-175E-4D66-B8D0-1837C0CF1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6FD5F5-410E-4E71-8225-8198CDF28D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4221A5-8BD6-47FF-AA3A-D6E8B9F756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1A46B9-7C07-4DCE-B77F-BCE382447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07A74-75EE-4842-B722-8D9B3946CBF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C471AD-532B-4060-AF8B-F024C75B0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FC1E2B-4393-4BC6-941E-39899E7A6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8D4F3-AACB-40F5-AB08-EDAF2C51F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32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90968-43A2-4809-B280-9FFC879E3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84E1C6-2705-430F-ADEF-55160D12FE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686A53-C597-42C0-AA92-5E0C4B8576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B34766-FAC3-4DA6-B24B-29589A6F06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BC0721-EE68-445E-BE97-6831B924AB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543508-BA41-4FFB-8135-7DDCF6489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07A74-75EE-4842-B722-8D9B3946CBF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B6E1F4-34CE-4C30-A0A8-51DEB9E83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1C4068-4CC5-490F-9973-CC40CAE43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8D4F3-AACB-40F5-AB08-EDAF2C51F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500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453B6-75D1-48E9-8B10-ADCFFA470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BAC366-85AF-4786-8721-A4C82C5F8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07A74-75EE-4842-B722-8D9B3946CBF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D915B9-A05F-4F43-B2AD-0DB622BB7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302B1A-1D24-4187-BA03-2276501C2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8D4F3-AACB-40F5-AB08-EDAF2C51F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949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A39AF9-EB3A-4FDA-820B-B0FF36741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07A74-75EE-4842-B722-8D9B3946CBF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6EC1CF-6C68-4BA3-9F38-3719DD12F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F0BE4D-43FC-4EB5-8365-8149A47D8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8D4F3-AACB-40F5-AB08-EDAF2C51F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9134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05586-F23D-429D-8910-FA1EFFC3D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3A12C7-E5A1-4006-A234-FE44BE7F8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08988F-5DEB-4E30-AF90-8C267D209A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E59E29-6E00-46E8-BF07-E98FA9FC7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07A74-75EE-4842-B722-8D9B3946CBF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632FB1-FEA7-4A29-9CBB-40AE5879A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696E42-C63A-4DD7-B6E7-A52D8F7F1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8D4F3-AACB-40F5-AB08-EDAF2C51F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413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89E93-E966-4E0E-BF5C-58734B528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6E9B18-9ADE-4731-BFC3-936B699037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A370C7-A028-4D6C-AE92-AB137E5035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1291C8-3D7A-4766-8470-663EFA0E9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07A74-75EE-4842-B722-8D9B3946CBF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536DDB-00F4-48F2-9E41-86C50BFD7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E57AF4-4748-49A4-B879-9A558E113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8D4F3-AACB-40F5-AB08-EDAF2C51F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000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E58356-FE80-43CB-A0E0-1CB809107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040833-10DE-496D-A233-3BB6811071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F9E26C-CE3C-43BA-B4DA-801FD2F7CA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07A74-75EE-4842-B722-8D9B3946CBF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55F7DF-4573-4F32-9186-35687C321E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ACD4CD-6EDE-460A-B74C-BD99CA2A8D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8D4F3-AACB-40F5-AB08-EDAF2C51F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51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EA4850C-6BFD-45DB-AC67-BD72FEBCF6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0" y="122219"/>
            <a:ext cx="9631680" cy="6599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573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B7CAD88-2EA5-48B7-B26E-A000B273C7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445" y="169317"/>
            <a:ext cx="9531452" cy="64651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C9F6EFB-B626-475A-B9C7-15BD063AC56B}"/>
              </a:ext>
            </a:extLst>
          </p:cNvPr>
          <p:cNvSpPr txBox="1"/>
          <p:nvPr/>
        </p:nvSpPr>
        <p:spPr>
          <a:xfrm>
            <a:off x="10920730" y="4810125"/>
            <a:ext cx="10096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Now try a </a:t>
            </a:r>
            <a:r>
              <a:rPr lang="en-GB" sz="3000" dirty="0"/>
              <a:t>*</a:t>
            </a:r>
            <a:r>
              <a:rPr lang="en-GB" dirty="0"/>
              <a:t> or </a:t>
            </a:r>
            <a:r>
              <a:rPr lang="en-GB" sz="3000" dirty="0">
                <a:solidFill>
                  <a:srgbClr val="0070C0"/>
                </a:solidFill>
              </a:rPr>
              <a:t>**</a:t>
            </a:r>
            <a:r>
              <a:rPr lang="en-GB" dirty="0"/>
              <a:t> or </a:t>
            </a:r>
            <a:r>
              <a:rPr lang="en-GB" sz="3000" dirty="0">
                <a:solidFill>
                  <a:srgbClr val="FF0000"/>
                </a:solidFill>
              </a:rPr>
              <a:t>***.</a:t>
            </a:r>
          </a:p>
        </p:txBody>
      </p:sp>
    </p:spTree>
    <p:extLst>
      <p:ext uri="{BB962C8B-B14F-4D97-AF65-F5344CB8AC3E}">
        <p14:creationId xmlns:p14="http://schemas.microsoft.com/office/powerpoint/2010/main" val="52716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C9A3780-82EA-4914-8AED-39F36067D8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553" y="3258503"/>
            <a:ext cx="4693920" cy="3408290"/>
          </a:xfrm>
          <a:prstGeom prst="rect">
            <a:avLst/>
          </a:prstGeom>
          <a:ln w="38100">
            <a:solidFill>
              <a:srgbClr val="0070C0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22C46CC-A044-4212-9844-D22744D792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5815" y="1011238"/>
            <a:ext cx="4793815" cy="2999740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3A60147-12BE-4A85-A6A3-55317F3F23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9657" y="258763"/>
            <a:ext cx="3971925" cy="2786063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54C23B83-D383-4A28-8880-DC217E022E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6288217"/>
              </p:ext>
            </p:extLst>
          </p:nvPr>
        </p:nvGraphicFramePr>
        <p:xfrm>
          <a:off x="6729458" y="4234391"/>
          <a:ext cx="498652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4450">
                  <a:extLst>
                    <a:ext uri="{9D8B030D-6E8A-4147-A177-3AD203B41FA5}">
                      <a16:colId xmlns:a16="http://schemas.microsoft.com/office/drawing/2014/main" val="2977714969"/>
                    </a:ext>
                  </a:extLst>
                </a:gridCol>
                <a:gridCol w="3672078">
                  <a:extLst>
                    <a:ext uri="{9D8B030D-6E8A-4147-A177-3AD203B41FA5}">
                      <a16:colId xmlns:a16="http://schemas.microsoft.com/office/drawing/2014/main" val="92485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ysClr val="windowText" lastClr="000000"/>
                          </a:solidFill>
                        </a:rPr>
                        <a:t>Cows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15297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ysClr val="windowText" lastClr="000000"/>
                          </a:solidFill>
                        </a:rPr>
                        <a:t>Sheep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35776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ysClr val="windowText" lastClr="000000"/>
                          </a:solidFill>
                        </a:rPr>
                        <a:t>Horses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4435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ysClr val="windowText" lastClr="000000"/>
                          </a:solidFill>
                        </a:rPr>
                        <a:t>Chickens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1517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ysClr val="windowText" lastClr="000000"/>
                          </a:solidFill>
                        </a:rPr>
                        <a:t>goats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141483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EBE0117F-D52A-4208-8391-773361C1BA02}"/>
              </a:ext>
            </a:extLst>
          </p:cNvPr>
          <p:cNvSpPr txBox="1"/>
          <p:nvPr/>
        </p:nvSpPr>
        <p:spPr>
          <a:xfrm>
            <a:off x="4772025" y="390525"/>
            <a:ext cx="228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/>
              <a:t>*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EFA39D1-81DA-4FED-899F-8D3ED783AE8E}"/>
              </a:ext>
            </a:extLst>
          </p:cNvPr>
          <p:cNvSpPr txBox="1"/>
          <p:nvPr/>
        </p:nvSpPr>
        <p:spPr>
          <a:xfrm>
            <a:off x="5322263" y="3152001"/>
            <a:ext cx="22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0070C0"/>
                </a:solidFill>
              </a:rPr>
              <a:t>**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DFCF109-BC2D-4DD6-B527-B8928FB407A4}"/>
              </a:ext>
            </a:extLst>
          </p:cNvPr>
          <p:cNvSpPr txBox="1"/>
          <p:nvPr/>
        </p:nvSpPr>
        <p:spPr>
          <a:xfrm>
            <a:off x="6334125" y="944523"/>
            <a:ext cx="228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FF0000"/>
                </a:solidFill>
              </a:rPr>
              <a:t>***</a:t>
            </a:r>
          </a:p>
        </p:txBody>
      </p:sp>
    </p:spTree>
    <p:extLst>
      <p:ext uri="{BB962C8B-B14F-4D97-AF65-F5344CB8AC3E}">
        <p14:creationId xmlns:p14="http://schemas.microsoft.com/office/powerpoint/2010/main" val="2565170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16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Weatherby</dc:creator>
  <cp:lastModifiedBy>David Weatherby</cp:lastModifiedBy>
  <cp:revision>3</cp:revision>
  <dcterms:created xsi:type="dcterms:W3CDTF">2021-02-02T10:55:43Z</dcterms:created>
  <dcterms:modified xsi:type="dcterms:W3CDTF">2021-02-02T11:07:53Z</dcterms:modified>
</cp:coreProperties>
</file>