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Tuesday, February 2,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32315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64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0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2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6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01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10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3976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37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5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Tuesday, February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26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Tuesday, February 2,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63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5EE0CA1-D3EE-4024-8924-687FF7C9B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92E40E-4E8B-4E1C-B780-23BC73C2B9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775" y="76117"/>
            <a:ext cx="10401300" cy="666912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B46B0F6-D580-464C-B692-B9D043D23FBE}"/>
              </a:ext>
            </a:extLst>
          </p:cNvPr>
          <p:cNvSpPr txBox="1"/>
          <p:nvPr/>
        </p:nvSpPr>
        <p:spPr>
          <a:xfrm>
            <a:off x="6570921" y="6337005"/>
            <a:ext cx="5401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70C0"/>
                </a:solidFill>
              </a:rPr>
              <a:t>There is a blank block diagram on the next page to use.</a:t>
            </a:r>
          </a:p>
        </p:txBody>
      </p:sp>
    </p:spTree>
    <p:extLst>
      <p:ext uri="{BB962C8B-B14F-4D97-AF65-F5344CB8AC3E}">
        <p14:creationId xmlns:p14="http://schemas.microsoft.com/office/powerpoint/2010/main" val="2813092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50BBF7-1C4F-4F3B-871A-CEE252DAD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5198" y="104150"/>
            <a:ext cx="5155966" cy="67538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5606DB8-6DC1-4BEF-8201-8C3DDBB81D31}"/>
              </a:ext>
            </a:extLst>
          </p:cNvPr>
          <p:cNvSpPr txBox="1"/>
          <p:nvPr/>
        </p:nvSpPr>
        <p:spPr>
          <a:xfrm>
            <a:off x="10683993" y="4975373"/>
            <a:ext cx="1340367" cy="13542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bg1"/>
                </a:solidFill>
              </a:rPr>
              <a:t>Now try </a:t>
            </a:r>
            <a:r>
              <a:rPr lang="en-GB" sz="3000" dirty="0">
                <a:solidFill>
                  <a:schemeClr val="bg1"/>
                </a:solidFill>
              </a:rPr>
              <a:t>*</a:t>
            </a:r>
            <a:r>
              <a:rPr lang="en-GB" sz="2200" dirty="0">
                <a:solidFill>
                  <a:schemeClr val="bg1"/>
                </a:solidFill>
              </a:rPr>
              <a:t> or </a:t>
            </a:r>
            <a:r>
              <a:rPr lang="en-GB" sz="3000" dirty="0">
                <a:solidFill>
                  <a:srgbClr val="0070C0"/>
                </a:solidFill>
              </a:rPr>
              <a:t>**</a:t>
            </a:r>
            <a:r>
              <a:rPr lang="en-GB" sz="2200" dirty="0"/>
              <a:t> </a:t>
            </a:r>
            <a:r>
              <a:rPr lang="en-GB" sz="2200" dirty="0">
                <a:solidFill>
                  <a:schemeClr val="bg1"/>
                </a:solidFill>
              </a:rPr>
              <a:t>or</a:t>
            </a:r>
            <a:r>
              <a:rPr lang="en-GB" sz="2200" dirty="0"/>
              <a:t> </a:t>
            </a:r>
            <a:r>
              <a:rPr lang="en-GB" sz="3000" dirty="0">
                <a:solidFill>
                  <a:srgbClr val="FF0000"/>
                </a:solidFill>
              </a:rPr>
              <a:t>***</a:t>
            </a:r>
            <a:r>
              <a:rPr lang="en-GB" sz="2200" dirty="0"/>
              <a:t>...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6F9A2A55-9B92-44B5-8A5F-A63A6483D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371202"/>
              </p:ext>
            </p:extLst>
          </p:nvPr>
        </p:nvGraphicFramePr>
        <p:xfrm>
          <a:off x="680483" y="637950"/>
          <a:ext cx="3710764" cy="558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7691">
                  <a:extLst>
                    <a:ext uri="{9D8B030D-6E8A-4147-A177-3AD203B41FA5}">
                      <a16:colId xmlns:a16="http://schemas.microsoft.com/office/drawing/2014/main" val="836244351"/>
                    </a:ext>
                  </a:extLst>
                </a:gridCol>
                <a:gridCol w="927691">
                  <a:extLst>
                    <a:ext uri="{9D8B030D-6E8A-4147-A177-3AD203B41FA5}">
                      <a16:colId xmlns:a16="http://schemas.microsoft.com/office/drawing/2014/main" val="3963453196"/>
                    </a:ext>
                  </a:extLst>
                </a:gridCol>
                <a:gridCol w="927691">
                  <a:extLst>
                    <a:ext uri="{9D8B030D-6E8A-4147-A177-3AD203B41FA5}">
                      <a16:colId xmlns:a16="http://schemas.microsoft.com/office/drawing/2014/main" val="3365664642"/>
                    </a:ext>
                  </a:extLst>
                </a:gridCol>
                <a:gridCol w="927691">
                  <a:extLst>
                    <a:ext uri="{9D8B030D-6E8A-4147-A177-3AD203B41FA5}">
                      <a16:colId xmlns:a16="http://schemas.microsoft.com/office/drawing/2014/main" val="439965298"/>
                    </a:ext>
                  </a:extLst>
                </a:gridCol>
              </a:tblGrid>
              <a:tr h="55821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968993"/>
                  </a:ext>
                </a:extLst>
              </a:tr>
              <a:tr h="55821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3811988"/>
                  </a:ext>
                </a:extLst>
              </a:tr>
              <a:tr h="55821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109501"/>
                  </a:ext>
                </a:extLst>
              </a:tr>
              <a:tr h="55821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73147"/>
                  </a:ext>
                </a:extLst>
              </a:tr>
              <a:tr h="55821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9512404"/>
                  </a:ext>
                </a:extLst>
              </a:tr>
              <a:tr h="55821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193506"/>
                  </a:ext>
                </a:extLst>
              </a:tr>
              <a:tr h="55821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598230"/>
                  </a:ext>
                </a:extLst>
              </a:tr>
              <a:tr h="55821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2393813"/>
                  </a:ext>
                </a:extLst>
              </a:tr>
              <a:tr h="55821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4949143"/>
                  </a:ext>
                </a:extLst>
              </a:tr>
              <a:tr h="55821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scissors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pens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glues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1552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751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38319C-584B-43BA-B9FC-5AEA212840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3823"/>
          <a:stretch/>
        </p:blipFill>
        <p:spPr>
          <a:xfrm>
            <a:off x="527969" y="809429"/>
            <a:ext cx="3357774" cy="270042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6367AA6-0642-4B83-9816-4E4D1F3C12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5308"/>
          <a:stretch/>
        </p:blipFill>
        <p:spPr>
          <a:xfrm>
            <a:off x="4535072" y="809429"/>
            <a:ext cx="3357774" cy="2700420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9DF0524-1992-4E3C-8511-2A364A5BFAE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4967"/>
          <a:stretch/>
        </p:blipFill>
        <p:spPr>
          <a:xfrm>
            <a:off x="8658045" y="809429"/>
            <a:ext cx="3325690" cy="2700421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103EF05-E5A5-4E18-989C-EF49BE9DC32C}"/>
              </a:ext>
            </a:extLst>
          </p:cNvPr>
          <p:cNvSpPr txBox="1"/>
          <p:nvPr/>
        </p:nvSpPr>
        <p:spPr>
          <a:xfrm>
            <a:off x="131493" y="649848"/>
            <a:ext cx="3189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</a:rPr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888A2C-9695-4473-A526-D588BD1C1491}"/>
              </a:ext>
            </a:extLst>
          </p:cNvPr>
          <p:cNvSpPr txBox="1"/>
          <p:nvPr/>
        </p:nvSpPr>
        <p:spPr>
          <a:xfrm>
            <a:off x="4143586" y="649848"/>
            <a:ext cx="3189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711F5E-6D2F-403C-91DF-E2B69ADAA649}"/>
              </a:ext>
            </a:extLst>
          </p:cNvPr>
          <p:cNvSpPr txBox="1"/>
          <p:nvPr/>
        </p:nvSpPr>
        <p:spPr>
          <a:xfrm>
            <a:off x="8223198" y="649848"/>
            <a:ext cx="3189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FF0000"/>
                </a:solidFill>
              </a:rPr>
              <a:t>***</a:t>
            </a:r>
          </a:p>
        </p:txBody>
      </p:sp>
    </p:spTree>
    <p:extLst>
      <p:ext uri="{BB962C8B-B14F-4D97-AF65-F5344CB8AC3E}">
        <p14:creationId xmlns:p14="http://schemas.microsoft.com/office/powerpoint/2010/main" val="2362801898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RegularSeed_2SEEDS">
      <a:dk1>
        <a:srgbClr val="000000"/>
      </a:dk1>
      <a:lt1>
        <a:srgbClr val="FFFFFF"/>
      </a:lt1>
      <a:dk2>
        <a:srgbClr val="3D2229"/>
      </a:dk2>
      <a:lt2>
        <a:srgbClr val="E2E5E8"/>
      </a:lt2>
      <a:accent1>
        <a:srgbClr val="D56A17"/>
      </a:accent1>
      <a:accent2>
        <a:srgbClr val="E72D29"/>
      </a:accent2>
      <a:accent3>
        <a:srgbClr val="B8A221"/>
      </a:accent3>
      <a:accent4>
        <a:srgbClr val="14B4A3"/>
      </a:accent4>
      <a:accent5>
        <a:srgbClr val="29ADE7"/>
      </a:accent5>
      <a:accent6>
        <a:srgbClr val="174CD5"/>
      </a:accent6>
      <a:hlink>
        <a:srgbClr val="3F87BF"/>
      </a:hlink>
      <a:folHlink>
        <a:srgbClr val="7F7F7F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35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Avenir Next LT Pro</vt:lpstr>
      <vt:lpstr>3DFloatVTI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5</cp:revision>
  <dcterms:created xsi:type="dcterms:W3CDTF">2021-02-01T18:49:01Z</dcterms:created>
  <dcterms:modified xsi:type="dcterms:W3CDTF">2021-02-02T10:34:52Z</dcterms:modified>
</cp:coreProperties>
</file>