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33"/>
  </p:notesMasterIdLst>
  <p:sldIdLst>
    <p:sldId id="275" r:id="rId13"/>
    <p:sldId id="276" r:id="rId14"/>
    <p:sldId id="277" r:id="rId15"/>
    <p:sldId id="278" r:id="rId16"/>
    <p:sldId id="279" r:id="rId17"/>
    <p:sldId id="260" r:id="rId18"/>
    <p:sldId id="263" r:id="rId19"/>
    <p:sldId id="264" r:id="rId20"/>
    <p:sldId id="265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62" r:id="rId29"/>
    <p:sldId id="274" r:id="rId30"/>
    <p:sldId id="281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B050"/>
    <a:srgbClr val="000000"/>
    <a:srgbClr val="E5ECF7"/>
    <a:srgbClr val="B4C7E7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3577" autoAdjust="0"/>
  </p:normalViewPr>
  <p:slideViewPr>
    <p:cSldViewPr snapToGrid="0" snapToObjects="1">
      <p:cViewPr varScale="1">
        <p:scale>
          <a:sx n="73" d="100"/>
          <a:sy n="73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EE1C4728-D81B-4F25-87D2-AC63CBB67476}"/>
    <pc:docChg chg="custSel modSld">
      <pc:chgData name="James Clegg" userId="c6df1435-7a36-4b38-be4d-16e68e91152f" providerId="ADAL" clId="{EE1C4728-D81B-4F25-87D2-AC63CBB67476}" dt="2021-01-08T12:30:26.844" v="17"/>
      <pc:docMkLst>
        <pc:docMk/>
      </pc:docMkLst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2397267599" sldId="260"/>
        </pc:sldMkLst>
        <pc:picChg chg="del">
          <ac:chgData name="James Clegg" userId="c6df1435-7a36-4b38-be4d-16e68e91152f" providerId="ADAL" clId="{EE1C4728-D81B-4F25-87D2-AC63CBB67476}" dt="2021-01-08T12:29:40.440" v="2" actId="478"/>
          <ac:picMkLst>
            <pc:docMk/>
            <pc:sldMk cId="2397267599" sldId="260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4044561483" sldId="262"/>
        </pc:sldMkLst>
        <pc:picChg chg="del">
          <ac:chgData name="James Clegg" userId="c6df1435-7a36-4b38-be4d-16e68e91152f" providerId="ADAL" clId="{EE1C4728-D81B-4F25-87D2-AC63CBB67476}" dt="2021-01-08T12:30:11.215" v="13" actId="478"/>
          <ac:picMkLst>
            <pc:docMk/>
            <pc:sldMk cId="4044561483" sldId="262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1454119019" sldId="263"/>
        </pc:sldMkLst>
        <pc:picChg chg="del">
          <ac:chgData name="James Clegg" userId="c6df1435-7a36-4b38-be4d-16e68e91152f" providerId="ADAL" clId="{EE1C4728-D81B-4F25-87D2-AC63CBB67476}" dt="2021-01-08T12:29:42.598" v="3" actId="478"/>
          <ac:picMkLst>
            <pc:docMk/>
            <pc:sldMk cId="1454119019" sldId="263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2081951877" sldId="264"/>
        </pc:sldMkLst>
        <pc:picChg chg="del">
          <ac:chgData name="James Clegg" userId="c6df1435-7a36-4b38-be4d-16e68e91152f" providerId="ADAL" clId="{EE1C4728-D81B-4F25-87D2-AC63CBB67476}" dt="2021-01-08T12:29:44.966" v="4" actId="478"/>
          <ac:picMkLst>
            <pc:docMk/>
            <pc:sldMk cId="2081951877" sldId="264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4181138139" sldId="265"/>
        </pc:sldMkLst>
        <pc:picChg chg="del">
          <ac:chgData name="James Clegg" userId="c6df1435-7a36-4b38-be4d-16e68e91152f" providerId="ADAL" clId="{EE1C4728-D81B-4F25-87D2-AC63CBB67476}" dt="2021-01-08T12:29:47.381" v="5" actId="478"/>
          <ac:picMkLst>
            <pc:docMk/>
            <pc:sldMk cId="4181138139" sldId="265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2574324870" sldId="267"/>
        </pc:sldMkLst>
        <pc:picChg chg="del">
          <ac:chgData name="James Clegg" userId="c6df1435-7a36-4b38-be4d-16e68e91152f" providerId="ADAL" clId="{EE1C4728-D81B-4F25-87D2-AC63CBB67476}" dt="2021-01-08T12:29:50.093" v="6" actId="478"/>
          <ac:picMkLst>
            <pc:docMk/>
            <pc:sldMk cId="2574324870" sldId="267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564191506" sldId="268"/>
        </pc:sldMkLst>
        <pc:picChg chg="del">
          <ac:chgData name="James Clegg" userId="c6df1435-7a36-4b38-be4d-16e68e91152f" providerId="ADAL" clId="{EE1C4728-D81B-4F25-87D2-AC63CBB67476}" dt="2021-01-08T12:29:54.207" v="7" actId="478"/>
          <ac:picMkLst>
            <pc:docMk/>
            <pc:sldMk cId="564191506" sldId="268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3678745016" sldId="269"/>
        </pc:sldMkLst>
        <pc:picChg chg="del">
          <ac:chgData name="James Clegg" userId="c6df1435-7a36-4b38-be4d-16e68e91152f" providerId="ADAL" clId="{EE1C4728-D81B-4F25-87D2-AC63CBB67476}" dt="2021-01-08T12:29:57.599" v="8" actId="478"/>
          <ac:picMkLst>
            <pc:docMk/>
            <pc:sldMk cId="3678745016" sldId="269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159167280" sldId="270"/>
        </pc:sldMkLst>
        <pc:picChg chg="del">
          <ac:chgData name="James Clegg" userId="c6df1435-7a36-4b38-be4d-16e68e91152f" providerId="ADAL" clId="{EE1C4728-D81B-4F25-87D2-AC63CBB67476}" dt="2021-01-08T12:30:00.537" v="9" actId="478"/>
          <ac:picMkLst>
            <pc:docMk/>
            <pc:sldMk cId="159167280" sldId="270"/>
            <ac:picMk id="2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3958465242" sldId="271"/>
        </pc:sldMkLst>
        <pc:picChg chg="del">
          <ac:chgData name="James Clegg" userId="c6df1435-7a36-4b38-be4d-16e68e91152f" providerId="ADAL" clId="{EE1C4728-D81B-4F25-87D2-AC63CBB67476}" dt="2021-01-08T12:30:03.414" v="10" actId="478"/>
          <ac:picMkLst>
            <pc:docMk/>
            <pc:sldMk cId="3958465242" sldId="271"/>
            <ac:picMk id="3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111230794" sldId="272"/>
        </pc:sldMkLst>
        <pc:picChg chg="del">
          <ac:chgData name="James Clegg" userId="c6df1435-7a36-4b38-be4d-16e68e91152f" providerId="ADAL" clId="{EE1C4728-D81B-4F25-87D2-AC63CBB67476}" dt="2021-01-08T12:30:06.174" v="11" actId="478"/>
          <ac:picMkLst>
            <pc:docMk/>
            <pc:sldMk cId="111230794" sldId="272"/>
            <ac:picMk id="1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1134396647" sldId="273"/>
        </pc:sldMkLst>
        <pc:picChg chg="del">
          <ac:chgData name="James Clegg" userId="c6df1435-7a36-4b38-be4d-16e68e91152f" providerId="ADAL" clId="{EE1C4728-D81B-4F25-87D2-AC63CBB67476}" dt="2021-01-08T12:30:08.708" v="12" actId="478"/>
          <ac:picMkLst>
            <pc:docMk/>
            <pc:sldMk cId="1134396647" sldId="273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3102849201" sldId="274"/>
        </pc:sldMkLst>
        <pc:picChg chg="del">
          <ac:chgData name="James Clegg" userId="c6df1435-7a36-4b38-be4d-16e68e91152f" providerId="ADAL" clId="{EE1C4728-D81B-4F25-87D2-AC63CBB67476}" dt="2021-01-08T12:30:13.961" v="14" actId="478"/>
          <ac:picMkLst>
            <pc:docMk/>
            <pc:sldMk cId="3102849201" sldId="274"/>
            <ac:picMk id="6" creationId="{00000000-0000-0000-0000-000000000000}"/>
          </ac:picMkLst>
        </pc:picChg>
      </pc:sldChg>
      <pc:sldChg chg="modTransition">
        <pc:chgData name="James Clegg" userId="c6df1435-7a36-4b38-be4d-16e68e91152f" providerId="ADAL" clId="{EE1C4728-D81B-4F25-87D2-AC63CBB67476}" dt="2021-01-08T12:30:26.844" v="17"/>
        <pc:sldMkLst>
          <pc:docMk/>
          <pc:sldMk cId="2555368703" sldId="275"/>
        </pc:sldMkLst>
      </pc:sldChg>
      <pc:sldChg chg="modTransition">
        <pc:chgData name="James Clegg" userId="c6df1435-7a36-4b38-be4d-16e68e91152f" providerId="ADAL" clId="{EE1C4728-D81B-4F25-87D2-AC63CBB67476}" dt="2021-01-08T12:30:26.844" v="17"/>
        <pc:sldMkLst>
          <pc:docMk/>
          <pc:sldMk cId="2355859112" sldId="276"/>
        </pc:sldMkLst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527237265" sldId="277"/>
        </pc:sldMkLst>
        <pc:picChg chg="del">
          <ac:chgData name="James Clegg" userId="c6df1435-7a36-4b38-be4d-16e68e91152f" providerId="ADAL" clId="{EE1C4728-D81B-4F25-87D2-AC63CBB67476}" dt="2021-01-08T12:29:35.331" v="0" actId="478"/>
          <ac:picMkLst>
            <pc:docMk/>
            <pc:sldMk cId="527237265" sldId="277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4215901785" sldId="278"/>
        </pc:sldMkLst>
        <pc:picChg chg="del">
          <ac:chgData name="James Clegg" userId="c6df1435-7a36-4b38-be4d-16e68e91152f" providerId="ADAL" clId="{EE1C4728-D81B-4F25-87D2-AC63CBB67476}" dt="2021-01-08T12:29:37.815" v="1" actId="478"/>
          <ac:picMkLst>
            <pc:docMk/>
            <pc:sldMk cId="4215901785" sldId="278"/>
            <ac:picMk id="2" creationId="{00000000-0000-0000-0000-000000000000}"/>
          </ac:picMkLst>
        </pc:picChg>
      </pc:sldChg>
      <pc:sldChg chg="modTransition">
        <pc:chgData name="James Clegg" userId="c6df1435-7a36-4b38-be4d-16e68e91152f" providerId="ADAL" clId="{EE1C4728-D81B-4F25-87D2-AC63CBB67476}" dt="2021-01-08T12:30:26.844" v="17"/>
        <pc:sldMkLst>
          <pc:docMk/>
          <pc:sldMk cId="989194980" sldId="279"/>
        </pc:sldMkLst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4096862113" sldId="280"/>
        </pc:sldMkLst>
        <pc:picChg chg="del">
          <ac:chgData name="James Clegg" userId="c6df1435-7a36-4b38-be4d-16e68e91152f" providerId="ADAL" clId="{EE1C4728-D81B-4F25-87D2-AC63CBB67476}" dt="2021-01-08T12:30:19.281" v="16" actId="478"/>
          <ac:picMkLst>
            <pc:docMk/>
            <pc:sldMk cId="4096862113" sldId="28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2433751271" sldId="281"/>
        </pc:sldMkLst>
        <pc:picChg chg="del">
          <ac:chgData name="James Clegg" userId="c6df1435-7a36-4b38-be4d-16e68e91152f" providerId="ADAL" clId="{EE1C4728-D81B-4F25-87D2-AC63CBB67476}" dt="2021-01-08T12:30:16.530" v="15" actId="478"/>
          <ac:picMkLst>
            <pc:docMk/>
            <pc:sldMk cId="2433751271" sldId="281"/>
            <ac:picMk id="1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81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1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49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92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48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7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87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4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3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8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3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rgbClr val="E5BCE6"/>
          </a:solidFill>
          <a:ln>
            <a:solidFill>
              <a:srgbClr val="E5B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9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3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10" Type="http://schemas.openxmlformats.org/officeDocument/2006/relationships/image" Target="../media/image360.png"/><Relationship Id="rId9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17.png"/><Relationship Id="rId10" Type="http://schemas.openxmlformats.org/officeDocument/2006/relationships/image" Target="../media/image42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1" Type="http://schemas.openxmlformats.org/officeDocument/2006/relationships/image" Target="../media/image67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tags" Target="../tags/tag10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1.png"/><Relationship Id="rId23" Type="http://schemas.openxmlformats.org/officeDocument/2006/relationships/image" Target="../media/image17.png"/><Relationship Id="rId10" Type="http://schemas.openxmlformats.org/officeDocument/2006/relationships/image" Target="../media/image55.png"/><Relationship Id="rId19" Type="http://schemas.openxmlformats.org/officeDocument/2006/relationships/image" Target="../media/image65.png"/><Relationship Id="rId9" Type="http://schemas.openxmlformats.org/officeDocument/2006/relationships/image" Target="../media/image54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17.png"/><Relationship Id="rId10" Type="http://schemas.openxmlformats.org/officeDocument/2006/relationships/image" Target="../media/image79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7" Type="http://schemas.openxmlformats.org/officeDocument/2006/relationships/image" Target="../media/image49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11" Type="http://schemas.openxmlformats.org/officeDocument/2006/relationships/image" Target="../media/image85.png"/><Relationship Id="rId5" Type="http://schemas.openxmlformats.org/officeDocument/2006/relationships/image" Target="../media/image47.png"/><Relationship Id="rId10" Type="http://schemas.openxmlformats.org/officeDocument/2006/relationships/image" Target="../media/image84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4.png"/><Relationship Id="rId7" Type="http://schemas.openxmlformats.org/officeDocument/2006/relationships/image" Target="../media/image89.png"/><Relationship Id="rId12" Type="http://schemas.openxmlformats.org/officeDocument/2006/relationships/image" Target="../media/image8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6.png"/><Relationship Id="rId10" Type="http://schemas.openxmlformats.org/officeDocument/2006/relationships/image" Target="../media/image92.png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7" Type="http://schemas.openxmlformats.org/officeDocument/2006/relationships/image" Target="../media/image1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1DBDAC-A7A6-4DE5-82AD-B99706616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6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99906"/>
              </p:ext>
            </p:extLst>
          </p:nvPr>
        </p:nvGraphicFramePr>
        <p:xfrm>
          <a:off x="1618086" y="1150161"/>
          <a:ext cx="6096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602098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54661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820604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73284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38464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93745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194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548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19659"/>
              </p:ext>
            </p:extLst>
          </p:nvPr>
        </p:nvGraphicFramePr>
        <p:xfrm>
          <a:off x="1613907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2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70542"/>
              </p:ext>
            </p:extLst>
          </p:nvPr>
        </p:nvGraphicFramePr>
        <p:xfrm>
          <a:off x="1613907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36487"/>
              </p:ext>
            </p:extLst>
          </p:nvPr>
        </p:nvGraphicFramePr>
        <p:xfrm>
          <a:off x="1613907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136105" y="347417"/>
            <a:ext cx="0" cy="36103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04780" y="347417"/>
            <a:ext cx="0" cy="36103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20339" y="4436643"/>
                <a:ext cx="749837" cy="8901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39" y="4436643"/>
                <a:ext cx="749837" cy="890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00211" y="4413790"/>
                <a:ext cx="2698880" cy="863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/>
                          <m:t>4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211" y="4413790"/>
                <a:ext cx="2698880" cy="863570"/>
              </a:xfrm>
              <a:prstGeom prst="rect">
                <a:avLst/>
              </a:prstGeom>
              <a:blipFill>
                <a:blip r:embed="rId9"/>
                <a:stretch>
                  <a:fillRect l="-4740" b="-5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43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129" y="1939566"/>
                <a:ext cx="749837" cy="8901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9" y="1939566"/>
                <a:ext cx="749837" cy="8901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411405"/>
              </p:ext>
            </p:extLst>
          </p:nvPr>
        </p:nvGraphicFramePr>
        <p:xfrm>
          <a:off x="1614620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2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55477"/>
              </p:ext>
            </p:extLst>
          </p:nvPr>
        </p:nvGraphicFramePr>
        <p:xfrm>
          <a:off x="1610441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76246"/>
              </p:ext>
            </p:extLst>
          </p:nvPr>
        </p:nvGraphicFramePr>
        <p:xfrm>
          <a:off x="1610441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85476"/>
              </p:ext>
            </p:extLst>
          </p:nvPr>
        </p:nvGraphicFramePr>
        <p:xfrm>
          <a:off x="1610441" y="3311947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54311265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8774222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696229322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556575661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4947326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723827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90982278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9491366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9079362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890796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2070023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885391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69796101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957419265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0160754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79468285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710247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554683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19781170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341409"/>
              </p:ext>
            </p:extLst>
          </p:nvPr>
        </p:nvGraphicFramePr>
        <p:xfrm>
          <a:off x="1610441" y="3311947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3797079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3949845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1921520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95408536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12221651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030318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6191938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6997552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5570888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84606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2106533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58311966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0489752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659011237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61156059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9066031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1949919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26312836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533431334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9129" y="3390079"/>
                <a:ext cx="749837" cy="885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9" y="3390079"/>
                <a:ext cx="749837" cy="8858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132639" y="349657"/>
            <a:ext cx="0" cy="499540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1314" y="349657"/>
            <a:ext cx="0" cy="499540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A1C816A-D28C-4B88-B1C4-D70CB948D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79322"/>
              </p:ext>
            </p:extLst>
          </p:nvPr>
        </p:nvGraphicFramePr>
        <p:xfrm>
          <a:off x="1618086" y="1150161"/>
          <a:ext cx="6096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602098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54661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820604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73284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38464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93745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710240B-622B-4B3F-97C6-5FBBDD378C92}"/>
              </a:ext>
            </a:extLst>
          </p:cNvPr>
          <p:cNvSpPr txBox="1"/>
          <p:nvPr/>
        </p:nvSpPr>
        <p:spPr>
          <a:xfrm>
            <a:off x="139194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6F8333-82F3-4138-A70B-EBD9E17542A7}"/>
              </a:ext>
            </a:extLst>
          </p:cNvPr>
          <p:cNvSpPr txBox="1"/>
          <p:nvPr/>
        </p:nvSpPr>
        <p:spPr>
          <a:xfrm>
            <a:off x="748548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BBE421-92E4-4662-AB8D-0ABE50ACF866}"/>
                  </a:ext>
                </a:extLst>
              </p:cNvPr>
              <p:cNvSpPr txBox="1"/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BBE421-92E4-4662-AB8D-0ABE50ACF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31A363-57F8-4574-AF89-557FA7EAD1D7}"/>
                  </a:ext>
                </a:extLst>
              </p:cNvPr>
              <p:cNvSpPr txBox="1"/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31A363-57F8-4574-AF89-557FA7EAD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6FCD2BE-2BB7-4567-988E-F574E6AE11CC}"/>
                  </a:ext>
                </a:extLst>
              </p:cNvPr>
              <p:cNvSpPr txBox="1"/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6FCD2BE-2BB7-4567-988E-F574E6AE1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41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576" y="1941982"/>
                <a:ext cx="749837" cy="8901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6" y="1941982"/>
                <a:ext cx="749837" cy="890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35004"/>
              </p:ext>
            </p:extLst>
          </p:nvPr>
        </p:nvGraphicFramePr>
        <p:xfrm>
          <a:off x="1611280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2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51401"/>
              </p:ext>
            </p:extLst>
          </p:nvPr>
        </p:nvGraphicFramePr>
        <p:xfrm>
          <a:off x="1611280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75837"/>
              </p:ext>
            </p:extLst>
          </p:nvPr>
        </p:nvGraphicFramePr>
        <p:xfrm>
          <a:off x="1611280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58633"/>
              </p:ext>
            </p:extLst>
          </p:nvPr>
        </p:nvGraphicFramePr>
        <p:xfrm>
          <a:off x="1607101" y="3311947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54311265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8774222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696229322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556575661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4947326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723827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90982278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9491366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9079362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890796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2070023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885391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69796101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957419265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0160754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79468285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710247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554683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19781170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693420"/>
              </p:ext>
            </p:extLst>
          </p:nvPr>
        </p:nvGraphicFramePr>
        <p:xfrm>
          <a:off x="1607101" y="3311947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3797079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3949845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1921520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95408536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12221651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030318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6191938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6997552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5570888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84606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2106533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58311966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0489752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659011237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61156059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9066031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1949919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26312836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533431334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63053"/>
              </p:ext>
            </p:extLst>
          </p:nvPr>
        </p:nvGraphicFramePr>
        <p:xfrm>
          <a:off x="1607101" y="4794692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050407657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2904833234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22274674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8296095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53083846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29843323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98341632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3971708419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62395198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1428915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95722509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77271"/>
              </p:ext>
            </p:extLst>
          </p:nvPr>
        </p:nvGraphicFramePr>
        <p:xfrm>
          <a:off x="1607101" y="4794692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983159853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4267452757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11931405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843488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159190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1821342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194207417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2290490358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4928367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3901604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20668502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1576" y="3392495"/>
                <a:ext cx="749837" cy="885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6" y="3392495"/>
                <a:ext cx="749837" cy="8858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3132639" y="349657"/>
            <a:ext cx="0" cy="568284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01314" y="349657"/>
            <a:ext cx="13306" cy="568284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1257" y="4840860"/>
                <a:ext cx="749837" cy="885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7" y="4840860"/>
                <a:ext cx="749837" cy="8858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F26D312-0871-4CFA-A48E-1295BE790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79322"/>
              </p:ext>
            </p:extLst>
          </p:nvPr>
        </p:nvGraphicFramePr>
        <p:xfrm>
          <a:off x="1618086" y="1150161"/>
          <a:ext cx="6096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602098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54661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820604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73284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38464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93745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53F2941-B533-44A2-B3D9-9812A6EAEC31}"/>
              </a:ext>
            </a:extLst>
          </p:cNvPr>
          <p:cNvSpPr txBox="1"/>
          <p:nvPr/>
        </p:nvSpPr>
        <p:spPr>
          <a:xfrm>
            <a:off x="139194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7B65D-F529-477D-8826-EEA02D008165}"/>
              </a:ext>
            </a:extLst>
          </p:cNvPr>
          <p:cNvSpPr txBox="1"/>
          <p:nvPr/>
        </p:nvSpPr>
        <p:spPr>
          <a:xfrm>
            <a:off x="748548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9F7407-93C7-4286-BDBB-A7361B76C9D2}"/>
                  </a:ext>
                </a:extLst>
              </p:cNvPr>
              <p:cNvSpPr txBox="1"/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9F7407-93C7-4286-BDBB-A7361B76C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824E8A-F960-4B20-8E2A-D2524808A7B2}"/>
                  </a:ext>
                </a:extLst>
              </p:cNvPr>
              <p:cNvSpPr txBox="1"/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824E8A-F960-4B20-8E2A-D2524808A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3A21E1-92E4-4B65-9DDF-CEB50FD10C96}"/>
                  </a:ext>
                </a:extLst>
              </p:cNvPr>
              <p:cNvSpPr txBox="1"/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3A21E1-92E4-4B65-9DDF-CEB50FD10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787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315905" y="2731208"/>
            <a:ext cx="749836" cy="7340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7368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68" y="2727611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4290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290" y="2727611"/>
                <a:ext cx="749837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91212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12" y="2727611"/>
                <a:ext cx="749837" cy="1648143"/>
              </a:xfrm>
              <a:prstGeom prst="rect">
                <a:avLst/>
              </a:prstGeom>
              <a:blipFill>
                <a:blip r:embed="rId8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8134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34" y="2727611"/>
                <a:ext cx="749837" cy="1648143"/>
              </a:xfrm>
              <a:prstGeom prst="rect">
                <a:avLst/>
              </a:prstGeom>
              <a:blipFill>
                <a:blip r:embed="rId9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315905" y="3766111"/>
            <a:ext cx="749836" cy="7340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293430" y="2731208"/>
            <a:ext cx="749836" cy="734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959524" y="2731208"/>
            <a:ext cx="749836" cy="734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620798" y="3766111"/>
            <a:ext cx="749836" cy="734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44349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349" y="3261557"/>
                <a:ext cx="74983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2132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323" y="3261557"/>
                <a:ext cx="74983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1047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473" y="3261557"/>
                <a:ext cx="749837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74048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48" y="3261557"/>
                <a:ext cx="74983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blipFill>
                <a:blip r:embed="rId13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blipFill>
                <a:blip r:embed="rId14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BAC4D94E-FC59-4F57-920C-EFAA25BBC9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E09416-3A4C-4FE1-96AA-5C8A42F2353F}"/>
              </a:ext>
            </a:extLst>
          </p:cNvPr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8" grpId="0"/>
      <p:bldP spid="18" grpId="1"/>
      <p:bldP spid="1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37368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68" y="2727611"/>
                <a:ext cx="749837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4290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290" y="2727611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91212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12" y="2727611"/>
                <a:ext cx="749837" cy="1648143"/>
              </a:xfrm>
              <a:prstGeom prst="rect">
                <a:avLst/>
              </a:prstGeom>
              <a:blipFill>
                <a:blip r:embed="rId7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8134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34" y="2727611"/>
                <a:ext cx="749837" cy="1648143"/>
              </a:xfrm>
              <a:prstGeom prst="rect">
                <a:avLst/>
              </a:prstGeom>
              <a:blipFill>
                <a:blip r:embed="rId8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4349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349" y="3261557"/>
                <a:ext cx="7498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2132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323" y="3261557"/>
                <a:ext cx="74983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047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473" y="3261557"/>
                <a:ext cx="74983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74048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48" y="3261557"/>
                <a:ext cx="7498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blipFill>
                <a:blip r:embed="rId12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69799" y="1152480"/>
            <a:ext cx="4078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What do you notice?</a:t>
            </a:r>
          </a:p>
        </p:txBody>
      </p:sp>
      <p:sp>
        <p:nvSpPr>
          <p:cNvPr id="12" name="Left Bracket 11"/>
          <p:cNvSpPr/>
          <p:nvPr/>
        </p:nvSpPr>
        <p:spPr>
          <a:xfrm>
            <a:off x="889570" y="3261556"/>
            <a:ext cx="251460" cy="769441"/>
          </a:xfrm>
          <a:prstGeom prst="leftBracket">
            <a:avLst>
              <a:gd name="adj" fmla="val 152995"/>
            </a:avLst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9804" y="3326213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04" y="3326213"/>
                <a:ext cx="779381" cy="584775"/>
              </a:xfrm>
              <a:prstGeom prst="rect">
                <a:avLst/>
              </a:prstGeom>
              <a:blipFill>
                <a:blip r:embed="rId13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ket 13"/>
          <p:cNvSpPr/>
          <p:nvPr/>
        </p:nvSpPr>
        <p:spPr>
          <a:xfrm flipH="1">
            <a:off x="7044683" y="3261556"/>
            <a:ext cx="251460" cy="769441"/>
          </a:xfrm>
          <a:prstGeom prst="leftBracket">
            <a:avLst>
              <a:gd name="adj" fmla="val 152995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93984" y="3326213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984" y="3326213"/>
                <a:ext cx="792205" cy="584775"/>
              </a:xfrm>
              <a:prstGeom prst="rect">
                <a:avLst/>
              </a:prstGeom>
              <a:blipFill>
                <a:blip r:embed="rId14"/>
                <a:stretch>
                  <a:fillRect t="-12500" r="-1938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ket 15"/>
          <p:cNvSpPr/>
          <p:nvPr/>
        </p:nvSpPr>
        <p:spPr>
          <a:xfrm rot="5400000">
            <a:off x="1849064" y="2028427"/>
            <a:ext cx="251460" cy="1297534"/>
          </a:xfrm>
          <a:prstGeom prst="leftBracket">
            <a:avLst>
              <a:gd name="adj" fmla="val 258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04340" y="2030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340" y="2030792"/>
                <a:ext cx="779381" cy="584775"/>
              </a:xfrm>
              <a:prstGeom prst="rect">
                <a:avLst/>
              </a:prstGeom>
              <a:blipFill>
                <a:blip r:embed="rId15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ket 17"/>
          <p:cNvSpPr/>
          <p:nvPr/>
        </p:nvSpPr>
        <p:spPr>
          <a:xfrm rot="16200000" flipV="1">
            <a:off x="1849064" y="3882637"/>
            <a:ext cx="251460" cy="1297533"/>
          </a:xfrm>
          <a:prstGeom prst="leftBracket">
            <a:avLst>
              <a:gd name="adj" fmla="val 258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04340" y="459597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340" y="4595972"/>
                <a:ext cx="779381" cy="584775"/>
              </a:xfrm>
              <a:prstGeom prst="rect">
                <a:avLst/>
              </a:prstGeom>
              <a:blipFill>
                <a:blip r:embed="rId16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ket 19"/>
          <p:cNvSpPr/>
          <p:nvPr/>
        </p:nvSpPr>
        <p:spPr>
          <a:xfrm rot="5400000">
            <a:off x="2525550" y="1351941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80826" y="2030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826" y="2030792"/>
                <a:ext cx="779381" cy="584775"/>
              </a:xfrm>
              <a:prstGeom prst="rect">
                <a:avLst/>
              </a:prstGeom>
              <a:blipFill>
                <a:blip r:embed="rId17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ket 21"/>
          <p:cNvSpPr/>
          <p:nvPr/>
        </p:nvSpPr>
        <p:spPr>
          <a:xfrm rot="16200000" flipV="1">
            <a:off x="2525550" y="3206151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76819" y="459597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819" y="4595972"/>
                <a:ext cx="779381" cy="584775"/>
              </a:xfrm>
              <a:prstGeom prst="rect">
                <a:avLst/>
              </a:prstGeom>
              <a:blipFill>
                <a:blip r:embed="rId18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ket 23"/>
          <p:cNvSpPr/>
          <p:nvPr/>
        </p:nvSpPr>
        <p:spPr>
          <a:xfrm rot="5400000">
            <a:off x="3189346" y="674048"/>
            <a:ext cx="251460" cy="3978099"/>
          </a:xfrm>
          <a:prstGeom prst="leftBracket">
            <a:avLst>
              <a:gd name="adj" fmla="val 791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944622" y="2030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622" y="2030792"/>
                <a:ext cx="779381" cy="584775"/>
              </a:xfrm>
              <a:prstGeom prst="rect">
                <a:avLst/>
              </a:prstGeom>
              <a:blipFill>
                <a:blip r:embed="rId19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ket 25"/>
          <p:cNvSpPr/>
          <p:nvPr/>
        </p:nvSpPr>
        <p:spPr>
          <a:xfrm rot="16200000" flipV="1">
            <a:off x="3189346" y="2528259"/>
            <a:ext cx="251460" cy="3978098"/>
          </a:xfrm>
          <a:prstGeom prst="leftBracket">
            <a:avLst>
              <a:gd name="adj" fmla="val 753525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944622" y="4581876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622" y="4581876"/>
                <a:ext cx="779381" cy="584775"/>
              </a:xfrm>
              <a:prstGeom prst="rect">
                <a:avLst/>
              </a:prstGeom>
              <a:blipFill>
                <a:blip r:embed="rId20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/>
          <p:cNvSpPr/>
          <p:nvPr/>
        </p:nvSpPr>
        <p:spPr>
          <a:xfrm rot="5400000">
            <a:off x="3854217" y="9176"/>
            <a:ext cx="251460" cy="5307845"/>
          </a:xfrm>
          <a:prstGeom prst="leftBracket">
            <a:avLst>
              <a:gd name="adj" fmla="val 96899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561403" y="2030792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403" y="2030792"/>
                <a:ext cx="987771" cy="584775"/>
              </a:xfrm>
              <a:prstGeom prst="rect">
                <a:avLst/>
              </a:prstGeom>
              <a:blipFill>
                <a:blip r:embed="rId21"/>
                <a:stretch>
                  <a:fillRect t="-12500" r="-1543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ket 29"/>
          <p:cNvSpPr/>
          <p:nvPr/>
        </p:nvSpPr>
        <p:spPr>
          <a:xfrm rot="16200000" flipV="1">
            <a:off x="3854218" y="1863387"/>
            <a:ext cx="251460" cy="5307842"/>
          </a:xfrm>
          <a:prstGeom prst="leftBracket">
            <a:avLst>
              <a:gd name="adj" fmla="val 971704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61404" y="4581876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404" y="4581876"/>
                <a:ext cx="987771" cy="584775"/>
              </a:xfrm>
              <a:prstGeom prst="rect">
                <a:avLst/>
              </a:prstGeom>
              <a:blipFill>
                <a:blip r:embed="rId22"/>
                <a:stretch>
                  <a:fillRect t="-12500" r="-1543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BAC4D94E-FC59-4F57-920C-EFAA25BBC9C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BE09416-3A4C-4FE1-96AA-5C8A42F2353F}"/>
              </a:ext>
            </a:extLst>
          </p:cNvPr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4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/>
      <p:bldP spid="27" grpId="1"/>
      <p:bldP spid="28" grpId="0" animBg="1"/>
      <p:bldP spid="29" grpId="0"/>
      <p:bldP spid="30" grpId="0" animBg="1"/>
      <p:bldP spid="31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78159"/>
              </p:ext>
            </p:extLst>
          </p:nvPr>
        </p:nvGraphicFramePr>
        <p:xfrm>
          <a:off x="1343683" y="3533121"/>
          <a:ext cx="6096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588565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24116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445326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54005" y="960034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05" y="960034"/>
                <a:ext cx="749837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46883" y="960034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883" y="960034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00444" y="1327345"/>
                <a:ext cx="749837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444" y="1327345"/>
                <a:ext cx="74983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305316" y="1962426"/>
            <a:ext cx="639131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ket 6"/>
          <p:cNvSpPr/>
          <p:nvPr/>
        </p:nvSpPr>
        <p:spPr>
          <a:xfrm rot="5400000">
            <a:off x="4147380" y="-413100"/>
            <a:ext cx="47550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87220" y="526994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20" y="526994"/>
                <a:ext cx="779381" cy="584775"/>
              </a:xfrm>
              <a:prstGeom prst="rect">
                <a:avLst/>
              </a:prstGeom>
              <a:blipFill>
                <a:blip r:embed="rId8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/>
          <p:cNvSpPr/>
          <p:nvPr/>
        </p:nvSpPr>
        <p:spPr>
          <a:xfrm rot="16200000" flipV="1">
            <a:off x="4172134" y="1763596"/>
            <a:ext cx="42599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87220" y="261862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20" y="2618622"/>
                <a:ext cx="779381" cy="584775"/>
              </a:xfrm>
              <a:prstGeom prst="rect">
                <a:avLst/>
              </a:prstGeom>
              <a:blipFill>
                <a:blip r:embed="rId9"/>
                <a:stretch>
                  <a:fillRect t="-12632" r="-19531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65449"/>
              </p:ext>
            </p:extLst>
          </p:nvPr>
        </p:nvGraphicFramePr>
        <p:xfrm>
          <a:off x="1351280" y="4932431"/>
          <a:ext cx="6096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588565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24116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445326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124920"/>
              </p:ext>
            </p:extLst>
          </p:nvPr>
        </p:nvGraphicFramePr>
        <p:xfrm>
          <a:off x="5915683" y="4932431"/>
          <a:ext cx="1524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811812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779662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40033510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9877"/>
              </p:ext>
            </p:extLst>
          </p:nvPr>
        </p:nvGraphicFramePr>
        <p:xfrm>
          <a:off x="1343683" y="4932431"/>
          <a:ext cx="1524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811812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779662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40033510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66691"/>
              </p:ext>
            </p:extLst>
          </p:nvPr>
        </p:nvGraphicFramePr>
        <p:xfrm>
          <a:off x="2872617" y="4932431"/>
          <a:ext cx="1524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811812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779662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40033510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07561"/>
              </p:ext>
            </p:extLst>
          </p:nvPr>
        </p:nvGraphicFramePr>
        <p:xfrm>
          <a:off x="4400594" y="4932431"/>
          <a:ext cx="1524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811812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779662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40033510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23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0648" y="93704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648" y="937041"/>
                <a:ext cx="749837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43526" y="93704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26" y="937041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7087" y="1304352"/>
                <a:ext cx="749837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7" y="1304352"/>
                <a:ext cx="74983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5001959" y="916425"/>
            <a:ext cx="639131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ket 7"/>
          <p:cNvSpPr/>
          <p:nvPr/>
        </p:nvSpPr>
        <p:spPr>
          <a:xfrm rot="5400000">
            <a:off x="3856908" y="-605318"/>
            <a:ext cx="47550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96748" y="334776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48" y="334776"/>
                <a:ext cx="779381" cy="584775"/>
              </a:xfrm>
              <a:prstGeom prst="rect">
                <a:avLst/>
              </a:prstGeom>
              <a:blipFill>
                <a:blip r:embed="rId8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ket 9"/>
          <p:cNvSpPr/>
          <p:nvPr/>
        </p:nvSpPr>
        <p:spPr>
          <a:xfrm rot="16200000" flipV="1">
            <a:off x="3881662" y="1571378"/>
            <a:ext cx="42599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96748" y="2426404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48" y="2426404"/>
                <a:ext cx="779381" cy="584775"/>
              </a:xfrm>
              <a:prstGeom prst="rect">
                <a:avLst/>
              </a:prstGeom>
              <a:blipFill>
                <a:blip r:embed="rId9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50649" y="3915550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649" y="3915550"/>
                <a:ext cx="749837" cy="164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26662" y="3915550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662" y="3915550"/>
                <a:ext cx="749837" cy="1648143"/>
              </a:xfrm>
              <a:prstGeom prst="rect">
                <a:avLst/>
              </a:prstGeom>
              <a:blipFill>
                <a:blip r:embed="rId11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97088" y="4282861"/>
                <a:ext cx="749837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8" y="4282861"/>
                <a:ext cx="749837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2487669" y="3968672"/>
            <a:ext cx="639131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/>
          <p:cNvSpPr/>
          <p:nvPr/>
        </p:nvSpPr>
        <p:spPr>
          <a:xfrm rot="16200000" flipH="1">
            <a:off x="3856909" y="2373191"/>
            <a:ext cx="47550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96749" y="3313285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49" y="3313285"/>
                <a:ext cx="792205" cy="584775"/>
              </a:xfrm>
              <a:prstGeom prst="rect">
                <a:avLst/>
              </a:prstGeom>
              <a:blipFill>
                <a:blip r:embed="rId13"/>
                <a:stretch>
                  <a:fillRect t="-12632" r="-19231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ket 17"/>
          <p:cNvSpPr/>
          <p:nvPr/>
        </p:nvSpPr>
        <p:spPr>
          <a:xfrm rot="5400000" flipH="1" flipV="1">
            <a:off x="3881663" y="4549887"/>
            <a:ext cx="42599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696749" y="5404913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49" y="5404913"/>
                <a:ext cx="792205" cy="584775"/>
              </a:xfrm>
              <a:prstGeom prst="rect">
                <a:avLst/>
              </a:prstGeom>
              <a:blipFill>
                <a:blip r:embed="rId14"/>
                <a:stretch>
                  <a:fillRect t="-12500" r="-192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696AD718-79C8-4FF7-A217-7A376B0A43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6010427-E481-4962-B64E-6DD963C0A150}"/>
              </a:ext>
            </a:extLst>
          </p:cNvPr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3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11" grpId="0"/>
      <p:bldP spid="15" grpId="0" animBg="1"/>
      <p:bldP spid="16" grpId="0" animBg="1"/>
      <p:bldP spid="17" grpId="0"/>
      <p:bldP spid="18" grpId="0" animBg="1"/>
      <p:bldP spid="19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B8EC0-E13B-464E-B1EC-5F371C55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63616" y="1074187"/>
                <a:ext cx="749837" cy="16535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16" y="1074187"/>
                <a:ext cx="749837" cy="16535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4189" y="1061090"/>
                <a:ext cx="749837" cy="16501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89" y="1061090"/>
                <a:ext cx="749837" cy="1650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63616" y="1074187"/>
                <a:ext cx="749837" cy="164474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16" y="1074187"/>
                <a:ext cx="749837" cy="16447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10628" y="1429395"/>
                <a:ext cx="749837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628" y="1429395"/>
                <a:ext cx="749837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11" name="Left Bracket 10"/>
          <p:cNvSpPr/>
          <p:nvPr/>
        </p:nvSpPr>
        <p:spPr>
          <a:xfrm rot="5400000">
            <a:off x="2347793" y="-402471"/>
            <a:ext cx="47550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87633" y="537623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633" y="537623"/>
                <a:ext cx="779381" cy="584775"/>
              </a:xfrm>
              <a:prstGeom prst="rect">
                <a:avLst/>
              </a:prstGeom>
              <a:blipFill>
                <a:blip r:embed="rId10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ket 12"/>
          <p:cNvSpPr/>
          <p:nvPr/>
        </p:nvSpPr>
        <p:spPr>
          <a:xfrm rot="16200000" flipV="1">
            <a:off x="2372547" y="1774225"/>
            <a:ext cx="42599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87633" y="2629251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633" y="2629251"/>
                <a:ext cx="779381" cy="584775"/>
              </a:xfrm>
              <a:prstGeom prst="rect">
                <a:avLst/>
              </a:prstGeom>
              <a:blipFill>
                <a:blip r:embed="rId11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32" y="1074522"/>
            <a:ext cx="1714081" cy="1199856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69403"/>
              </p:ext>
            </p:extLst>
          </p:nvPr>
        </p:nvGraphicFramePr>
        <p:xfrm>
          <a:off x="1278995" y="3934773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85924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4318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1775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10198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18979"/>
              </p:ext>
            </p:extLst>
          </p:nvPr>
        </p:nvGraphicFramePr>
        <p:xfrm>
          <a:off x="1278995" y="5070149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85924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4318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1775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10198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275763"/>
              </p:ext>
            </p:extLst>
          </p:nvPr>
        </p:nvGraphicFramePr>
        <p:xfrm>
          <a:off x="1278995" y="5070149"/>
          <a:ext cx="20365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35">
                  <a:extLst>
                    <a:ext uri="{9D8B030D-6E8A-4147-A177-3AD203B41FA5}">
                      <a16:colId xmlns:a16="http://schemas.microsoft.com/office/drawing/2014/main" val="1876199321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745569196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56756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62938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01046"/>
              </p:ext>
            </p:extLst>
          </p:nvPr>
        </p:nvGraphicFramePr>
        <p:xfrm>
          <a:off x="3302955" y="5070149"/>
          <a:ext cx="20365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35">
                  <a:extLst>
                    <a:ext uri="{9D8B030D-6E8A-4147-A177-3AD203B41FA5}">
                      <a16:colId xmlns:a16="http://schemas.microsoft.com/office/drawing/2014/main" val="1876199321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745569196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56756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62938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73807"/>
              </p:ext>
            </p:extLst>
          </p:nvPr>
        </p:nvGraphicFramePr>
        <p:xfrm>
          <a:off x="5338490" y="5070149"/>
          <a:ext cx="20365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35">
                  <a:extLst>
                    <a:ext uri="{9D8B030D-6E8A-4147-A177-3AD203B41FA5}">
                      <a16:colId xmlns:a16="http://schemas.microsoft.com/office/drawing/2014/main" val="1876199321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745569196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56756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562938"/>
                  </a:ext>
                </a:extLst>
              </a:tr>
            </a:tbl>
          </a:graphicData>
        </a:graphic>
      </p:graphicFrame>
      <p:sp>
        <p:nvSpPr>
          <p:cNvPr id="28" name="Oval Callout 27"/>
          <p:cNvSpPr/>
          <p:nvPr/>
        </p:nvSpPr>
        <p:spPr>
          <a:xfrm>
            <a:off x="4348671" y="963431"/>
            <a:ext cx="2555590" cy="1354591"/>
          </a:xfrm>
          <a:prstGeom prst="wedgeRoundRectCallout">
            <a:avLst>
              <a:gd name="adj1" fmla="val 58201"/>
              <a:gd name="adj2" fmla="val 14222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406556" y="1160686"/>
            <a:ext cx="2439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I added 6 to both the numerator and denominator.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8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4238" y="2000284"/>
                <a:ext cx="749837" cy="16505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/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/>
                            <m:t>15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238" y="2000284"/>
                <a:ext cx="749837" cy="1650516"/>
              </a:xfrm>
              <a:prstGeom prst="rect">
                <a:avLst/>
              </a:prstGeom>
              <a:blipFill>
                <a:blip r:embed="rId5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71160" y="2001470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160" y="2001470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98082" y="2001470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082" y="2001470"/>
                <a:ext cx="749837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01271" y="2535416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271" y="2535416"/>
                <a:ext cx="74983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90421" y="2535416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421" y="2535416"/>
                <a:ext cx="7498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3733388" y="3062949"/>
            <a:ext cx="639131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060310" y="1988872"/>
            <a:ext cx="708478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/>
          <p:cNvSpPr/>
          <p:nvPr/>
        </p:nvSpPr>
        <p:spPr>
          <a:xfrm rot="5400000">
            <a:off x="3257673" y="1192062"/>
            <a:ext cx="251460" cy="1297534"/>
          </a:xfrm>
          <a:prstGeom prst="leftBracket">
            <a:avLst>
              <a:gd name="adj" fmla="val 258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ket 13"/>
          <p:cNvSpPr/>
          <p:nvPr/>
        </p:nvSpPr>
        <p:spPr>
          <a:xfrm rot="5400000">
            <a:off x="3906439" y="502597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Bracket 14"/>
          <p:cNvSpPr/>
          <p:nvPr/>
        </p:nvSpPr>
        <p:spPr>
          <a:xfrm rot="16200000" flipV="1">
            <a:off x="3906440" y="2820677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51108" y="4275696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108" y="4275696"/>
                <a:ext cx="792205" cy="584775"/>
              </a:xfrm>
              <a:prstGeom prst="rect">
                <a:avLst/>
              </a:prstGeom>
              <a:blipFill>
                <a:blip r:embed="rId10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728792" y="1053239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92" y="1053239"/>
                <a:ext cx="792205" cy="584775"/>
              </a:xfrm>
              <a:prstGeom prst="rect">
                <a:avLst/>
              </a:prstGeom>
              <a:blipFill>
                <a:blip r:embed="rId11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ket 17"/>
          <p:cNvSpPr/>
          <p:nvPr/>
        </p:nvSpPr>
        <p:spPr>
          <a:xfrm rot="16200000" flipH="1">
            <a:off x="4477559" y="929534"/>
            <a:ext cx="475505" cy="1441843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221426" y="870530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426" y="870530"/>
                <a:ext cx="987771" cy="584775"/>
              </a:xfrm>
              <a:prstGeom prst="rect">
                <a:avLst/>
              </a:prstGeom>
              <a:blipFill>
                <a:blip r:embed="rId12"/>
                <a:stretch>
                  <a:fillRect t="-12500" r="-1472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ket 19"/>
          <p:cNvSpPr/>
          <p:nvPr/>
        </p:nvSpPr>
        <p:spPr>
          <a:xfrm rot="5400000" flipH="1" flipV="1">
            <a:off x="4502313" y="3425008"/>
            <a:ext cx="425995" cy="1441843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21425" y="4271660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425" y="4271660"/>
                <a:ext cx="987771" cy="584775"/>
              </a:xfrm>
              <a:prstGeom prst="rect">
                <a:avLst/>
              </a:prstGeom>
              <a:blipFill>
                <a:blip r:embed="rId13"/>
                <a:stretch>
                  <a:fillRect t="-12500" r="-1472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337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8" grpId="0" animBg="1"/>
      <p:bldP spid="19" grpId="0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85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B8EC0-E13B-464E-B1EC-5F371C55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09686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7005E7-7D4B-4D8D-9620-4636F0A8D031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17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Circle the non-unit fractions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What fraction of the bar is shaded orange?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What fraction of the bar is shaded blue?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7005E7-7D4B-4D8D-9620-4636F0A8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175071"/>
              </a:xfrm>
              <a:prstGeom prst="rect">
                <a:avLst/>
              </a:prstGeom>
              <a:blipFill>
                <a:blip r:embed="rId4"/>
                <a:stretch>
                  <a:fillRect l="-1707" t="-1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87763"/>
              </p:ext>
            </p:extLst>
          </p:nvPr>
        </p:nvGraphicFramePr>
        <p:xfrm>
          <a:off x="1214717" y="268624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9760781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319771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750445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38270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06722479"/>
                    </a:ext>
                  </a:extLst>
                </a:gridCol>
              </a:tblGrid>
              <a:tr h="4721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172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507104"/>
              </p:ext>
            </p:extLst>
          </p:nvPr>
        </p:nvGraphicFramePr>
        <p:xfrm>
          <a:off x="1214717" y="480423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225446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825394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644361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67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57936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93993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98230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98347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60137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1458902"/>
                    </a:ext>
                  </a:extLst>
                </a:gridCol>
              </a:tblGrid>
              <a:tr h="3925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4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23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7005E7-7D4B-4D8D-9620-4636F0A8D031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17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Circle the non-unit fractions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What fraction of the bar is shaded orange?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What fraction of the bar is shaded blue?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7005E7-7D4B-4D8D-9620-4636F0A8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175071"/>
              </a:xfrm>
              <a:prstGeom prst="rect">
                <a:avLst/>
              </a:prstGeom>
              <a:blipFill>
                <a:blip r:embed="rId5"/>
                <a:stretch>
                  <a:fillRect l="-1707" t="-1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38826"/>
              </p:ext>
            </p:extLst>
          </p:nvPr>
        </p:nvGraphicFramePr>
        <p:xfrm>
          <a:off x="1214717" y="268624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9760781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319771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750445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38270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06722479"/>
                    </a:ext>
                  </a:extLst>
                </a:gridCol>
              </a:tblGrid>
              <a:tr h="4721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1728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88868"/>
              </p:ext>
            </p:extLst>
          </p:nvPr>
        </p:nvGraphicFramePr>
        <p:xfrm>
          <a:off x="1214717" y="480423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225446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825394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644361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67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57936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93993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98230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98347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60137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1458902"/>
                    </a:ext>
                  </a:extLst>
                </a:gridCol>
              </a:tblGrid>
              <a:tr h="3925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4229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097280" y="772923"/>
            <a:ext cx="647114" cy="9144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942790" y="772923"/>
            <a:ext cx="647114" cy="9144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38738" y="772923"/>
            <a:ext cx="647114" cy="9144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39934" y="2471418"/>
                <a:ext cx="189424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34" y="2471418"/>
                <a:ext cx="189424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45464" y="4673379"/>
                <a:ext cx="189424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464" y="4673379"/>
                <a:ext cx="189424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159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9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559345" y="1218843"/>
            <a:ext cx="1634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55981" y="669954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Equivalent fractions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5353" y="1642894"/>
            <a:ext cx="7097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alibri" panose="020F0502020204030204" pitchFamily="34" charset="0"/>
            </a:endParaRP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Equivalent means the same </a:t>
            </a:r>
            <a:r>
              <a:rPr lang="en-GB" sz="2800" i="1" dirty="0">
                <a:latin typeface="Calibri" panose="020F0502020204030204" pitchFamily="34" charset="0"/>
              </a:rPr>
              <a:t>value</a:t>
            </a:r>
            <a:r>
              <a:rPr lang="en-GB" sz="2800" dirty="0">
                <a:latin typeface="Calibri" panose="020F0502020204030204" pitchFamily="34" charset="0"/>
              </a:rPr>
              <a:t> or </a:t>
            </a:r>
            <a:r>
              <a:rPr lang="en-GB" sz="2800" i="1" dirty="0">
                <a:latin typeface="Calibri" panose="020F0502020204030204" pitchFamily="34" charset="0"/>
              </a:rPr>
              <a:t>amount.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06" y="3960318"/>
            <a:ext cx="864418" cy="794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78" y="4774388"/>
            <a:ext cx="864418" cy="7949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47403" y="4357769"/>
            <a:ext cx="2732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is equivalent 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88" y="3998081"/>
            <a:ext cx="1250153" cy="1237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96" y="3588875"/>
            <a:ext cx="801910" cy="782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50" y="3406586"/>
            <a:ext cx="801910" cy="7821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20" y="4253938"/>
            <a:ext cx="801910" cy="7821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23" y="4060772"/>
            <a:ext cx="801910" cy="7821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46" y="4526479"/>
            <a:ext cx="801910" cy="7821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8" y="3831572"/>
            <a:ext cx="801910" cy="7821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65" y="5191542"/>
            <a:ext cx="801910" cy="7821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34" y="4919001"/>
            <a:ext cx="801910" cy="7821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32" y="4723343"/>
            <a:ext cx="801910" cy="7821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04" y="3437660"/>
            <a:ext cx="801910" cy="7821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25" y="4245546"/>
            <a:ext cx="805887" cy="786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5485"/>
              </p:ext>
            </p:extLst>
          </p:nvPr>
        </p:nvGraphicFramePr>
        <p:xfrm>
          <a:off x="1307586" y="1471581"/>
          <a:ext cx="6096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656757963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1396" y="5018459"/>
            <a:ext cx="7151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Here is a strip of paper.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I cut it into 2 equal pieces.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83984"/>
              </p:ext>
            </p:extLst>
          </p:nvPr>
        </p:nvGraphicFramePr>
        <p:xfrm>
          <a:off x="1307586" y="1471581"/>
          <a:ext cx="6096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567579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84757"/>
              </p:ext>
            </p:extLst>
          </p:nvPr>
        </p:nvGraphicFramePr>
        <p:xfrm>
          <a:off x="4355586" y="1471581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10937"/>
              </p:ext>
            </p:extLst>
          </p:nvPr>
        </p:nvGraphicFramePr>
        <p:xfrm>
          <a:off x="1307586" y="1471581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0035" y="5018458"/>
            <a:ext cx="7151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Here is a strip of paper.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I cut it into 4 equal pieces.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83585"/>
              </p:ext>
            </p:extLst>
          </p:nvPr>
        </p:nvGraphicFramePr>
        <p:xfrm>
          <a:off x="1307586" y="655388"/>
          <a:ext cx="6096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656757963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90009"/>
              </p:ext>
            </p:extLst>
          </p:nvPr>
        </p:nvGraphicFramePr>
        <p:xfrm>
          <a:off x="1307586" y="655388"/>
          <a:ext cx="6096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567579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9012514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98204"/>
              </p:ext>
            </p:extLst>
          </p:nvPr>
        </p:nvGraphicFramePr>
        <p:xfrm>
          <a:off x="1307586" y="655388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42947088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92390"/>
              </p:ext>
            </p:extLst>
          </p:nvPr>
        </p:nvGraphicFramePr>
        <p:xfrm>
          <a:off x="4355586" y="655388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2183354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66872" y="5253772"/>
            <a:ext cx="715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What do you notice?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C4D94E-FC59-4F57-920C-EFAA25BBC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E09416-3A4C-4FE1-96AA-5C8A42F2353F}"/>
              </a:ext>
            </a:extLst>
          </p:cNvPr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1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4393 0.33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669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1667 0.333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1719 0.253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268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4428 0.25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59872"/>
              </p:ext>
            </p:extLst>
          </p:nvPr>
        </p:nvGraphicFramePr>
        <p:xfrm>
          <a:off x="1205346" y="2435201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42947088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82627"/>
              </p:ext>
            </p:extLst>
          </p:nvPr>
        </p:nvGraphicFramePr>
        <p:xfrm>
          <a:off x="4253346" y="2438471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2183354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63260"/>
              </p:ext>
            </p:extLst>
          </p:nvPr>
        </p:nvGraphicFramePr>
        <p:xfrm>
          <a:off x="4253346" y="865966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87101"/>
              </p:ext>
            </p:extLst>
          </p:nvPr>
        </p:nvGraphicFramePr>
        <p:xfrm>
          <a:off x="1205346" y="865966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11945"/>
                  </p:ext>
                </p:extLst>
              </p:nvPr>
            </p:nvGraphicFramePr>
            <p:xfrm>
              <a:off x="1205346" y="2428661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11945"/>
                  </p:ext>
                </p:extLst>
              </p:nvPr>
            </p:nvGraphicFramePr>
            <p:xfrm>
              <a:off x="1205346" y="2428661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5" t="-1604" r="-101992" b="-3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600" t="-1604" r="-2400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081420"/>
                  </p:ext>
                </p:extLst>
              </p:nvPr>
            </p:nvGraphicFramePr>
            <p:xfrm>
              <a:off x="4253346" y="2431931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892183354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081420"/>
                  </p:ext>
                </p:extLst>
              </p:nvPr>
            </p:nvGraphicFramePr>
            <p:xfrm>
              <a:off x="4253346" y="2431931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892183354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95" t="-1604" r="-101992" b="-3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600" t="-1604" r="-2400" b="-3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344603"/>
                  </p:ext>
                </p:extLst>
              </p:nvPr>
            </p:nvGraphicFramePr>
            <p:xfrm>
              <a:off x="4253346" y="86269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344603"/>
                  </p:ext>
                </p:extLst>
              </p:nvPr>
            </p:nvGraphicFramePr>
            <p:xfrm>
              <a:off x="4253346" y="86269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0345333"/>
                  </p:ext>
                </p:extLst>
              </p:nvPr>
            </p:nvGraphicFramePr>
            <p:xfrm>
              <a:off x="1205346" y="86269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0345333"/>
                  </p:ext>
                </p:extLst>
              </p:nvPr>
            </p:nvGraphicFramePr>
            <p:xfrm>
              <a:off x="1205346" y="86269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895834"/>
                  </p:ext>
                </p:extLst>
              </p:nvPr>
            </p:nvGraphicFramePr>
            <p:xfrm>
              <a:off x="1205346" y="86923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895834"/>
                  </p:ext>
                </p:extLst>
              </p:nvPr>
            </p:nvGraphicFramePr>
            <p:xfrm>
              <a:off x="1205346" y="86923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4067033"/>
                  </p:ext>
                </p:extLst>
              </p:nvPr>
            </p:nvGraphicFramePr>
            <p:xfrm>
              <a:off x="1205346" y="243597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4067033"/>
                  </p:ext>
                </p:extLst>
              </p:nvPr>
            </p:nvGraphicFramePr>
            <p:xfrm>
              <a:off x="1205346" y="243597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195" t="-1604" r="-101992" b="-3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600" t="-1604" r="-2400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54036" y="4321651"/>
                <a:ext cx="5347855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36" y="4321651"/>
                <a:ext cx="5347855" cy="876074"/>
              </a:xfrm>
              <a:prstGeom prst="rect">
                <a:avLst/>
              </a:prstGeom>
              <a:blipFill>
                <a:blip r:embed="rId10"/>
                <a:stretch>
                  <a:fillRect b="-4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819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07715" y="837455"/>
                <a:ext cx="3685309" cy="1797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715" y="837455"/>
                <a:ext cx="3685309" cy="17976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952" y="858999"/>
                <a:ext cx="3685309" cy="1791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52" y="858999"/>
                <a:ext cx="3685309" cy="17916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ket 3"/>
          <p:cNvSpPr/>
          <p:nvPr/>
        </p:nvSpPr>
        <p:spPr>
          <a:xfrm>
            <a:off x="1425631" y="1087240"/>
            <a:ext cx="484667" cy="1378869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2752" y="1462435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52" y="1462435"/>
                <a:ext cx="779381" cy="584775"/>
              </a:xfrm>
              <a:prstGeom prst="rect">
                <a:avLst/>
              </a:prstGeom>
              <a:blipFill>
                <a:blip r:embed="rId7"/>
                <a:stretch>
                  <a:fillRect t="-12500" r="-1968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67788" y="1467563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788" y="1467563"/>
                <a:ext cx="779381" cy="584775"/>
              </a:xfrm>
              <a:prstGeom prst="rect">
                <a:avLst/>
              </a:prstGeom>
              <a:blipFill>
                <a:blip r:embed="rId8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ket 7"/>
          <p:cNvSpPr/>
          <p:nvPr/>
        </p:nvSpPr>
        <p:spPr>
          <a:xfrm flipH="1">
            <a:off x="6683119" y="1219200"/>
            <a:ext cx="484667" cy="1246910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ket 8"/>
          <p:cNvSpPr/>
          <p:nvPr/>
        </p:nvSpPr>
        <p:spPr>
          <a:xfrm flipV="1">
            <a:off x="5457546" y="1219199"/>
            <a:ext cx="484667" cy="1246910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12177" y="1462434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77" y="1462434"/>
                <a:ext cx="792205" cy="584775"/>
              </a:xfrm>
              <a:prstGeom prst="rect">
                <a:avLst/>
              </a:prstGeom>
              <a:blipFill>
                <a:blip r:embed="rId9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ket 16"/>
          <p:cNvSpPr/>
          <p:nvPr/>
        </p:nvSpPr>
        <p:spPr>
          <a:xfrm flipH="1" flipV="1">
            <a:off x="2651204" y="1087239"/>
            <a:ext cx="484667" cy="1378870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05613" y="1467563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13" y="1467563"/>
                <a:ext cx="792205" cy="584775"/>
              </a:xfrm>
              <a:prstGeom prst="rect">
                <a:avLst/>
              </a:prstGeom>
              <a:blipFill>
                <a:blip r:embed="rId10"/>
                <a:stretch>
                  <a:fillRect t="-12500" r="-192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25981"/>
              </p:ext>
            </p:extLst>
          </p:nvPr>
        </p:nvGraphicFramePr>
        <p:xfrm>
          <a:off x="1234745" y="4780202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42947088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38946"/>
              </p:ext>
            </p:extLst>
          </p:nvPr>
        </p:nvGraphicFramePr>
        <p:xfrm>
          <a:off x="4282745" y="4783472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2183354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90076"/>
              </p:ext>
            </p:extLst>
          </p:nvPr>
        </p:nvGraphicFramePr>
        <p:xfrm>
          <a:off x="4282745" y="3210967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41725"/>
              </p:ext>
            </p:extLst>
          </p:nvPr>
        </p:nvGraphicFramePr>
        <p:xfrm>
          <a:off x="1234745" y="3210967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442271"/>
                  </p:ext>
                </p:extLst>
              </p:nvPr>
            </p:nvGraphicFramePr>
            <p:xfrm>
              <a:off x="1234745" y="4773662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442271"/>
                  </p:ext>
                </p:extLst>
              </p:nvPr>
            </p:nvGraphicFramePr>
            <p:xfrm>
              <a:off x="1234745" y="4773662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195" t="-2151" r="-101992" b="-3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600" t="-2151" r="-2400" b="-37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046699"/>
                  </p:ext>
                </p:extLst>
              </p:nvPr>
            </p:nvGraphicFramePr>
            <p:xfrm>
              <a:off x="4282745" y="4776932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892183354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046699"/>
                  </p:ext>
                </p:extLst>
              </p:nvPr>
            </p:nvGraphicFramePr>
            <p:xfrm>
              <a:off x="4282745" y="4776932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892183354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195" t="-1604" r="-101992" b="-3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1600" t="-1604" r="-2400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952500"/>
                  </p:ext>
                </p:extLst>
              </p:nvPr>
            </p:nvGraphicFramePr>
            <p:xfrm>
              <a:off x="4282745" y="320769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952500"/>
                  </p:ext>
                </p:extLst>
              </p:nvPr>
            </p:nvGraphicFramePr>
            <p:xfrm>
              <a:off x="4282745" y="320769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8636835"/>
                  </p:ext>
                </p:extLst>
              </p:nvPr>
            </p:nvGraphicFramePr>
            <p:xfrm>
              <a:off x="1234745" y="320769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8636835"/>
                  </p:ext>
                </p:extLst>
              </p:nvPr>
            </p:nvGraphicFramePr>
            <p:xfrm>
              <a:off x="1234745" y="320769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71399"/>
                  </p:ext>
                </p:extLst>
              </p:nvPr>
            </p:nvGraphicFramePr>
            <p:xfrm>
              <a:off x="1234745" y="321423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71399"/>
                  </p:ext>
                </p:extLst>
              </p:nvPr>
            </p:nvGraphicFramePr>
            <p:xfrm>
              <a:off x="1234745" y="321423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114285"/>
                  </p:ext>
                </p:extLst>
              </p:nvPr>
            </p:nvGraphicFramePr>
            <p:xfrm>
              <a:off x="1234745" y="478097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114285"/>
                  </p:ext>
                </p:extLst>
              </p:nvPr>
            </p:nvGraphicFramePr>
            <p:xfrm>
              <a:off x="1234745" y="478097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195" t="-1604" r="-101992" b="-3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1600" t="-1604" r="-2400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811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 animBg="1"/>
      <p:bldP spid="10" grpId="0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8|1|3.4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.5|11.4|17.1|9.4|4|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7|2.1|8.4|1.9|3.4|0.6|0.5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0.6|4|1.4|8|6.3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0.7|2|2.7|0.6|0.6|12.7|7.3|2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8.4|0.7|5|2.5|1.7|3.5|8.4|0.5|5.6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6|3.6|2.9|1.1|2|1.5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5|0.6|3|0.9|4|1.3|2.6|0.9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|1.2|1.5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0.8|5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8|1.2|1.6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0.5|1.5|3.2|7.6|2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11C2A9-2B5F-41AD-A511-A797921780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8202CD-5B95-446A-9DBD-D934B714939B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522d4c35-b548-4432-90ae-af4376e1c4b4"/>
    <ds:schemaRef ds:uri="http://schemas.microsoft.com/office/2006/metadata/properties"/>
    <ds:schemaRef ds:uri="cee99ee9-287b-4f9a-957c-ba5ae7375c9a"/>
  </ds:schemaRefs>
</ds:datastoreItem>
</file>

<file path=customXml/itemProps3.xml><?xml version="1.0" encoding="utf-8"?>
<ds:datastoreItem xmlns:ds="http://schemas.openxmlformats.org/officeDocument/2006/customXml" ds:itemID="{0D7C1ECB-9A9B-4C5C-982B-CB6F76E66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191</Words>
  <Application>Microsoft Office PowerPoint</Application>
  <PresentationFormat>On-screen Show (4:3)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1 - 4 on the worksheet</vt:lpstr>
      <vt:lpstr>PowerPoint Presentation</vt:lpstr>
      <vt:lpstr>PowerPoint Presentation</vt:lpstr>
      <vt:lpstr>Have a go at the rest of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Anna McArdle</cp:lastModifiedBy>
  <cp:revision>128</cp:revision>
  <dcterms:created xsi:type="dcterms:W3CDTF">2019-07-05T11:02:13Z</dcterms:created>
  <dcterms:modified xsi:type="dcterms:W3CDTF">2021-02-01T22:26:22Z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