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2" r:id="rId3"/>
    <p:sldId id="257" r:id="rId4"/>
    <p:sldId id="395" r:id="rId5"/>
    <p:sldId id="393" r:id="rId6"/>
    <p:sldId id="3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789F0-2D83-4D38-87A4-2275E521A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BAE962-00B1-4452-91C7-933FE2A03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D2C0F-1327-4622-92E2-944CB3A0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A7E56-CE4C-4E3D-A110-857F136B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99A3F-4605-48BA-A973-9C66CBFA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81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6528A-510A-4A0E-A290-ECB8B4AD8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BDD299-CD88-4DDB-BE37-943B61487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C2FE4-5CE2-4CE7-8C28-8FEB73908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46119-6639-4B33-B799-9FAFAA037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E361C-4A05-46AF-8F3B-F9A95120F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33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6432D5-00F3-40DA-BBE5-606169C7FF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F09C5E-ECFF-437C-9BE1-4E3A70206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4AE11-31F7-41B5-B4C4-CBAA66AA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FBF30-E8CF-4932-9768-025FEA00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6C52F-6B01-4BE3-91BB-76A18E76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7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90510-A1D9-4D52-9042-4A93F186C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D36ED-E723-498E-884A-340A9E616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1F43-DBB3-4A37-9544-0F558D484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EE602-7E48-4E6F-8112-729DC0A65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9B883-BFDF-40EE-B892-A80175DC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10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56DF-3AD8-46C2-8997-1D8A0FD1F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25C6B-9604-4F1C-B191-5E122D43A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29760-F23F-450A-B3D4-2C142216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5F911-1112-40F5-820E-A3DC62244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6138D-EA74-4EB4-91A1-3553E19B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65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3C24C-7381-450A-AC5C-1D9804A88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C55CE-142A-43C5-8B6F-91D6A94835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EE177-4002-4B79-9DDA-2E3F3F8BF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CBCB1-58F9-4D9E-BDB0-5E84E6AA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7E9EE-7275-4D4C-B026-DBABCA6FB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864F0-A12A-484B-AA13-98F3B1A0B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45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02F50-2E32-4824-B900-876103D25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AD847-1DE8-40CE-9A74-B6580A644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D86EC3-D732-4638-BC38-6F4454FE5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F4ED33-BDA0-4ED6-BFC0-725D01331C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2315E-EDEF-4A9D-968C-EB2569419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D9A37-4580-4346-B047-706A0532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4CCE07-591E-4EB3-BB6F-9ABBD21D5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FE8A7-0DC0-4B78-8632-B5EEF84D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16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06B1B-87B9-4C24-95BB-0BB8EB340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BBD32-0AF2-4DE2-B012-B1089639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B0A9F8-8D99-416A-8FB5-6CDD86737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38A258-9776-4FAE-9ED9-6FEB1DFB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24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F3D194-FBD2-47B7-8328-BF2E8F98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66A51-AF8C-49D0-A9DD-3C7737E1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4F4ED-DFC9-43C6-9B5C-AEAFD9E10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35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A0BFA-697D-4B98-A0C8-797FAE60D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25DBC-D001-4180-A092-FA27E605E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9CEDA-1D67-4C66-BCD9-ABE08C7B0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6390A-E0EB-43F9-AF65-1A4C6035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7DD96-D59D-4871-9CC0-F7F0CD0A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4A559-BECA-472D-945D-1B3DE1448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7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29997-4499-4FA0-93C2-E825FEA4C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AB5EA4-7007-4559-A644-852A97520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0A2C7-23F5-49BF-9860-188F3AAB2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B7E0D-D6E3-4F11-860C-EA42F31A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FA0FE-F54C-44CD-9EE7-CD2E6090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E9575-C969-48BC-B592-ADBC93B2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1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876868-CAC9-4BD7-9C73-29057BF6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A19F6-DCF3-4786-9A3E-7A5371472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68528-0D1D-48B3-ABA9-AB20F6641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38AF7-6DE8-4ACA-A6D5-406DDCE92336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BC76D-0929-4B68-94D2-E64A77EEB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897EC-A2A5-4DC9-BC94-6959EC7C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E7C4D-5B7F-46EF-A252-59E48EDB57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80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A83FBC-EC97-4DCB-9D09-8C95BA78B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88" b="434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BB4C67-8000-49CB-9F19-B84F26E2A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GB" sz="7200" b="1" i="1" u="sng" dirty="0"/>
              <a:t>Fractions!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44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1799305" y="272388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199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¾ </a:t>
            </a: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02DED9A-01B8-4C4F-8FE9-758E985C6B89}"/>
              </a:ext>
            </a:extLst>
          </p:cNvPr>
          <p:cNvSpPr/>
          <p:nvPr/>
        </p:nvSpPr>
        <p:spPr>
          <a:xfrm>
            <a:off x="4699492" y="2577875"/>
            <a:ext cx="1534160" cy="14122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B68AF6D9-B54F-4D67-8A24-7A6B7A319E7A}"/>
              </a:ext>
            </a:extLst>
          </p:cNvPr>
          <p:cNvSpPr/>
          <p:nvPr/>
        </p:nvSpPr>
        <p:spPr>
          <a:xfrm rot="12561605">
            <a:off x="3245019" y="2157196"/>
            <a:ext cx="1722299" cy="4259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181736-7B80-4414-8FA9-8CFDF53913A5}"/>
              </a:ext>
            </a:extLst>
          </p:cNvPr>
          <p:cNvSpPr txBox="1"/>
          <p:nvPr/>
        </p:nvSpPr>
        <p:spPr>
          <a:xfrm>
            <a:off x="1879600" y="1233965"/>
            <a:ext cx="15473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/>
              <a:t>Numerator</a:t>
            </a:r>
          </a:p>
          <a:p>
            <a:endParaRPr lang="en-GB" sz="2000" u="sng" dirty="0"/>
          </a:p>
          <a:p>
            <a:r>
              <a:rPr lang="en-GB" sz="2000" dirty="0"/>
              <a:t>How many parts you have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7B54CF8-5A87-474D-BA8B-4FCC74343447}"/>
              </a:ext>
            </a:extLst>
          </p:cNvPr>
          <p:cNvSpPr/>
          <p:nvPr/>
        </p:nvSpPr>
        <p:spPr>
          <a:xfrm>
            <a:off x="6138661" y="3548179"/>
            <a:ext cx="1534160" cy="14122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7CD4222-4752-43C8-87B1-6EF0E5814EC9}"/>
              </a:ext>
            </a:extLst>
          </p:cNvPr>
          <p:cNvSpPr/>
          <p:nvPr/>
        </p:nvSpPr>
        <p:spPr>
          <a:xfrm rot="19650114">
            <a:off x="7497196" y="3198997"/>
            <a:ext cx="1576156" cy="4259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02B294-B065-4BA5-A109-BC105AE8316E}"/>
              </a:ext>
            </a:extLst>
          </p:cNvPr>
          <p:cNvSpPr txBox="1"/>
          <p:nvPr/>
        </p:nvSpPr>
        <p:spPr>
          <a:xfrm>
            <a:off x="8481625" y="1346822"/>
            <a:ext cx="17736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/>
              <a:t>Denominator</a:t>
            </a:r>
          </a:p>
          <a:p>
            <a:endParaRPr lang="en-GB" sz="2000" u="sng" dirty="0"/>
          </a:p>
          <a:p>
            <a:r>
              <a:rPr lang="en-GB" sz="2000" dirty="0"/>
              <a:t>How many parts it is split into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2A552E0-F20B-4A4C-88B7-BC06E91A0936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5624035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50311330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23218518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24558286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2097437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108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326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F104D-123B-420D-B4B6-8CBA52D7F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 you write down the fraction that is </a:t>
            </a:r>
            <a:r>
              <a:rPr lang="en-GB" b="1" u="sng" dirty="0">
                <a:solidFill>
                  <a:srgbClr val="FF0000"/>
                </a:solidFill>
              </a:rPr>
              <a:t>red</a:t>
            </a:r>
            <a:r>
              <a:rPr lang="en-GB" dirty="0"/>
              <a:t>?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6C98227D-C4CA-463A-B154-F0D0D678429A}"/>
              </a:ext>
            </a:extLst>
          </p:cNvPr>
          <p:cNvSpPr/>
          <p:nvPr/>
        </p:nvSpPr>
        <p:spPr>
          <a:xfrm>
            <a:off x="711200" y="1828800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54886245-7180-4926-AB37-C12218924FB2}"/>
              </a:ext>
            </a:extLst>
          </p:cNvPr>
          <p:cNvSpPr/>
          <p:nvPr/>
        </p:nvSpPr>
        <p:spPr>
          <a:xfrm>
            <a:off x="955040" y="2361248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8AF8DC77-AB28-4FF6-B8D7-990067DC66E4}"/>
              </a:ext>
            </a:extLst>
          </p:cNvPr>
          <p:cNvSpPr/>
          <p:nvPr/>
        </p:nvSpPr>
        <p:spPr>
          <a:xfrm>
            <a:off x="1615440" y="2413000"/>
            <a:ext cx="711200" cy="70104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8E10FF9D-FCF6-42E1-AD05-E8437BD65833}"/>
              </a:ext>
            </a:extLst>
          </p:cNvPr>
          <p:cNvSpPr/>
          <p:nvPr/>
        </p:nvSpPr>
        <p:spPr>
          <a:xfrm>
            <a:off x="1524000" y="1742440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92B6EA0-ADA8-48CA-99DE-8D57255F97C7}"/>
              </a:ext>
            </a:extLst>
          </p:cNvPr>
          <p:cNvSpPr/>
          <p:nvPr/>
        </p:nvSpPr>
        <p:spPr>
          <a:xfrm>
            <a:off x="294640" y="2529840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54778155-047A-42D5-B42E-500B91B6C9F0}"/>
              </a:ext>
            </a:extLst>
          </p:cNvPr>
          <p:cNvSpPr/>
          <p:nvPr/>
        </p:nvSpPr>
        <p:spPr>
          <a:xfrm>
            <a:off x="955040" y="3048001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054977-1C46-4E37-95B7-2F7CB01C9EFF}"/>
              </a:ext>
            </a:extLst>
          </p:cNvPr>
          <p:cNvSpPr txBox="1"/>
          <p:nvPr/>
        </p:nvSpPr>
        <p:spPr>
          <a:xfrm>
            <a:off x="180340" y="1591807"/>
            <a:ext cx="71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9092B1-B90B-4D9E-8D60-B9AFFEA15977}"/>
              </a:ext>
            </a:extLst>
          </p:cNvPr>
          <p:cNvSpPr txBox="1"/>
          <p:nvPr/>
        </p:nvSpPr>
        <p:spPr>
          <a:xfrm>
            <a:off x="3685540" y="1674039"/>
            <a:ext cx="71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B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53B40C5A-FFA0-4954-92FC-63F00EC84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830905"/>
              </p:ext>
            </p:extLst>
          </p:nvPr>
        </p:nvGraphicFramePr>
        <p:xfrm>
          <a:off x="3939540" y="2346008"/>
          <a:ext cx="32512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0388350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2004981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74829402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628051324"/>
                    </a:ext>
                  </a:extLst>
                </a:gridCol>
              </a:tblGrid>
              <a:tr h="3462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77657"/>
                  </a:ext>
                </a:extLst>
              </a:tr>
              <a:tr h="34628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93365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7667E7E-746E-478C-8F80-95F99EFEF990}"/>
              </a:ext>
            </a:extLst>
          </p:cNvPr>
          <p:cNvSpPr txBox="1"/>
          <p:nvPr/>
        </p:nvSpPr>
        <p:spPr>
          <a:xfrm>
            <a:off x="8328660" y="1700848"/>
            <a:ext cx="71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C</a:t>
            </a: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5DDE1CF0-49E8-43FB-8D57-8EBEBF86D70C}"/>
              </a:ext>
            </a:extLst>
          </p:cNvPr>
          <p:cNvSpPr/>
          <p:nvPr/>
        </p:nvSpPr>
        <p:spPr>
          <a:xfrm>
            <a:off x="8884920" y="2090420"/>
            <a:ext cx="2468880" cy="2352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5DB235-B216-49E8-87B7-6E2755D8B4E6}"/>
              </a:ext>
            </a:extLst>
          </p:cNvPr>
          <p:cNvCxnSpPr>
            <a:cxnSpLocks/>
            <a:stCxn id="14" idx="1"/>
            <a:endCxn id="14" idx="4"/>
          </p:cNvCxnSpPr>
          <p:nvPr/>
        </p:nvCxnSpPr>
        <p:spPr>
          <a:xfrm flipH="1" flipV="1">
            <a:off x="9472930" y="2090421"/>
            <a:ext cx="1292860" cy="2352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ACE5D33-19A6-4B3B-8391-8DA225F55B66}"/>
              </a:ext>
            </a:extLst>
          </p:cNvPr>
          <p:cNvCxnSpPr>
            <a:cxnSpLocks/>
            <a:endCxn id="14" idx="3"/>
          </p:cNvCxnSpPr>
          <p:nvPr/>
        </p:nvCxnSpPr>
        <p:spPr>
          <a:xfrm flipH="1" flipV="1">
            <a:off x="8884920" y="3266440"/>
            <a:ext cx="2468882" cy="47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4694A30-AA32-4549-823B-B4238B33D8E6}"/>
              </a:ext>
            </a:extLst>
          </p:cNvPr>
          <p:cNvCxnSpPr>
            <a:cxnSpLocks/>
            <a:endCxn id="14" idx="5"/>
          </p:cNvCxnSpPr>
          <p:nvPr/>
        </p:nvCxnSpPr>
        <p:spPr>
          <a:xfrm flipV="1">
            <a:off x="9472930" y="2090421"/>
            <a:ext cx="1292860" cy="23520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09651154-0AD8-4709-9F0D-4C2167523973}"/>
              </a:ext>
            </a:extLst>
          </p:cNvPr>
          <p:cNvSpPr/>
          <p:nvPr/>
        </p:nvSpPr>
        <p:spPr>
          <a:xfrm rot="3699200">
            <a:off x="9007109" y="3051658"/>
            <a:ext cx="1263110" cy="105807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2C567177-63DD-458F-A0B3-CD013DA32F5C}"/>
              </a:ext>
            </a:extLst>
          </p:cNvPr>
          <p:cNvSpPr/>
          <p:nvPr/>
        </p:nvSpPr>
        <p:spPr>
          <a:xfrm>
            <a:off x="9487805" y="3360890"/>
            <a:ext cx="1263110" cy="105807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C0609299-824B-4988-BB0B-33110C7EE444}"/>
              </a:ext>
            </a:extLst>
          </p:cNvPr>
          <p:cNvSpPr/>
          <p:nvPr/>
        </p:nvSpPr>
        <p:spPr>
          <a:xfrm rot="14430894">
            <a:off x="9927712" y="2456098"/>
            <a:ext cx="1375460" cy="107765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26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F104D-123B-420D-B4B6-8CBA52D7F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 you write down the fraction that is </a:t>
            </a:r>
            <a:r>
              <a:rPr lang="en-GB" b="1" u="sng" dirty="0">
                <a:solidFill>
                  <a:srgbClr val="FF0000"/>
                </a:solidFill>
              </a:rPr>
              <a:t>red</a:t>
            </a:r>
            <a:r>
              <a:rPr lang="en-GB" dirty="0"/>
              <a:t>?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6C98227D-C4CA-463A-B154-F0D0D678429A}"/>
              </a:ext>
            </a:extLst>
          </p:cNvPr>
          <p:cNvSpPr/>
          <p:nvPr/>
        </p:nvSpPr>
        <p:spPr>
          <a:xfrm>
            <a:off x="711200" y="1828800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54886245-7180-4926-AB37-C12218924FB2}"/>
              </a:ext>
            </a:extLst>
          </p:cNvPr>
          <p:cNvSpPr/>
          <p:nvPr/>
        </p:nvSpPr>
        <p:spPr>
          <a:xfrm>
            <a:off x="955040" y="2361248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8AF8DC77-AB28-4FF6-B8D7-990067DC66E4}"/>
              </a:ext>
            </a:extLst>
          </p:cNvPr>
          <p:cNvSpPr/>
          <p:nvPr/>
        </p:nvSpPr>
        <p:spPr>
          <a:xfrm>
            <a:off x="1615440" y="2413000"/>
            <a:ext cx="711200" cy="70104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8E10FF9D-FCF6-42E1-AD05-E8437BD65833}"/>
              </a:ext>
            </a:extLst>
          </p:cNvPr>
          <p:cNvSpPr/>
          <p:nvPr/>
        </p:nvSpPr>
        <p:spPr>
          <a:xfrm>
            <a:off x="1524000" y="1742440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92B6EA0-ADA8-48CA-99DE-8D57255F97C7}"/>
              </a:ext>
            </a:extLst>
          </p:cNvPr>
          <p:cNvSpPr/>
          <p:nvPr/>
        </p:nvSpPr>
        <p:spPr>
          <a:xfrm>
            <a:off x="294640" y="2529840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54778155-047A-42D5-B42E-500B91B6C9F0}"/>
              </a:ext>
            </a:extLst>
          </p:cNvPr>
          <p:cNvSpPr/>
          <p:nvPr/>
        </p:nvSpPr>
        <p:spPr>
          <a:xfrm>
            <a:off x="955040" y="3048001"/>
            <a:ext cx="711200" cy="701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054977-1C46-4E37-95B7-2F7CB01C9EFF}"/>
              </a:ext>
            </a:extLst>
          </p:cNvPr>
          <p:cNvSpPr txBox="1"/>
          <p:nvPr/>
        </p:nvSpPr>
        <p:spPr>
          <a:xfrm>
            <a:off x="180340" y="1591807"/>
            <a:ext cx="71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9092B1-B90B-4D9E-8D60-B9AFFEA15977}"/>
              </a:ext>
            </a:extLst>
          </p:cNvPr>
          <p:cNvSpPr txBox="1"/>
          <p:nvPr/>
        </p:nvSpPr>
        <p:spPr>
          <a:xfrm>
            <a:off x="3685540" y="1674039"/>
            <a:ext cx="71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B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53B40C5A-FFA0-4954-92FC-63F00EC84E6F}"/>
              </a:ext>
            </a:extLst>
          </p:cNvPr>
          <p:cNvGraphicFramePr>
            <a:graphicFrameLocks noGrp="1"/>
          </p:cNvGraphicFramePr>
          <p:nvPr/>
        </p:nvGraphicFramePr>
        <p:xfrm>
          <a:off x="3939540" y="2346008"/>
          <a:ext cx="32512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0388350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2004981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74829402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628051324"/>
                    </a:ext>
                  </a:extLst>
                </a:gridCol>
              </a:tblGrid>
              <a:tr h="3462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77657"/>
                  </a:ext>
                </a:extLst>
              </a:tr>
              <a:tr h="3462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93365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7667E7E-746E-478C-8F80-95F99EFEF990}"/>
              </a:ext>
            </a:extLst>
          </p:cNvPr>
          <p:cNvSpPr txBox="1"/>
          <p:nvPr/>
        </p:nvSpPr>
        <p:spPr>
          <a:xfrm>
            <a:off x="8328660" y="1700848"/>
            <a:ext cx="71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C</a:t>
            </a: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5DDE1CF0-49E8-43FB-8D57-8EBEBF86D70C}"/>
              </a:ext>
            </a:extLst>
          </p:cNvPr>
          <p:cNvSpPr/>
          <p:nvPr/>
        </p:nvSpPr>
        <p:spPr>
          <a:xfrm>
            <a:off x="8884920" y="2090420"/>
            <a:ext cx="2468880" cy="2352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5DB235-B216-49E8-87B7-6E2755D8B4E6}"/>
              </a:ext>
            </a:extLst>
          </p:cNvPr>
          <p:cNvCxnSpPr>
            <a:cxnSpLocks/>
            <a:stCxn id="14" idx="1"/>
            <a:endCxn id="14" idx="4"/>
          </p:cNvCxnSpPr>
          <p:nvPr/>
        </p:nvCxnSpPr>
        <p:spPr>
          <a:xfrm flipH="1" flipV="1">
            <a:off x="9472930" y="2090421"/>
            <a:ext cx="1292860" cy="2352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ACE5D33-19A6-4B3B-8391-8DA225F55B66}"/>
              </a:ext>
            </a:extLst>
          </p:cNvPr>
          <p:cNvCxnSpPr>
            <a:cxnSpLocks/>
            <a:endCxn id="14" idx="3"/>
          </p:cNvCxnSpPr>
          <p:nvPr/>
        </p:nvCxnSpPr>
        <p:spPr>
          <a:xfrm flipH="1" flipV="1">
            <a:off x="8884920" y="3266440"/>
            <a:ext cx="2468882" cy="472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4694A30-AA32-4549-823B-B4238B33D8E6}"/>
              </a:ext>
            </a:extLst>
          </p:cNvPr>
          <p:cNvCxnSpPr>
            <a:cxnSpLocks/>
            <a:endCxn id="14" idx="5"/>
          </p:cNvCxnSpPr>
          <p:nvPr/>
        </p:nvCxnSpPr>
        <p:spPr>
          <a:xfrm flipV="1">
            <a:off x="9472930" y="2090421"/>
            <a:ext cx="1292860" cy="23520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09651154-0AD8-4709-9F0D-4C2167523973}"/>
              </a:ext>
            </a:extLst>
          </p:cNvPr>
          <p:cNvSpPr/>
          <p:nvPr/>
        </p:nvSpPr>
        <p:spPr>
          <a:xfrm rot="3699200">
            <a:off x="9007109" y="3051658"/>
            <a:ext cx="1263110" cy="105807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2C567177-63DD-458F-A0B3-CD013DA32F5C}"/>
              </a:ext>
            </a:extLst>
          </p:cNvPr>
          <p:cNvSpPr/>
          <p:nvPr/>
        </p:nvSpPr>
        <p:spPr>
          <a:xfrm>
            <a:off x="9487805" y="3360890"/>
            <a:ext cx="1263110" cy="105807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C0609299-824B-4988-BB0B-33110C7EE444}"/>
              </a:ext>
            </a:extLst>
          </p:cNvPr>
          <p:cNvSpPr/>
          <p:nvPr/>
        </p:nvSpPr>
        <p:spPr>
          <a:xfrm rot="14430894">
            <a:off x="9927712" y="2456098"/>
            <a:ext cx="1375460" cy="107765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89C8CF-D0C6-4ECA-91E7-F37A412BBEB7}"/>
              </a:ext>
            </a:extLst>
          </p:cNvPr>
          <p:cNvSpPr txBox="1"/>
          <p:nvPr/>
        </p:nvSpPr>
        <p:spPr>
          <a:xfrm>
            <a:off x="711200" y="4387712"/>
            <a:ext cx="118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1/6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3D5A24-DE16-4ED0-8993-6FE62C021959}"/>
              </a:ext>
            </a:extLst>
          </p:cNvPr>
          <p:cNvSpPr txBox="1"/>
          <p:nvPr/>
        </p:nvSpPr>
        <p:spPr>
          <a:xfrm>
            <a:off x="4828540" y="4306432"/>
            <a:ext cx="118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2/8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8FF2CE-E319-488A-81F6-334538C43F98}"/>
              </a:ext>
            </a:extLst>
          </p:cNvPr>
          <p:cNvSpPr txBox="1"/>
          <p:nvPr/>
        </p:nvSpPr>
        <p:spPr>
          <a:xfrm>
            <a:off x="9733280" y="4947047"/>
            <a:ext cx="118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3/6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EED544-534A-43B2-B12C-003CED239F77}"/>
              </a:ext>
            </a:extLst>
          </p:cNvPr>
          <p:cNvSpPr txBox="1"/>
          <p:nvPr/>
        </p:nvSpPr>
        <p:spPr>
          <a:xfrm>
            <a:off x="9733280" y="5778044"/>
            <a:ext cx="118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1/2</a:t>
            </a:r>
          </a:p>
        </p:txBody>
      </p:sp>
      <p:graphicFrame>
        <p:nvGraphicFramePr>
          <p:cNvPr id="24" name="Table 12">
            <a:extLst>
              <a:ext uri="{FF2B5EF4-FFF2-40B4-BE49-F238E27FC236}">
                <a16:creationId xmlns:a16="http://schemas.microsoft.com/office/drawing/2014/main" id="{CD7D7F82-48E2-4128-A52E-D7817C326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756208"/>
              </p:ext>
            </p:extLst>
          </p:nvPr>
        </p:nvGraphicFramePr>
        <p:xfrm>
          <a:off x="3939540" y="3313680"/>
          <a:ext cx="32512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0388350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2004981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74829402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628051324"/>
                    </a:ext>
                  </a:extLst>
                </a:gridCol>
              </a:tblGrid>
              <a:tr h="3462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77657"/>
                  </a:ext>
                </a:extLst>
              </a:tr>
              <a:tr h="3462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933651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992426C4-1BEF-4095-92BC-A45052C890AF}"/>
              </a:ext>
            </a:extLst>
          </p:cNvPr>
          <p:cNvSpPr txBox="1"/>
          <p:nvPr/>
        </p:nvSpPr>
        <p:spPr>
          <a:xfrm>
            <a:off x="4798060" y="5218709"/>
            <a:ext cx="118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1/4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50AE0EA-A89D-465B-97EA-D192152F9054}"/>
              </a:ext>
            </a:extLst>
          </p:cNvPr>
          <p:cNvCxnSpPr/>
          <p:nvPr/>
        </p:nvCxnSpPr>
        <p:spPr>
          <a:xfrm>
            <a:off x="4757420" y="3313680"/>
            <a:ext cx="0" cy="73152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04C04DE-9C91-48DB-917A-821C9EDE0A85}"/>
              </a:ext>
            </a:extLst>
          </p:cNvPr>
          <p:cNvCxnSpPr/>
          <p:nvPr/>
        </p:nvCxnSpPr>
        <p:spPr>
          <a:xfrm>
            <a:off x="5590540" y="3313680"/>
            <a:ext cx="0" cy="73152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DD4C22-897F-4847-B596-C60EB0BE986F}"/>
              </a:ext>
            </a:extLst>
          </p:cNvPr>
          <p:cNvCxnSpPr/>
          <p:nvPr/>
        </p:nvCxnSpPr>
        <p:spPr>
          <a:xfrm>
            <a:off x="6372860" y="3313680"/>
            <a:ext cx="0" cy="73152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39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33BCE-643E-43F5-A491-29BF86397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Draw a chocolate bar or a pizza if it will help you to fill in the inequality statements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E2809-19F8-4598-A407-2DF98DB11CE6}"/>
              </a:ext>
            </a:extLst>
          </p:cNvPr>
          <p:cNvSpPr txBox="1"/>
          <p:nvPr/>
        </p:nvSpPr>
        <p:spPr>
          <a:xfrm>
            <a:off x="3368040" y="20828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2/3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E720FB-CA1C-4A5E-A13F-996BCD174579}"/>
              </a:ext>
            </a:extLst>
          </p:cNvPr>
          <p:cNvSpPr txBox="1"/>
          <p:nvPr/>
        </p:nvSpPr>
        <p:spPr>
          <a:xfrm>
            <a:off x="6446520" y="299843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4/8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70DB82-BEA6-4465-B7A7-02F1E9CBC847}"/>
              </a:ext>
            </a:extLst>
          </p:cNvPr>
          <p:cNvSpPr txBox="1"/>
          <p:nvPr/>
        </p:nvSpPr>
        <p:spPr>
          <a:xfrm>
            <a:off x="6446520" y="39624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1/3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B7039-451D-47D6-BF4E-63C02A03C47E}"/>
              </a:ext>
            </a:extLst>
          </p:cNvPr>
          <p:cNvSpPr txBox="1"/>
          <p:nvPr/>
        </p:nvSpPr>
        <p:spPr>
          <a:xfrm>
            <a:off x="6446520" y="503936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6/10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A35E67-10D7-40BD-968F-BC9F91119F4A}"/>
              </a:ext>
            </a:extLst>
          </p:cNvPr>
          <p:cNvSpPr txBox="1"/>
          <p:nvPr/>
        </p:nvSpPr>
        <p:spPr>
          <a:xfrm>
            <a:off x="3368040" y="39624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1/4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99269C-C649-45B6-ADF9-7DEF997A56CE}"/>
              </a:ext>
            </a:extLst>
          </p:cNvPr>
          <p:cNvSpPr txBox="1"/>
          <p:nvPr/>
        </p:nvSpPr>
        <p:spPr>
          <a:xfrm>
            <a:off x="3368040" y="503936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2/10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9B74F-85E5-43BA-AE32-6681588F1D28}"/>
              </a:ext>
            </a:extLst>
          </p:cNvPr>
          <p:cNvSpPr txBox="1"/>
          <p:nvPr/>
        </p:nvSpPr>
        <p:spPr>
          <a:xfrm>
            <a:off x="3368040" y="299843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3/4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EBA9E4-B485-498D-A30B-756C91F4A01A}"/>
              </a:ext>
            </a:extLst>
          </p:cNvPr>
          <p:cNvSpPr txBox="1"/>
          <p:nvPr/>
        </p:nvSpPr>
        <p:spPr>
          <a:xfrm>
            <a:off x="6446520" y="20751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1/2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D1B1FE-420B-4425-B342-527FE6C583A5}"/>
              </a:ext>
            </a:extLst>
          </p:cNvPr>
          <p:cNvSpPr txBox="1"/>
          <p:nvPr/>
        </p:nvSpPr>
        <p:spPr>
          <a:xfrm>
            <a:off x="4998720" y="2204720"/>
            <a:ext cx="1097280" cy="7937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1DC3E9-B5AA-4C6B-B799-71299AE8195A}"/>
              </a:ext>
            </a:extLst>
          </p:cNvPr>
          <p:cNvSpPr txBox="1"/>
          <p:nvPr/>
        </p:nvSpPr>
        <p:spPr>
          <a:xfrm>
            <a:off x="4998720" y="3119120"/>
            <a:ext cx="1097280" cy="7937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6571FA-169A-49FB-8EF5-382C31844DB8}"/>
              </a:ext>
            </a:extLst>
          </p:cNvPr>
          <p:cNvSpPr txBox="1"/>
          <p:nvPr/>
        </p:nvSpPr>
        <p:spPr>
          <a:xfrm>
            <a:off x="5013961" y="4076780"/>
            <a:ext cx="1097280" cy="7937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467933-B440-45C8-92CB-DE807379428C}"/>
              </a:ext>
            </a:extLst>
          </p:cNvPr>
          <p:cNvSpPr txBox="1"/>
          <p:nvPr/>
        </p:nvSpPr>
        <p:spPr>
          <a:xfrm>
            <a:off x="5013961" y="5168980"/>
            <a:ext cx="1097280" cy="7937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36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33BCE-643E-43F5-A491-29BF86397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Draw a chocolate bar or a pizza if it will help you to fill in the inequality statements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E2809-19F8-4598-A407-2DF98DB11CE6}"/>
              </a:ext>
            </a:extLst>
          </p:cNvPr>
          <p:cNvSpPr txBox="1"/>
          <p:nvPr/>
        </p:nvSpPr>
        <p:spPr>
          <a:xfrm>
            <a:off x="3368040" y="20828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2/3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E720FB-CA1C-4A5E-A13F-996BCD174579}"/>
              </a:ext>
            </a:extLst>
          </p:cNvPr>
          <p:cNvSpPr txBox="1"/>
          <p:nvPr/>
        </p:nvSpPr>
        <p:spPr>
          <a:xfrm>
            <a:off x="6446520" y="299843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4/8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70DB82-BEA6-4465-B7A7-02F1E9CBC847}"/>
              </a:ext>
            </a:extLst>
          </p:cNvPr>
          <p:cNvSpPr txBox="1"/>
          <p:nvPr/>
        </p:nvSpPr>
        <p:spPr>
          <a:xfrm>
            <a:off x="6446520" y="39624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1/3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B7039-451D-47D6-BF4E-63C02A03C47E}"/>
              </a:ext>
            </a:extLst>
          </p:cNvPr>
          <p:cNvSpPr txBox="1"/>
          <p:nvPr/>
        </p:nvSpPr>
        <p:spPr>
          <a:xfrm>
            <a:off x="6446520" y="503936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6/10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A35E67-10D7-40BD-968F-BC9F91119F4A}"/>
              </a:ext>
            </a:extLst>
          </p:cNvPr>
          <p:cNvSpPr txBox="1"/>
          <p:nvPr/>
        </p:nvSpPr>
        <p:spPr>
          <a:xfrm>
            <a:off x="3368040" y="39624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1/4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99269C-C649-45B6-ADF9-7DEF997A56CE}"/>
              </a:ext>
            </a:extLst>
          </p:cNvPr>
          <p:cNvSpPr txBox="1"/>
          <p:nvPr/>
        </p:nvSpPr>
        <p:spPr>
          <a:xfrm>
            <a:off x="3368040" y="503936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2/10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9B74F-85E5-43BA-AE32-6681588F1D28}"/>
              </a:ext>
            </a:extLst>
          </p:cNvPr>
          <p:cNvSpPr txBox="1"/>
          <p:nvPr/>
        </p:nvSpPr>
        <p:spPr>
          <a:xfrm>
            <a:off x="3368040" y="299843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3/4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EBA9E4-B485-498D-A30B-756C91F4A01A}"/>
              </a:ext>
            </a:extLst>
          </p:cNvPr>
          <p:cNvSpPr txBox="1"/>
          <p:nvPr/>
        </p:nvSpPr>
        <p:spPr>
          <a:xfrm>
            <a:off x="6446520" y="2075100"/>
            <a:ext cx="204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1/2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D1B1FE-420B-4425-B342-527FE6C583A5}"/>
              </a:ext>
            </a:extLst>
          </p:cNvPr>
          <p:cNvSpPr txBox="1"/>
          <p:nvPr/>
        </p:nvSpPr>
        <p:spPr>
          <a:xfrm>
            <a:off x="4998720" y="2204720"/>
            <a:ext cx="10972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&gt;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1DC3E9-B5AA-4C6B-B799-71299AE8195A}"/>
              </a:ext>
            </a:extLst>
          </p:cNvPr>
          <p:cNvSpPr txBox="1"/>
          <p:nvPr/>
        </p:nvSpPr>
        <p:spPr>
          <a:xfrm>
            <a:off x="4998720" y="3119120"/>
            <a:ext cx="10972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&gt;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6571FA-169A-49FB-8EF5-382C31844DB8}"/>
              </a:ext>
            </a:extLst>
          </p:cNvPr>
          <p:cNvSpPr txBox="1"/>
          <p:nvPr/>
        </p:nvSpPr>
        <p:spPr>
          <a:xfrm>
            <a:off x="5013961" y="4076780"/>
            <a:ext cx="10972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&lt;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467933-B440-45C8-92CB-DE807379428C}"/>
              </a:ext>
            </a:extLst>
          </p:cNvPr>
          <p:cNvSpPr txBox="1"/>
          <p:nvPr/>
        </p:nvSpPr>
        <p:spPr>
          <a:xfrm>
            <a:off x="5013961" y="5168980"/>
            <a:ext cx="10972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2078639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105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Fractions!</vt:lpstr>
      <vt:lpstr>PowerPoint Presentation</vt:lpstr>
      <vt:lpstr>Can you write down the fraction that is red?</vt:lpstr>
      <vt:lpstr>Can you write down the fraction that is red?</vt:lpstr>
      <vt:lpstr>Draw a chocolate bar or a pizza if it will help you to fill in the inequality statements</vt:lpstr>
      <vt:lpstr>Draw a chocolate bar or a pizza if it will help you to fill in the inequality statements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Fractions!</dc:title>
  <dc:creator>Heather Taylor</dc:creator>
  <cp:lastModifiedBy>Heather Taylor</cp:lastModifiedBy>
  <cp:revision>3</cp:revision>
  <dcterms:created xsi:type="dcterms:W3CDTF">2021-01-31T18:55:18Z</dcterms:created>
  <dcterms:modified xsi:type="dcterms:W3CDTF">2021-01-31T19:17:45Z</dcterms:modified>
</cp:coreProperties>
</file>