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366" r:id="rId5"/>
    <p:sldId id="381" r:id="rId6"/>
    <p:sldId id="382" r:id="rId7"/>
    <p:sldId id="383" r:id="rId8"/>
    <p:sldId id="384" r:id="rId9"/>
    <p:sldId id="385" r:id="rId10"/>
    <p:sldId id="368" r:id="rId11"/>
    <p:sldId id="374" r:id="rId12"/>
    <p:sldId id="355" r:id="rId13"/>
    <p:sldId id="380" r:id="rId14"/>
    <p:sldId id="386" r:id="rId15"/>
    <p:sldId id="387" r:id="rId16"/>
    <p:sldId id="388" r:id="rId17"/>
    <p:sldId id="389" r:id="rId18"/>
    <p:sldId id="390" r:id="rId19"/>
    <p:sldId id="391" r:id="rId20"/>
    <p:sldId id="392" r:id="rId21"/>
    <p:sldId id="393" r:id="rId22"/>
    <p:sldId id="394" r:id="rId23"/>
    <p:sldId id="395" r:id="rId24"/>
    <p:sldId id="396" r:id="rId25"/>
    <p:sldId id="397" r:id="rId26"/>
    <p:sldId id="398" r:id="rId27"/>
    <p:sldId id="399" r:id="rId28"/>
    <p:sldId id="400" r:id="rId29"/>
    <p:sldId id="401" r:id="rId30"/>
    <p:sldId id="402" r:id="rId31"/>
    <p:sldId id="403" r:id="rId32"/>
    <p:sldId id="404" r:id="rId33"/>
    <p:sldId id="405" r:id="rId34"/>
    <p:sldId id="406" r:id="rId35"/>
    <p:sldId id="407" r:id="rId36"/>
    <p:sldId id="408" r:id="rId37"/>
    <p:sldId id="409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BB6CFE1-A23E-489F-9049-009E78648C18}" v="61" dt="2018-12-06T11:39:01.443"/>
    <p1510:client id="{BA8D7A10-2357-434E-AB14-CC8A6C8A621A}" v="6" dt="2018-12-06T11:05:50.64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61" autoAdjust="0"/>
    <p:restoredTop sz="94660"/>
  </p:normalViewPr>
  <p:slideViewPr>
    <p:cSldViewPr snapToGrid="0">
      <p:cViewPr varScale="1">
        <p:scale>
          <a:sx n="91" d="100"/>
          <a:sy n="91" d="100"/>
        </p:scale>
        <p:origin x="13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microsoft.com/office/2015/10/relationships/revisionInfo" Target="revisionInfo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dsay Grix" userId="a678036f-2d88-407c-addb-d0af3fea6eec" providerId="ADAL" clId="{9DADDA2D-7023-4224-AA88-96B93008952B}"/>
    <pc:docChg chg="undo custSel modSld">
      <pc:chgData name="Lindsay Grix" userId="a678036f-2d88-407c-addb-d0af3fea6eec" providerId="ADAL" clId="{9DADDA2D-7023-4224-AA88-96B93008952B}" dt="2018-10-02T09:40:39.593" v="53"/>
      <pc:docMkLst>
        <pc:docMk/>
      </pc:docMkLst>
      <pc:sldChg chg="addSp delSp modSp">
        <pc:chgData name="Lindsay Grix" userId="a678036f-2d88-407c-addb-d0af3fea6eec" providerId="ADAL" clId="{9DADDA2D-7023-4224-AA88-96B93008952B}" dt="2018-10-02T09:40:02.251" v="45"/>
        <pc:sldMkLst>
          <pc:docMk/>
          <pc:sldMk cId="2637481266" sldId="256"/>
        </pc:sldMkLst>
        <pc:spChg chg="add">
          <ac:chgData name="Lindsay Grix" userId="a678036f-2d88-407c-addb-d0af3fea6eec" providerId="ADAL" clId="{9DADDA2D-7023-4224-AA88-96B93008952B}" dt="2018-10-02T09:40:02.251" v="45"/>
          <ac:spMkLst>
            <pc:docMk/>
            <pc:sldMk cId="2637481266" sldId="256"/>
            <ac:spMk id="7" creationId="{277FDC6C-B99A-4ED8-B341-A52126824B67}"/>
          </ac:spMkLst>
        </pc:spChg>
        <pc:spChg chg="del mod topLvl">
          <ac:chgData name="Lindsay Grix" userId="a678036f-2d88-407c-addb-d0af3fea6eec" providerId="ADAL" clId="{9DADDA2D-7023-4224-AA88-96B93008952B}" dt="2018-10-02T09:40:01.076" v="44" actId="478"/>
          <ac:spMkLst>
            <pc:docMk/>
            <pc:sldMk cId="2637481266" sldId="256"/>
            <ac:spMk id="17" creationId="{0F18B4CD-798D-4EA5-92CF-7A4BB6DD9812}"/>
          </ac:spMkLst>
        </pc:spChg>
        <pc:spChg chg="mod">
          <ac:chgData name="Lindsay Grix" userId="a678036f-2d88-407c-addb-d0af3fea6eec" providerId="ADAL" clId="{9DADDA2D-7023-4224-AA88-96B93008952B}" dt="2018-10-02T09:19:53.593" v="30" actId="255"/>
          <ac:spMkLst>
            <pc:docMk/>
            <pc:sldMk cId="2637481266" sldId="256"/>
            <ac:spMk id="19" creationId="{5252A847-DE45-4FA3-A1F8-EEBEB845FF8E}"/>
          </ac:spMkLst>
        </pc:spChg>
        <pc:grpChg chg="del">
          <ac:chgData name="Lindsay Grix" userId="a678036f-2d88-407c-addb-d0af3fea6eec" providerId="ADAL" clId="{9DADDA2D-7023-4224-AA88-96B93008952B}" dt="2018-10-02T09:40:01.076" v="44" actId="478"/>
          <ac:grpSpMkLst>
            <pc:docMk/>
            <pc:sldMk cId="2637481266" sldId="256"/>
            <ac:grpSpMk id="16" creationId="{B31300A9-E3C5-4701-8EF1-45ED088A04DD}"/>
          </ac:grpSpMkLst>
        </pc:grpChg>
        <pc:picChg chg="mod">
          <ac:chgData name="Lindsay Grix" userId="a678036f-2d88-407c-addb-d0af3fea6eec" providerId="ADAL" clId="{9DADDA2D-7023-4224-AA88-96B93008952B}" dt="2018-10-02T09:34:03.563" v="33" actId="1076"/>
          <ac:picMkLst>
            <pc:docMk/>
            <pc:sldMk cId="2637481266" sldId="256"/>
            <ac:picMk id="8" creationId="{D9426B6B-94AA-4D9B-BC63-8F0BC9ED5115}"/>
          </ac:picMkLst>
        </pc:picChg>
        <pc:picChg chg="topLvl">
          <ac:chgData name="Lindsay Grix" userId="a678036f-2d88-407c-addb-d0af3fea6eec" providerId="ADAL" clId="{9DADDA2D-7023-4224-AA88-96B93008952B}" dt="2018-10-02T09:40:01.076" v="44" actId="478"/>
          <ac:picMkLst>
            <pc:docMk/>
            <pc:sldMk cId="2637481266" sldId="256"/>
            <ac:picMk id="18" creationId="{AF62330C-AB9B-43BE-82E4-98A7F5B9D6D1}"/>
          </ac:picMkLst>
        </pc:picChg>
      </pc:sldChg>
      <pc:sldChg chg="addSp delSp modSp">
        <pc:chgData name="Lindsay Grix" userId="a678036f-2d88-407c-addb-d0af3fea6eec" providerId="ADAL" clId="{9DADDA2D-7023-4224-AA88-96B93008952B}" dt="2018-10-02T09:40:33.903" v="51"/>
        <pc:sldMkLst>
          <pc:docMk/>
          <pc:sldMk cId="636014570" sldId="314"/>
        </pc:sldMkLst>
        <pc:spChg chg="add">
          <ac:chgData name="Lindsay Grix" userId="a678036f-2d88-407c-addb-d0af3fea6eec" providerId="ADAL" clId="{9DADDA2D-7023-4224-AA88-96B93008952B}" dt="2018-10-02T09:40:33.903" v="51"/>
          <ac:spMkLst>
            <pc:docMk/>
            <pc:sldMk cId="636014570" sldId="314"/>
            <ac:spMk id="7" creationId="{84B107DC-B90C-4A45-B422-BA8DE29C2552}"/>
          </ac:spMkLst>
        </pc:spChg>
        <pc:spChg chg="del topLvl">
          <ac:chgData name="Lindsay Grix" userId="a678036f-2d88-407c-addb-d0af3fea6eec" providerId="ADAL" clId="{9DADDA2D-7023-4224-AA88-96B93008952B}" dt="2018-10-02T09:40:33.083" v="50" actId="478"/>
          <ac:spMkLst>
            <pc:docMk/>
            <pc:sldMk cId="636014570" sldId="314"/>
            <ac:spMk id="17" creationId="{0F18B4CD-798D-4EA5-92CF-7A4BB6DD9812}"/>
          </ac:spMkLst>
        </pc:spChg>
        <pc:spChg chg="mod">
          <ac:chgData name="Lindsay Grix" userId="a678036f-2d88-407c-addb-d0af3fea6eec" providerId="ADAL" clId="{9DADDA2D-7023-4224-AA88-96B93008952B}" dt="2018-10-02T09:18:57.674" v="21" actId="404"/>
          <ac:spMkLst>
            <pc:docMk/>
            <pc:sldMk cId="636014570" sldId="314"/>
            <ac:spMk id="19" creationId="{5252A847-DE45-4FA3-A1F8-EEBEB845FF8E}"/>
          </ac:spMkLst>
        </pc:spChg>
        <pc:grpChg chg="del">
          <ac:chgData name="Lindsay Grix" userId="a678036f-2d88-407c-addb-d0af3fea6eec" providerId="ADAL" clId="{9DADDA2D-7023-4224-AA88-96B93008952B}" dt="2018-10-02T09:40:33.083" v="50" actId="478"/>
          <ac:grpSpMkLst>
            <pc:docMk/>
            <pc:sldMk cId="636014570" sldId="314"/>
            <ac:grpSpMk id="16" creationId="{B31300A9-E3C5-4701-8EF1-45ED088A04DD}"/>
          </ac:grpSpMkLst>
        </pc:grpChg>
        <pc:picChg chg="topLvl">
          <ac:chgData name="Lindsay Grix" userId="a678036f-2d88-407c-addb-d0af3fea6eec" providerId="ADAL" clId="{9DADDA2D-7023-4224-AA88-96B93008952B}" dt="2018-10-02T09:40:33.083" v="50" actId="478"/>
          <ac:picMkLst>
            <pc:docMk/>
            <pc:sldMk cId="636014570" sldId="314"/>
            <ac:picMk id="18" creationId="{AF62330C-AB9B-43BE-82E4-98A7F5B9D6D1}"/>
          </ac:picMkLst>
        </pc:picChg>
      </pc:sldChg>
      <pc:sldChg chg="addSp delSp modSp">
        <pc:chgData name="Lindsay Grix" userId="a678036f-2d88-407c-addb-d0af3fea6eec" providerId="ADAL" clId="{9DADDA2D-7023-4224-AA88-96B93008952B}" dt="2018-10-02T09:40:39.593" v="53"/>
        <pc:sldMkLst>
          <pc:docMk/>
          <pc:sldMk cId="1071900124" sldId="355"/>
        </pc:sldMkLst>
        <pc:spChg chg="add">
          <ac:chgData name="Lindsay Grix" userId="a678036f-2d88-407c-addb-d0af3fea6eec" providerId="ADAL" clId="{9DADDA2D-7023-4224-AA88-96B93008952B}" dt="2018-10-02T09:40:39.593" v="53"/>
          <ac:spMkLst>
            <pc:docMk/>
            <pc:sldMk cId="1071900124" sldId="355"/>
            <ac:spMk id="7" creationId="{F2267ACB-233E-41BC-B01B-8F3DC45483E4}"/>
          </ac:spMkLst>
        </pc:spChg>
        <pc:spChg chg="del topLvl">
          <ac:chgData name="Lindsay Grix" userId="a678036f-2d88-407c-addb-d0af3fea6eec" providerId="ADAL" clId="{9DADDA2D-7023-4224-AA88-96B93008952B}" dt="2018-10-02T09:40:38.661" v="52" actId="478"/>
          <ac:spMkLst>
            <pc:docMk/>
            <pc:sldMk cId="1071900124" sldId="355"/>
            <ac:spMk id="17" creationId="{0F18B4CD-798D-4EA5-92CF-7A4BB6DD9812}"/>
          </ac:spMkLst>
        </pc:spChg>
        <pc:spChg chg="mod">
          <ac:chgData name="Lindsay Grix" userId="a678036f-2d88-407c-addb-d0af3fea6eec" providerId="ADAL" clId="{9DADDA2D-7023-4224-AA88-96B93008952B}" dt="2018-10-02T09:19:11.310" v="22" actId="404"/>
          <ac:spMkLst>
            <pc:docMk/>
            <pc:sldMk cId="1071900124" sldId="355"/>
            <ac:spMk id="19" creationId="{5252A847-DE45-4FA3-A1F8-EEBEB845FF8E}"/>
          </ac:spMkLst>
        </pc:spChg>
        <pc:grpChg chg="del">
          <ac:chgData name="Lindsay Grix" userId="a678036f-2d88-407c-addb-d0af3fea6eec" providerId="ADAL" clId="{9DADDA2D-7023-4224-AA88-96B93008952B}" dt="2018-10-02T09:40:38.661" v="52" actId="478"/>
          <ac:grpSpMkLst>
            <pc:docMk/>
            <pc:sldMk cId="1071900124" sldId="355"/>
            <ac:grpSpMk id="16" creationId="{B31300A9-E3C5-4701-8EF1-45ED088A04DD}"/>
          </ac:grpSpMkLst>
        </pc:grpChg>
        <pc:picChg chg="topLvl">
          <ac:chgData name="Lindsay Grix" userId="a678036f-2d88-407c-addb-d0af3fea6eec" providerId="ADAL" clId="{9DADDA2D-7023-4224-AA88-96B93008952B}" dt="2018-10-02T09:40:38.661" v="52" actId="478"/>
          <ac:picMkLst>
            <pc:docMk/>
            <pc:sldMk cId="1071900124" sldId="355"/>
            <ac:picMk id="18" creationId="{AF62330C-AB9B-43BE-82E4-98A7F5B9D6D1}"/>
          </ac:picMkLst>
        </pc:picChg>
      </pc:sldChg>
      <pc:sldChg chg="addSp delSp modSp">
        <pc:chgData name="Lindsay Grix" userId="a678036f-2d88-407c-addb-d0af3fea6eec" providerId="ADAL" clId="{9DADDA2D-7023-4224-AA88-96B93008952B}" dt="2018-10-02T09:40:23.440" v="49"/>
        <pc:sldMkLst>
          <pc:docMk/>
          <pc:sldMk cId="36917022" sldId="360"/>
        </pc:sldMkLst>
        <pc:spChg chg="add">
          <ac:chgData name="Lindsay Grix" userId="a678036f-2d88-407c-addb-d0af3fea6eec" providerId="ADAL" clId="{9DADDA2D-7023-4224-AA88-96B93008952B}" dt="2018-10-02T09:40:23.440" v="49"/>
          <ac:spMkLst>
            <pc:docMk/>
            <pc:sldMk cId="36917022" sldId="360"/>
            <ac:spMk id="7" creationId="{B632E459-9B27-4467-B89C-78410207B713}"/>
          </ac:spMkLst>
        </pc:spChg>
        <pc:spChg chg="del topLvl">
          <ac:chgData name="Lindsay Grix" userId="a678036f-2d88-407c-addb-d0af3fea6eec" providerId="ADAL" clId="{9DADDA2D-7023-4224-AA88-96B93008952B}" dt="2018-10-02T09:40:22.430" v="48" actId="478"/>
          <ac:spMkLst>
            <pc:docMk/>
            <pc:sldMk cId="36917022" sldId="360"/>
            <ac:spMk id="17" creationId="{0F18B4CD-798D-4EA5-92CF-7A4BB6DD9812}"/>
          </ac:spMkLst>
        </pc:spChg>
        <pc:spChg chg="mod">
          <ac:chgData name="Lindsay Grix" userId="a678036f-2d88-407c-addb-d0af3fea6eec" providerId="ADAL" clId="{9DADDA2D-7023-4224-AA88-96B93008952B}" dt="2018-10-02T09:19:24.097" v="26" actId="1076"/>
          <ac:spMkLst>
            <pc:docMk/>
            <pc:sldMk cId="36917022" sldId="360"/>
            <ac:spMk id="19" creationId="{5252A847-DE45-4FA3-A1F8-EEBEB845FF8E}"/>
          </ac:spMkLst>
        </pc:spChg>
        <pc:grpChg chg="del">
          <ac:chgData name="Lindsay Grix" userId="a678036f-2d88-407c-addb-d0af3fea6eec" providerId="ADAL" clId="{9DADDA2D-7023-4224-AA88-96B93008952B}" dt="2018-10-02T09:40:22.430" v="48" actId="478"/>
          <ac:grpSpMkLst>
            <pc:docMk/>
            <pc:sldMk cId="36917022" sldId="360"/>
            <ac:grpSpMk id="16" creationId="{B31300A9-E3C5-4701-8EF1-45ED088A04DD}"/>
          </ac:grpSpMkLst>
        </pc:grpChg>
        <pc:picChg chg="topLvl">
          <ac:chgData name="Lindsay Grix" userId="a678036f-2d88-407c-addb-d0af3fea6eec" providerId="ADAL" clId="{9DADDA2D-7023-4224-AA88-96B93008952B}" dt="2018-10-02T09:40:22.430" v="48" actId="478"/>
          <ac:picMkLst>
            <pc:docMk/>
            <pc:sldMk cId="36917022" sldId="360"/>
            <ac:picMk id="18" creationId="{AF62330C-AB9B-43BE-82E4-98A7F5B9D6D1}"/>
          </ac:picMkLst>
        </pc:picChg>
      </pc:sldChg>
    </pc:docChg>
  </pc:docChgLst>
  <pc:docChgLst>
    <pc:chgData name="Ashleigh Sobol" userId="8430f2a2-602f-4dde-a79b-412efd9dd8bf" providerId="ADAL" clId="{A204DDAC-AA7C-4679-9F40-91028CD5C38E}"/>
    <pc:docChg chg="undo custSel modSld sldOrd">
      <pc:chgData name="Ashleigh Sobol" userId="8430f2a2-602f-4dde-a79b-412efd9dd8bf" providerId="ADAL" clId="{A204DDAC-AA7C-4679-9F40-91028CD5C38E}" dt="2018-10-02T10:39:47.420" v="70" actId="207"/>
      <pc:docMkLst>
        <pc:docMk/>
      </pc:docMkLst>
      <pc:sldChg chg="modSp">
        <pc:chgData name="Ashleigh Sobol" userId="8430f2a2-602f-4dde-a79b-412efd9dd8bf" providerId="ADAL" clId="{A204DDAC-AA7C-4679-9F40-91028CD5C38E}" dt="2018-10-02T09:51:54.639" v="0" actId="404"/>
        <pc:sldMkLst>
          <pc:docMk/>
          <pc:sldMk cId="2637481266" sldId="256"/>
        </pc:sldMkLst>
        <pc:spChg chg="mod">
          <ac:chgData name="Ashleigh Sobol" userId="8430f2a2-602f-4dde-a79b-412efd9dd8bf" providerId="ADAL" clId="{A204DDAC-AA7C-4679-9F40-91028CD5C38E}" dt="2018-10-02T09:51:54.639" v="0" actId="404"/>
          <ac:spMkLst>
            <pc:docMk/>
            <pc:sldMk cId="2637481266" sldId="256"/>
            <ac:spMk id="19" creationId="{5252A847-DE45-4FA3-A1F8-EEBEB845FF8E}"/>
          </ac:spMkLst>
        </pc:spChg>
      </pc:sldChg>
      <pc:sldChg chg="modSp ord">
        <pc:chgData name="Ashleigh Sobol" userId="8430f2a2-602f-4dde-a79b-412efd9dd8bf" providerId="ADAL" clId="{A204DDAC-AA7C-4679-9F40-91028CD5C38E}" dt="2018-10-02T10:39:31.933" v="63" actId="207"/>
        <pc:sldMkLst>
          <pc:docMk/>
          <pc:sldMk cId="636014570" sldId="314"/>
        </pc:sldMkLst>
        <pc:spChg chg="mod">
          <ac:chgData name="Ashleigh Sobol" userId="8430f2a2-602f-4dde-a79b-412efd9dd8bf" providerId="ADAL" clId="{A204DDAC-AA7C-4679-9F40-91028CD5C38E}" dt="2018-10-02T10:39:31.933" v="63" actId="207"/>
          <ac:spMkLst>
            <pc:docMk/>
            <pc:sldMk cId="636014570" sldId="314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A204DDAC-AA7C-4679-9F40-91028CD5C38E}" dt="2018-10-02T10:39:23.888" v="61" actId="403"/>
        <pc:sldMkLst>
          <pc:docMk/>
          <pc:sldMk cId="1071900124" sldId="355"/>
        </pc:sldMkLst>
        <pc:spChg chg="mod">
          <ac:chgData name="Ashleigh Sobol" userId="8430f2a2-602f-4dde-a79b-412efd9dd8bf" providerId="ADAL" clId="{A204DDAC-AA7C-4679-9F40-91028CD5C38E}" dt="2018-10-02T10:39:23.888" v="61" actId="403"/>
          <ac:spMkLst>
            <pc:docMk/>
            <pc:sldMk cId="1071900124" sldId="355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A204DDAC-AA7C-4679-9F40-91028CD5C38E}" dt="2018-10-02T10:39:36.851" v="65" actId="403"/>
        <pc:sldMkLst>
          <pc:docMk/>
          <pc:sldMk cId="36917022" sldId="360"/>
        </pc:sldMkLst>
        <pc:spChg chg="mod">
          <ac:chgData name="Ashleigh Sobol" userId="8430f2a2-602f-4dde-a79b-412efd9dd8bf" providerId="ADAL" clId="{A204DDAC-AA7C-4679-9F40-91028CD5C38E}" dt="2018-10-02T10:39:36.851" v="65" actId="403"/>
          <ac:spMkLst>
            <pc:docMk/>
            <pc:sldMk cId="36917022" sldId="360"/>
            <ac:spMk id="19" creationId="{5252A847-DE45-4FA3-A1F8-EEBEB845FF8E}"/>
          </ac:spMkLst>
        </pc:spChg>
      </pc:sldChg>
    </pc:docChg>
  </pc:docChgLst>
  <pc:docChgLst>
    <pc:chgData name="Kyle Tidswell-Brown" userId="3518c4a0-5c99-4880-b127-cb60ccf11a39" providerId="ADAL" clId="{BA8D7A10-2357-434E-AB14-CC8A6C8A621A}"/>
    <pc:docChg chg="custSel modSld">
      <pc:chgData name="Kyle Tidswell-Brown" userId="3518c4a0-5c99-4880-b127-cb60ccf11a39" providerId="ADAL" clId="{BA8D7A10-2357-434E-AB14-CC8A6C8A621A}" dt="2018-12-06T11:06:18.952" v="50" actId="478"/>
      <pc:docMkLst>
        <pc:docMk/>
      </pc:docMkLst>
      <pc:sldChg chg="addSp delSp modSp">
        <pc:chgData name="Kyle Tidswell-Brown" userId="3518c4a0-5c99-4880-b127-cb60ccf11a39" providerId="ADAL" clId="{BA8D7A10-2357-434E-AB14-CC8A6C8A621A}" dt="2018-12-06T11:06:18.952" v="50" actId="478"/>
        <pc:sldMkLst>
          <pc:docMk/>
          <pc:sldMk cId="36917022" sldId="360"/>
        </pc:sldMkLst>
        <pc:spChg chg="add del mod">
          <ac:chgData name="Kyle Tidswell-Brown" userId="3518c4a0-5c99-4880-b127-cb60ccf11a39" providerId="ADAL" clId="{BA8D7A10-2357-434E-AB14-CC8A6C8A621A}" dt="2018-12-06T11:06:18.952" v="50" actId="478"/>
          <ac:spMkLst>
            <pc:docMk/>
            <pc:sldMk cId="36917022" sldId="360"/>
            <ac:spMk id="2" creationId="{05030A7B-849E-4B02-873D-E02D18DD8A66}"/>
          </ac:spMkLst>
        </pc:spChg>
      </pc:sldChg>
      <pc:sldChg chg="addSp modSp">
        <pc:chgData name="Kyle Tidswell-Brown" userId="3518c4a0-5c99-4880-b127-cb60ccf11a39" providerId="ADAL" clId="{BA8D7A10-2357-434E-AB14-CC8A6C8A621A}" dt="2018-12-06T11:04:37.022" v="4" actId="12788"/>
        <pc:sldMkLst>
          <pc:docMk/>
          <pc:sldMk cId="1669721746" sldId="365"/>
        </pc:sldMkLst>
        <pc:grpChg chg="add mod">
          <ac:chgData name="Kyle Tidswell-Brown" userId="3518c4a0-5c99-4880-b127-cb60ccf11a39" providerId="ADAL" clId="{BA8D7A10-2357-434E-AB14-CC8A6C8A621A}" dt="2018-12-06T11:04:37.022" v="4" actId="12788"/>
          <ac:grpSpMkLst>
            <pc:docMk/>
            <pc:sldMk cId="1669721746" sldId="365"/>
            <ac:grpSpMk id="2" creationId="{45036995-91D6-4415-AB4A-73934A309BF2}"/>
          </ac:grpSpMkLst>
        </pc:grpChg>
        <pc:grpChg chg="mod">
          <ac:chgData name="Kyle Tidswell-Brown" userId="3518c4a0-5c99-4880-b127-cb60ccf11a39" providerId="ADAL" clId="{BA8D7A10-2357-434E-AB14-CC8A6C8A621A}" dt="2018-12-06T11:04:37.022" v="4" actId="12788"/>
          <ac:grpSpMkLst>
            <pc:docMk/>
            <pc:sldMk cId="1669721746" sldId="365"/>
            <ac:grpSpMk id="6" creationId="{91B5E742-495D-4C33-A59E-A3E8D44F5F36}"/>
          </ac:grpSpMkLst>
        </pc:grpChg>
        <pc:grpChg chg="mod">
          <ac:chgData name="Kyle Tidswell-Brown" userId="3518c4a0-5c99-4880-b127-cb60ccf11a39" providerId="ADAL" clId="{BA8D7A10-2357-434E-AB14-CC8A6C8A621A}" dt="2018-12-06T11:04:37.022" v="4" actId="12788"/>
          <ac:grpSpMkLst>
            <pc:docMk/>
            <pc:sldMk cId="1669721746" sldId="365"/>
            <ac:grpSpMk id="13" creationId="{DE2EA7CF-6153-43C8-81FC-9516E4212CBB}"/>
          </ac:grpSpMkLst>
        </pc:grpChg>
      </pc:sldChg>
      <pc:sldChg chg="modSp">
        <pc:chgData name="Kyle Tidswell-Brown" userId="3518c4a0-5c99-4880-b127-cb60ccf11a39" providerId="ADAL" clId="{BA8D7A10-2357-434E-AB14-CC8A6C8A621A}" dt="2018-12-06T11:04:08.408" v="0" actId="20577"/>
        <pc:sldMkLst>
          <pc:docMk/>
          <pc:sldMk cId="332354265" sldId="366"/>
        </pc:sldMkLst>
        <pc:spChg chg="mod">
          <ac:chgData name="Kyle Tidswell-Brown" userId="3518c4a0-5c99-4880-b127-cb60ccf11a39" providerId="ADAL" clId="{BA8D7A10-2357-434E-AB14-CC8A6C8A621A}" dt="2018-12-06T11:04:08.408" v="0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modSp">
        <pc:chgData name="Kyle Tidswell-Brown" userId="3518c4a0-5c99-4880-b127-cb60ccf11a39" providerId="ADAL" clId="{BA8D7A10-2357-434E-AB14-CC8A6C8A621A}" dt="2018-12-06T11:05:50.645" v="49" actId="12788"/>
        <pc:sldMkLst>
          <pc:docMk/>
          <pc:sldMk cId="2945336328" sldId="370"/>
        </pc:sldMkLst>
        <pc:graphicFrameChg chg="mod">
          <ac:chgData name="Kyle Tidswell-Brown" userId="3518c4a0-5c99-4880-b127-cb60ccf11a39" providerId="ADAL" clId="{BA8D7A10-2357-434E-AB14-CC8A6C8A621A}" dt="2018-12-06T11:05:50.645" v="49" actId="12788"/>
          <ac:graphicFrameMkLst>
            <pc:docMk/>
            <pc:sldMk cId="2945336328" sldId="370"/>
            <ac:graphicFrameMk id="9" creationId="{968B8A5A-2BA0-4FEC-A33B-1429BD74EDAD}"/>
          </ac:graphicFrameMkLst>
        </pc:graphicFrameChg>
      </pc:sldChg>
      <pc:sldChg chg="addSp modSp">
        <pc:chgData name="Kyle Tidswell-Brown" userId="3518c4a0-5c99-4880-b127-cb60ccf11a39" providerId="ADAL" clId="{BA8D7A10-2357-434E-AB14-CC8A6C8A621A}" dt="2018-12-06T11:04:26.965" v="2" actId="12788"/>
        <pc:sldMkLst>
          <pc:docMk/>
          <pc:sldMk cId="2885705464" sldId="381"/>
        </pc:sldMkLst>
        <pc:grpChg chg="add mod">
          <ac:chgData name="Kyle Tidswell-Brown" userId="3518c4a0-5c99-4880-b127-cb60ccf11a39" providerId="ADAL" clId="{BA8D7A10-2357-434E-AB14-CC8A6C8A621A}" dt="2018-12-06T11:04:26.965" v="2" actId="12788"/>
          <ac:grpSpMkLst>
            <pc:docMk/>
            <pc:sldMk cId="2885705464" sldId="381"/>
            <ac:grpSpMk id="2" creationId="{CEA02467-8200-40E8-8131-B20496DEDCA2}"/>
          </ac:grpSpMkLst>
        </pc:grpChg>
        <pc:grpChg chg="mod">
          <ac:chgData name="Kyle Tidswell-Brown" userId="3518c4a0-5c99-4880-b127-cb60ccf11a39" providerId="ADAL" clId="{BA8D7A10-2357-434E-AB14-CC8A6C8A621A}" dt="2018-12-06T11:04:26.965" v="2" actId="12788"/>
          <ac:grpSpMkLst>
            <pc:docMk/>
            <pc:sldMk cId="2885705464" sldId="381"/>
            <ac:grpSpMk id="6" creationId="{91B5E742-495D-4C33-A59E-A3E8D44F5F36}"/>
          </ac:grpSpMkLst>
        </pc:grpChg>
        <pc:grpChg chg="mod">
          <ac:chgData name="Kyle Tidswell-Brown" userId="3518c4a0-5c99-4880-b127-cb60ccf11a39" providerId="ADAL" clId="{BA8D7A10-2357-434E-AB14-CC8A6C8A621A}" dt="2018-12-06T11:04:26.965" v="2" actId="12788"/>
          <ac:grpSpMkLst>
            <pc:docMk/>
            <pc:sldMk cId="2885705464" sldId="381"/>
            <ac:grpSpMk id="13" creationId="{DE2EA7CF-6153-43C8-81FC-9516E4212CBB}"/>
          </ac:grpSpMkLst>
        </pc:grpChg>
        <pc:cxnChg chg="mod">
          <ac:chgData name="Kyle Tidswell-Brown" userId="3518c4a0-5c99-4880-b127-cb60ccf11a39" providerId="ADAL" clId="{BA8D7A10-2357-434E-AB14-CC8A6C8A621A}" dt="2018-12-06T11:04:25.560" v="1" actId="164"/>
          <ac:cxnSpMkLst>
            <pc:docMk/>
            <pc:sldMk cId="2885705464" sldId="381"/>
            <ac:cxnSpMk id="20" creationId="{91E74F03-F5B1-4D8C-9D28-B5F3CA1C8E5F}"/>
          </ac:cxnSpMkLst>
        </pc:cxnChg>
        <pc:cxnChg chg="mod">
          <ac:chgData name="Kyle Tidswell-Brown" userId="3518c4a0-5c99-4880-b127-cb60ccf11a39" providerId="ADAL" clId="{BA8D7A10-2357-434E-AB14-CC8A6C8A621A}" dt="2018-12-06T11:04:25.560" v="1" actId="164"/>
          <ac:cxnSpMkLst>
            <pc:docMk/>
            <pc:sldMk cId="2885705464" sldId="381"/>
            <ac:cxnSpMk id="21" creationId="{B6A6BE50-A3B4-43D6-895E-B25A08F43F10}"/>
          </ac:cxnSpMkLst>
        </pc:cxnChg>
        <pc:cxnChg chg="mod">
          <ac:chgData name="Kyle Tidswell-Brown" userId="3518c4a0-5c99-4880-b127-cb60ccf11a39" providerId="ADAL" clId="{BA8D7A10-2357-434E-AB14-CC8A6C8A621A}" dt="2018-12-06T11:04:25.560" v="1" actId="164"/>
          <ac:cxnSpMkLst>
            <pc:docMk/>
            <pc:sldMk cId="2885705464" sldId="381"/>
            <ac:cxnSpMk id="22" creationId="{70F38D9A-EA7F-44F2-A06C-C7CE83F91C9D}"/>
          </ac:cxnSpMkLst>
        </pc:cxnChg>
        <pc:cxnChg chg="mod">
          <ac:chgData name="Kyle Tidswell-Brown" userId="3518c4a0-5c99-4880-b127-cb60ccf11a39" providerId="ADAL" clId="{BA8D7A10-2357-434E-AB14-CC8A6C8A621A}" dt="2018-12-06T11:04:25.560" v="1" actId="164"/>
          <ac:cxnSpMkLst>
            <pc:docMk/>
            <pc:sldMk cId="2885705464" sldId="381"/>
            <ac:cxnSpMk id="23" creationId="{78F54760-8603-4B7A-9361-F4FE094CC5A6}"/>
          </ac:cxnSpMkLst>
        </pc:cxnChg>
      </pc:sldChg>
    </pc:docChg>
  </pc:docChgLst>
  <pc:docChgLst>
    <pc:chgData name="Louise Pezzaioli" userId="360b41a0-b242-48d2-b707-f5fa57585d53" providerId="ADAL" clId="{26F992EB-FC93-4751-B7DF-A8F21B482A43}"/>
    <pc:docChg chg="undo modSld">
      <pc:chgData name="Louise Pezzaioli" userId="360b41a0-b242-48d2-b707-f5fa57585d53" providerId="ADAL" clId="{26F992EB-FC93-4751-B7DF-A8F21B482A43}" dt="2018-11-29T12:02:13.084" v="86" actId="20577"/>
      <pc:docMkLst>
        <pc:docMk/>
      </pc:docMkLst>
      <pc:sldChg chg="modSp">
        <pc:chgData name="Louise Pezzaioli" userId="360b41a0-b242-48d2-b707-f5fa57585d53" providerId="ADAL" clId="{26F992EB-FC93-4751-B7DF-A8F21B482A43}" dt="2018-11-29T12:02:13.084" v="86" actId="20577"/>
        <pc:sldMkLst>
          <pc:docMk/>
          <pc:sldMk cId="2637481266" sldId="256"/>
        </pc:sldMkLst>
        <pc:spChg chg="mod">
          <ac:chgData name="Louise Pezzaioli" userId="360b41a0-b242-48d2-b707-f5fa57585d53" providerId="ADAL" clId="{26F992EB-FC93-4751-B7DF-A8F21B482A43}" dt="2018-11-29T12:02:13.084" v="86" actId="20577"/>
          <ac:spMkLst>
            <pc:docMk/>
            <pc:sldMk cId="2637481266" sldId="256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4E762FB4-02C7-4155-A12A-4ED79F828FBE}"/>
    <pc:docChg chg="addSld delSld modSld sldOrd">
      <pc:chgData name="Ashleigh Sobol" userId="8430f2a2-602f-4dde-a79b-412efd9dd8bf" providerId="ADAL" clId="{4E762FB4-02C7-4155-A12A-4ED79F828FBE}" dt="2018-11-23T11:07:08.687" v="35" actId="207"/>
      <pc:docMkLst>
        <pc:docMk/>
      </pc:docMkLst>
      <pc:sldChg chg="modSp add del ord">
        <pc:chgData name="Ashleigh Sobol" userId="8430f2a2-602f-4dde-a79b-412efd9dd8bf" providerId="ADAL" clId="{4E762FB4-02C7-4155-A12A-4ED79F828FBE}" dt="2018-11-23T10:59:56.704" v="4"/>
        <pc:sldMkLst>
          <pc:docMk/>
          <pc:sldMk cId="2637481266" sldId="25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4E762FB4-02C7-4155-A12A-4ED79F828FBE}" dt="2018-11-23T11:06:53.861" v="29" actId="115"/>
        <pc:sldMkLst>
          <pc:docMk/>
          <pc:sldMk cId="636014570" sldId="314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Ashleigh Sobol" userId="8430f2a2-602f-4dde-a79b-412efd9dd8bf" providerId="ADAL" clId="{4E762FB4-02C7-4155-A12A-4ED79F828FBE}" dt="2018-11-23T11:06:53.861" v="29" actId="115"/>
          <ac:spMkLst>
            <pc:docMk/>
            <pc:sldMk cId="636014570" sldId="314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6:46.416" v="27" actId="115"/>
        <pc:sldMkLst>
          <pc:docMk/>
          <pc:sldMk cId="1071900124" sldId="355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1071900124" sldId="355"/>
            <ac:spMk id="7" creationId="{F2267ACB-233E-41BC-B01B-8F3DC45483E4}"/>
          </ac:spMkLst>
        </pc:spChg>
        <pc:spChg chg="mod">
          <ac:chgData name="Ashleigh Sobol" userId="8430f2a2-602f-4dde-a79b-412efd9dd8bf" providerId="ADAL" clId="{4E762FB4-02C7-4155-A12A-4ED79F828FBE}" dt="2018-11-23T11:06:46.416" v="27" actId="115"/>
          <ac:spMkLst>
            <pc:docMk/>
            <pc:sldMk cId="1071900124" sldId="355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5:57.095" v="7" actId="115"/>
        <pc:sldMkLst>
          <pc:docMk/>
          <pc:sldMk cId="36917022" sldId="360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Ashleigh Sobol" userId="8430f2a2-602f-4dde-a79b-412efd9dd8bf" providerId="ADAL" clId="{4E762FB4-02C7-4155-A12A-4ED79F828FBE}" dt="2018-11-23T11:05:57.095" v="7" actId="115"/>
          <ac:spMkLst>
            <pc:docMk/>
            <pc:sldMk cId="36917022" sldId="360"/>
            <ac:spMk id="19" creationId="{5252A847-DE45-4FA3-A1F8-EEBEB845FF8E}"/>
          </ac:spMkLst>
        </pc:spChg>
      </pc:sldChg>
      <pc:sldChg chg="modSp">
        <pc:chgData name="Ashleigh Sobol" userId="8430f2a2-602f-4dde-a79b-412efd9dd8bf" providerId="ADAL" clId="{4E762FB4-02C7-4155-A12A-4ED79F828FBE}" dt="2018-11-23T11:07:08.687" v="35" actId="207"/>
        <pc:sldMkLst>
          <pc:docMk/>
          <pc:sldMk cId="1669721746" sldId="365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1669721746" sldId="365"/>
            <ac:spMk id="7" creationId="{9C98043F-F327-469C-AFFD-8AE7F5773C62}"/>
          </ac:spMkLst>
        </pc:spChg>
        <pc:spChg chg="mod">
          <ac:chgData name="Ashleigh Sobol" userId="8430f2a2-602f-4dde-a79b-412efd9dd8bf" providerId="ADAL" clId="{4E762FB4-02C7-4155-A12A-4ED79F828FBE}" dt="2018-11-23T11:07:08.687" v="35" actId="207"/>
          <ac:spMkLst>
            <pc:docMk/>
            <pc:sldMk cId="1669721746" sldId="365"/>
            <ac:spMk id="19" creationId="{5252A847-DE45-4FA3-A1F8-EEBEB845FF8E}"/>
          </ac:spMkLst>
        </pc:spChg>
      </pc:sldChg>
      <pc:sldChg chg="modSp add ord">
        <pc:chgData name="Ashleigh Sobol" userId="8430f2a2-602f-4dde-a79b-412efd9dd8bf" providerId="ADAL" clId="{4E762FB4-02C7-4155-A12A-4ED79F828FBE}" dt="2018-11-23T10:59:56.704" v="4"/>
        <pc:sldMkLst>
          <pc:docMk/>
          <pc:sldMk cId="332354265" sldId="366"/>
        </pc:sldMkLst>
        <pc:spChg chg="mod">
          <ac:chgData name="Ashleigh Sobol" userId="8430f2a2-602f-4dde-a79b-412efd9dd8bf" providerId="ADAL" clId="{4E762FB4-02C7-4155-A12A-4ED79F828FBE}" dt="2018-11-23T10:59:56.704" v="4"/>
          <ac:spMkLst>
            <pc:docMk/>
            <pc:sldMk cId="332354265" sldId="366"/>
            <ac:spMk id="7" creationId="{9C98043F-F327-469C-AFFD-8AE7F5773C62}"/>
          </ac:spMkLst>
        </pc:spChg>
      </pc:sldChg>
    </pc:docChg>
  </pc:docChgLst>
  <pc:docChgLst>
    <pc:chgData name="Theresa Hodgson" userId="213b339f-9e68-4d61-b6e1-9aa385d3ff46" providerId="ADAL" clId="{CEDF6EAB-48B3-4E8B-B988-15571ECC3495}"/>
    <pc:docChg chg="undo custSel addSld delSld modSld sldOrd">
      <pc:chgData name="Theresa Hodgson" userId="213b339f-9e68-4d61-b6e1-9aa385d3ff46" providerId="ADAL" clId="{CEDF6EAB-48B3-4E8B-B988-15571ECC3495}" dt="2018-11-12T09:51:28.879" v="1697" actId="20577"/>
      <pc:docMkLst>
        <pc:docMk/>
      </pc:docMkLst>
      <pc:sldChg chg="modSp">
        <pc:chgData name="Theresa Hodgson" userId="213b339f-9e68-4d61-b6e1-9aa385d3ff46" providerId="ADAL" clId="{CEDF6EAB-48B3-4E8B-B988-15571ECC3495}" dt="2018-11-12T09:51:28.879" v="1697" actId="20577"/>
        <pc:sldMkLst>
          <pc:docMk/>
          <pc:sldMk cId="2637481266" sldId="256"/>
        </pc:sldMkLst>
        <pc:spChg chg="mod">
          <ac:chgData name="Theresa Hodgson" userId="213b339f-9e68-4d61-b6e1-9aa385d3ff46" providerId="ADAL" clId="{CEDF6EAB-48B3-4E8B-B988-15571ECC3495}" dt="2018-11-09T10:46:34.597" v="72" actId="313"/>
          <ac:spMkLst>
            <pc:docMk/>
            <pc:sldMk cId="2637481266" sldId="256"/>
            <ac:spMk id="7" creationId="{277FDC6C-B99A-4ED8-B341-A52126824B67}"/>
          </ac:spMkLst>
        </pc:spChg>
        <pc:spChg chg="mod">
          <ac:chgData name="Theresa Hodgson" userId="213b339f-9e68-4d61-b6e1-9aa385d3ff46" providerId="ADAL" clId="{CEDF6EAB-48B3-4E8B-B988-15571ECC3495}" dt="2018-11-12T09:51:28.879" v="1697" actId="20577"/>
          <ac:spMkLst>
            <pc:docMk/>
            <pc:sldMk cId="2637481266" sldId="256"/>
            <ac:spMk id="19" creationId="{5252A847-DE45-4FA3-A1F8-EEBEB845FF8E}"/>
          </ac:spMkLst>
        </pc:spChg>
      </pc:sldChg>
      <pc:sldChg chg="addSp delSp modSp">
        <pc:chgData name="Theresa Hodgson" userId="213b339f-9e68-4d61-b6e1-9aa385d3ff46" providerId="ADAL" clId="{CEDF6EAB-48B3-4E8B-B988-15571ECC3495}" dt="2018-11-12T09:50:49.527" v="1641" actId="478"/>
        <pc:sldMkLst>
          <pc:docMk/>
          <pc:sldMk cId="636014570" sldId="314"/>
        </pc:sldMkLst>
        <pc:spChg chg="mod">
          <ac:chgData name="Theresa Hodgson" userId="213b339f-9e68-4d61-b6e1-9aa385d3ff46" providerId="ADAL" clId="{CEDF6EAB-48B3-4E8B-B988-15571ECC3495}" dt="2018-11-09T10:46:37.792" v="76" actId="313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Theresa Hodgson" userId="213b339f-9e68-4d61-b6e1-9aa385d3ff46" providerId="ADAL" clId="{CEDF6EAB-48B3-4E8B-B988-15571ECC3495}" dt="2018-11-12T09:50:39.690" v="1637" actId="20577"/>
          <ac:spMkLst>
            <pc:docMk/>
            <pc:sldMk cId="636014570" sldId="314"/>
            <ac:spMk id="19" creationId="{5252A847-DE45-4FA3-A1F8-EEBEB845FF8E}"/>
          </ac:spMkLst>
        </pc:spChg>
        <pc:grpChg chg="add del mod">
          <ac:chgData name="Theresa Hodgson" userId="213b339f-9e68-4d61-b6e1-9aa385d3ff46" providerId="ADAL" clId="{CEDF6EAB-48B3-4E8B-B988-15571ECC3495}" dt="2018-11-12T09:50:49.527" v="1641" actId="478"/>
          <ac:grpSpMkLst>
            <pc:docMk/>
            <pc:sldMk cId="636014570" sldId="314"/>
            <ac:grpSpMk id="12" creationId="{FE902FB6-3A47-41D6-B303-DE3D611642DB}"/>
          </ac:grpSpMkLst>
        </pc:grpChg>
        <pc:graphicFrameChg chg="add del mod">
          <ac:chgData name="Theresa Hodgson" userId="213b339f-9e68-4d61-b6e1-9aa385d3ff46" providerId="ADAL" clId="{CEDF6EAB-48B3-4E8B-B988-15571ECC3495}" dt="2018-11-09T14:38:09.757" v="913"/>
          <ac:graphicFrameMkLst>
            <pc:docMk/>
            <pc:sldMk cId="636014570" sldId="314"/>
            <ac:graphicFrameMk id="6" creationId="{6F19B433-92C4-48A6-B9B0-3CC44A873528}"/>
          </ac:graphicFrameMkLst>
        </pc:graphicFrameChg>
        <pc:graphicFrameChg chg="add del mod">
          <ac:chgData name="Theresa Hodgson" userId="213b339f-9e68-4d61-b6e1-9aa385d3ff46" providerId="ADAL" clId="{CEDF6EAB-48B3-4E8B-B988-15571ECC3495}" dt="2018-11-09T14:38:09.757" v="913"/>
          <ac:graphicFrameMkLst>
            <pc:docMk/>
            <pc:sldMk cId="636014570" sldId="314"/>
            <ac:graphicFrameMk id="9" creationId="{564D615C-C94A-4BD8-AC1A-76FD8009FC18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09T15:11:19.253" v="1209" actId="478"/>
          <ac:graphicFrameMkLst>
            <pc:docMk/>
            <pc:sldMk cId="636014570" sldId="314"/>
            <ac:graphicFrameMk id="10" creationId="{9F100268-57A1-41E4-9633-0AA5D9BED606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47.522" v="1640" actId="478"/>
          <ac:graphicFrameMkLst>
            <pc:docMk/>
            <pc:sldMk cId="636014570" sldId="314"/>
            <ac:graphicFrameMk id="11" creationId="{28C302ED-874F-4694-B213-996C1949D707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45.381" v="1639" actId="478"/>
          <ac:graphicFrameMkLst>
            <pc:docMk/>
            <pc:sldMk cId="636014570" sldId="314"/>
            <ac:graphicFrameMk id="17" creationId="{54B0CF32-C419-4047-8B48-814048F1CC35}"/>
          </ac:graphicFrameMkLst>
        </pc:graphicFrameChg>
      </pc:sldChg>
      <pc:sldChg chg="addSp delSp modSp ord">
        <pc:chgData name="Theresa Hodgson" userId="213b339f-9e68-4d61-b6e1-9aa385d3ff46" providerId="ADAL" clId="{CEDF6EAB-48B3-4E8B-B988-15571ECC3495}" dt="2018-11-12T09:50:17.996" v="1593" actId="6549"/>
        <pc:sldMkLst>
          <pc:docMk/>
          <pc:sldMk cId="1071900124" sldId="355"/>
        </pc:sldMkLst>
        <pc:spChg chg="mod">
          <ac:chgData name="Theresa Hodgson" userId="213b339f-9e68-4d61-b6e1-9aa385d3ff46" providerId="ADAL" clId="{CEDF6EAB-48B3-4E8B-B988-15571ECC3495}" dt="2018-11-09T10:46:38.378" v="77" actId="313"/>
          <ac:spMkLst>
            <pc:docMk/>
            <pc:sldMk cId="1071900124" sldId="355"/>
            <ac:spMk id="7" creationId="{F2267ACB-233E-41BC-B01B-8F3DC45483E4}"/>
          </ac:spMkLst>
        </pc:spChg>
        <pc:spChg chg="mod">
          <ac:chgData name="Theresa Hodgson" userId="213b339f-9e68-4d61-b6e1-9aa385d3ff46" providerId="ADAL" clId="{CEDF6EAB-48B3-4E8B-B988-15571ECC3495}" dt="2018-11-12T09:50:17.996" v="1593" actId="6549"/>
          <ac:spMkLst>
            <pc:docMk/>
            <pc:sldMk cId="1071900124" sldId="355"/>
            <ac:spMk id="19" creationId="{5252A847-DE45-4FA3-A1F8-EEBEB845FF8E}"/>
          </ac:spMkLst>
        </pc:spChg>
        <pc:graphicFrameChg chg="add del mod modGraphic">
          <ac:chgData name="Theresa Hodgson" userId="213b339f-9e68-4d61-b6e1-9aa385d3ff46" providerId="ADAL" clId="{CEDF6EAB-48B3-4E8B-B988-15571ECC3495}" dt="2018-11-12T09:50:16.232" v="1592" actId="478"/>
          <ac:graphicFrameMkLst>
            <pc:docMk/>
            <pc:sldMk cId="1071900124" sldId="355"/>
            <ac:graphicFrameMk id="6" creationId="{4E4E4B99-B3C7-4E8E-9364-4464F849422A}"/>
          </ac:graphicFrameMkLst>
        </pc:graphicFrameChg>
      </pc:sldChg>
      <pc:sldChg chg="addSp delSp modSp">
        <pc:chgData name="Theresa Hodgson" userId="213b339f-9e68-4d61-b6e1-9aa385d3ff46" providerId="ADAL" clId="{CEDF6EAB-48B3-4E8B-B988-15571ECC3495}" dt="2018-11-12T09:50:00.859" v="1583" actId="478"/>
        <pc:sldMkLst>
          <pc:docMk/>
          <pc:sldMk cId="36917022" sldId="360"/>
        </pc:sldMkLst>
        <pc:spChg chg="add del mod">
          <ac:chgData name="Theresa Hodgson" userId="213b339f-9e68-4d61-b6e1-9aa385d3ff46" providerId="ADAL" clId="{CEDF6EAB-48B3-4E8B-B988-15571ECC3495}" dt="2018-11-09T12:26:19.824" v="552" actId="478"/>
          <ac:spMkLst>
            <pc:docMk/>
            <pc:sldMk cId="36917022" sldId="360"/>
            <ac:spMk id="2" creationId="{D368A0D9-8637-48BC-870E-888547FCAE5D}"/>
          </ac:spMkLst>
        </pc:spChg>
        <pc:spChg chg="mod">
          <ac:chgData name="Theresa Hodgson" userId="213b339f-9e68-4d61-b6e1-9aa385d3ff46" providerId="ADAL" clId="{CEDF6EAB-48B3-4E8B-B988-15571ECC3495}" dt="2018-11-09T10:46:37.244" v="75" actId="313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Theresa Hodgson" userId="213b339f-9e68-4d61-b6e1-9aa385d3ff46" providerId="ADAL" clId="{CEDF6EAB-48B3-4E8B-B988-15571ECC3495}" dt="2018-11-12T09:49:56.995" v="1582" actId="6549"/>
          <ac:spMkLst>
            <pc:docMk/>
            <pc:sldMk cId="36917022" sldId="360"/>
            <ac:spMk id="19" creationId="{5252A847-DE45-4FA3-A1F8-EEBEB845FF8E}"/>
          </ac:spMkLst>
        </pc:spChg>
        <pc:graphicFrameChg chg="add del mod modGraphic">
          <ac:chgData name="Theresa Hodgson" userId="213b339f-9e68-4d61-b6e1-9aa385d3ff46" providerId="ADAL" clId="{CEDF6EAB-48B3-4E8B-B988-15571ECC3495}" dt="2018-11-09T12:21:28.410" v="507" actId="478"/>
          <ac:graphicFrameMkLst>
            <pc:docMk/>
            <pc:sldMk cId="36917022" sldId="360"/>
            <ac:graphicFrameMk id="9" creationId="{E67ED280-B8ED-4E03-A5A5-F3D7CC7D3D7F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09T14:34:28.923" v="848" actId="478"/>
          <ac:graphicFrameMkLst>
            <pc:docMk/>
            <pc:sldMk cId="36917022" sldId="360"/>
            <ac:graphicFrameMk id="10" creationId="{705F366F-F49B-4CE5-B745-DCE0A33E6C15}"/>
          </ac:graphicFrameMkLst>
        </pc:graphicFrameChg>
        <pc:graphicFrameChg chg="add del mod modGraphic">
          <ac:chgData name="Theresa Hodgson" userId="213b339f-9e68-4d61-b6e1-9aa385d3ff46" providerId="ADAL" clId="{CEDF6EAB-48B3-4E8B-B988-15571ECC3495}" dt="2018-11-12T09:50:00.859" v="1583" actId="478"/>
          <ac:graphicFrameMkLst>
            <pc:docMk/>
            <pc:sldMk cId="36917022" sldId="360"/>
            <ac:graphicFrameMk id="11" creationId="{D5242800-5D10-4C2B-994E-5F7DFF3809A7}"/>
          </ac:graphicFrameMkLst>
        </pc:graphicFrameChg>
      </pc:sldChg>
      <pc:sldChg chg="modSp add">
        <pc:chgData name="Theresa Hodgson" userId="213b339f-9e68-4d61-b6e1-9aa385d3ff46" providerId="ADAL" clId="{CEDF6EAB-48B3-4E8B-B988-15571ECC3495}" dt="2018-11-12T09:49:42.405" v="1576" actId="6549"/>
        <pc:sldMkLst>
          <pc:docMk/>
          <pc:sldMk cId="1669721746" sldId="365"/>
        </pc:sldMkLst>
        <pc:spChg chg="mod">
          <ac:chgData name="Theresa Hodgson" userId="213b339f-9e68-4d61-b6e1-9aa385d3ff46" providerId="ADAL" clId="{CEDF6EAB-48B3-4E8B-B988-15571ECC3495}" dt="2018-11-12T09:49:42.405" v="1576" actId="6549"/>
          <ac:spMkLst>
            <pc:docMk/>
            <pc:sldMk cId="1669721746" sldId="365"/>
            <ac:spMk id="19" creationId="{5252A847-DE45-4FA3-A1F8-EEBEB845FF8E}"/>
          </ac:spMkLst>
        </pc:spChg>
      </pc:sldChg>
    </pc:docChg>
  </pc:docChgLst>
  <pc:docChgLst>
    <pc:chgData name="Ashleigh Sobol" userId="8430f2a2-602f-4dde-a79b-412efd9dd8bf" providerId="ADAL" clId="{314E36DF-02F4-4957-B175-8AD4C9F6E04E}"/>
  </pc:docChgLst>
  <pc:docChgLst>
    <pc:chgData name="Cath Scanlon" userId="217f4c6b-e607-4a48-bdce-98b05a0a86c5" providerId="ADAL" clId="{EA6D9528-94BA-43FB-A7EA-3DEA358CADC5}"/>
    <pc:docChg chg="undo redo custSel addSld delSld modSld sldOrd">
      <pc:chgData name="Cath Scanlon" userId="217f4c6b-e607-4a48-bdce-98b05a0a86c5" providerId="ADAL" clId="{EA6D9528-94BA-43FB-A7EA-3DEA358CADC5}" dt="2018-12-02T15:12:33.968" v="1588" actId="12788"/>
      <pc:docMkLst>
        <pc:docMk/>
      </pc:docMkLst>
      <pc:sldChg chg="modSp">
        <pc:chgData name="Cath Scanlon" userId="217f4c6b-e607-4a48-bdce-98b05a0a86c5" providerId="ADAL" clId="{EA6D9528-94BA-43FB-A7EA-3DEA358CADC5}" dt="2018-12-02T13:25:34.613" v="10" actId="207"/>
        <pc:sldMkLst>
          <pc:docMk/>
          <pc:sldMk cId="2637481266" sldId="256"/>
        </pc:sldMkLst>
        <pc:spChg chg="mod">
          <ac:chgData name="Cath Scanlon" userId="217f4c6b-e607-4a48-bdce-98b05a0a86c5" providerId="ADAL" clId="{EA6D9528-94BA-43FB-A7EA-3DEA358CADC5}" dt="2018-12-02T13:25:34.613" v="10" actId="207"/>
          <ac:spMkLst>
            <pc:docMk/>
            <pc:sldMk cId="2637481266" sldId="256"/>
            <ac:spMk id="19" creationId="{5252A847-DE45-4FA3-A1F8-EEBEB845FF8E}"/>
          </ac:spMkLst>
        </pc:spChg>
      </pc:sldChg>
      <pc:sldChg chg="addSp modSp">
        <pc:chgData name="Cath Scanlon" userId="217f4c6b-e607-4a48-bdce-98b05a0a86c5" providerId="ADAL" clId="{EA6D9528-94BA-43FB-A7EA-3DEA358CADC5}" dt="2018-12-02T15:05:09.868" v="1373" actId="1036"/>
        <pc:sldMkLst>
          <pc:docMk/>
          <pc:sldMk cId="636014570" sldId="314"/>
        </pc:sldMkLst>
        <pc:spChg chg="mod">
          <ac:chgData name="Cath Scanlon" userId="217f4c6b-e607-4a48-bdce-98b05a0a86c5" providerId="ADAL" clId="{EA6D9528-94BA-43FB-A7EA-3DEA358CADC5}" dt="2018-12-02T15:05:00.927" v="1361" actId="1036"/>
          <ac:spMkLst>
            <pc:docMk/>
            <pc:sldMk cId="636014570" sldId="314"/>
            <ac:spMk id="19" creationId="{5252A847-DE45-4FA3-A1F8-EEBEB845FF8E}"/>
          </ac:spMkLst>
        </pc:spChg>
        <pc:graphicFrameChg chg="add mod modGraphic">
          <ac:chgData name="Cath Scanlon" userId="217f4c6b-e607-4a48-bdce-98b05a0a86c5" providerId="ADAL" clId="{EA6D9528-94BA-43FB-A7EA-3DEA358CADC5}" dt="2018-12-02T15:05:09.868" v="1373" actId="1036"/>
          <ac:graphicFrameMkLst>
            <pc:docMk/>
            <pc:sldMk cId="636014570" sldId="314"/>
            <ac:graphicFrameMk id="6" creationId="{4C1C199D-C585-44AF-A499-A0BF7D32B211}"/>
          </ac:graphicFrameMkLst>
        </pc:graphicFrameChg>
      </pc:sldChg>
      <pc:sldChg chg="addSp modSp">
        <pc:chgData name="Cath Scanlon" userId="217f4c6b-e607-4a48-bdce-98b05a0a86c5" providerId="ADAL" clId="{EA6D9528-94BA-43FB-A7EA-3DEA358CADC5}" dt="2018-12-02T15:11:51.399" v="1587" actId="1076"/>
        <pc:sldMkLst>
          <pc:docMk/>
          <pc:sldMk cId="1071900124" sldId="355"/>
        </pc:sldMkLst>
        <pc:spChg chg="mod">
          <ac:chgData name="Cath Scanlon" userId="217f4c6b-e607-4a48-bdce-98b05a0a86c5" providerId="ADAL" clId="{EA6D9528-94BA-43FB-A7EA-3DEA358CADC5}" dt="2018-12-02T15:03:00.841" v="1262" actId="20577"/>
          <ac:spMkLst>
            <pc:docMk/>
            <pc:sldMk cId="1071900124" sldId="355"/>
            <ac:spMk id="19" creationId="{5252A847-DE45-4FA3-A1F8-EEBEB845FF8E}"/>
          </ac:spMkLst>
        </pc:spChg>
        <pc:graphicFrameChg chg="add mod modGraphic">
          <ac:chgData name="Cath Scanlon" userId="217f4c6b-e607-4a48-bdce-98b05a0a86c5" providerId="ADAL" clId="{EA6D9528-94BA-43FB-A7EA-3DEA358CADC5}" dt="2018-12-02T15:11:43.591" v="1584" actId="12788"/>
          <ac:graphicFrameMkLst>
            <pc:docMk/>
            <pc:sldMk cId="1071900124" sldId="355"/>
            <ac:graphicFrameMk id="6" creationId="{9462E311-35AB-4FA3-8DE2-FE7D4C25F9EE}"/>
          </ac:graphicFrameMkLst>
        </pc:graphicFrameChg>
        <pc:picChg chg="add mod">
          <ac:chgData name="Cath Scanlon" userId="217f4c6b-e607-4a48-bdce-98b05a0a86c5" providerId="ADAL" clId="{EA6D9528-94BA-43FB-A7EA-3DEA358CADC5}" dt="2018-12-02T15:11:46.822" v="1585" actId="1076"/>
          <ac:picMkLst>
            <pc:docMk/>
            <pc:sldMk cId="1071900124" sldId="355"/>
            <ac:picMk id="9" creationId="{64EEACF0-21E3-4683-BE82-CCCAC48F39BE}"/>
          </ac:picMkLst>
        </pc:picChg>
        <pc:picChg chg="add mod">
          <ac:chgData name="Cath Scanlon" userId="217f4c6b-e607-4a48-bdce-98b05a0a86c5" providerId="ADAL" clId="{EA6D9528-94BA-43FB-A7EA-3DEA358CADC5}" dt="2018-12-02T15:11:48.303" v="1586" actId="1076"/>
          <ac:picMkLst>
            <pc:docMk/>
            <pc:sldMk cId="1071900124" sldId="355"/>
            <ac:picMk id="10" creationId="{6FD997CD-BCC1-4AC9-8AA8-A8A397D37407}"/>
          </ac:picMkLst>
        </pc:picChg>
        <pc:picChg chg="add mod">
          <ac:chgData name="Cath Scanlon" userId="217f4c6b-e607-4a48-bdce-98b05a0a86c5" providerId="ADAL" clId="{EA6D9528-94BA-43FB-A7EA-3DEA358CADC5}" dt="2018-12-02T15:11:51.399" v="1587" actId="1076"/>
          <ac:picMkLst>
            <pc:docMk/>
            <pc:sldMk cId="1071900124" sldId="355"/>
            <ac:picMk id="11" creationId="{AD0C6845-2CB5-4AE8-9522-045B523FDDDC}"/>
          </ac:picMkLst>
        </pc:picChg>
      </pc:sldChg>
      <pc:sldChg chg="addSp modSp">
        <pc:chgData name="Cath Scanlon" userId="217f4c6b-e607-4a48-bdce-98b05a0a86c5" providerId="ADAL" clId="{EA6D9528-94BA-43FB-A7EA-3DEA358CADC5}" dt="2018-12-02T14:06:59.378" v="792" actId="20577"/>
        <pc:sldMkLst>
          <pc:docMk/>
          <pc:sldMk cId="36917022" sldId="360"/>
        </pc:sldMkLst>
        <pc:spChg chg="mod">
          <ac:chgData name="Cath Scanlon" userId="217f4c6b-e607-4a48-bdce-98b05a0a86c5" providerId="ADAL" clId="{EA6D9528-94BA-43FB-A7EA-3DEA358CADC5}" dt="2018-12-02T13:29:58.768" v="215" actId="255"/>
          <ac:spMkLst>
            <pc:docMk/>
            <pc:sldMk cId="36917022" sldId="360"/>
            <ac:spMk id="10" creationId="{3BE61B7B-93B6-4CAE-B2B1-225EC5AB1A1F}"/>
          </ac:spMkLst>
        </pc:spChg>
        <pc:spChg chg="mod">
          <ac:chgData name="Cath Scanlon" userId="217f4c6b-e607-4a48-bdce-98b05a0a86c5" providerId="ADAL" clId="{EA6D9528-94BA-43FB-A7EA-3DEA358CADC5}" dt="2018-12-02T13:29:58.768" v="215" actId="255"/>
          <ac:spMkLst>
            <pc:docMk/>
            <pc:sldMk cId="36917022" sldId="360"/>
            <ac:spMk id="11" creationId="{57E264A1-CC39-446D-BBD1-7DC5AE725066}"/>
          </ac:spMkLst>
        </pc:spChg>
        <pc:spChg chg="mod">
          <ac:chgData name="Cath Scanlon" userId="217f4c6b-e607-4a48-bdce-98b05a0a86c5" providerId="ADAL" clId="{EA6D9528-94BA-43FB-A7EA-3DEA358CADC5}" dt="2018-12-02T13:29:58.768" v="215" actId="255"/>
          <ac:spMkLst>
            <pc:docMk/>
            <pc:sldMk cId="36917022" sldId="360"/>
            <ac:spMk id="12" creationId="{782811DB-8C49-4DF6-9405-B94F07AE72CA}"/>
          </ac:spMkLst>
        </pc:spChg>
        <pc:spChg chg="mod">
          <ac:chgData name="Cath Scanlon" userId="217f4c6b-e607-4a48-bdce-98b05a0a86c5" providerId="ADAL" clId="{EA6D9528-94BA-43FB-A7EA-3DEA358CADC5}" dt="2018-12-02T13:30:33.025" v="225" actId="255"/>
          <ac:spMkLst>
            <pc:docMk/>
            <pc:sldMk cId="36917022" sldId="360"/>
            <ac:spMk id="14" creationId="{9D89083B-2000-4701-BD69-0C07DBD510D0}"/>
          </ac:spMkLst>
        </pc:spChg>
        <pc:spChg chg="mod">
          <ac:chgData name="Cath Scanlon" userId="217f4c6b-e607-4a48-bdce-98b05a0a86c5" providerId="ADAL" clId="{EA6D9528-94BA-43FB-A7EA-3DEA358CADC5}" dt="2018-12-02T13:30:33.025" v="225" actId="255"/>
          <ac:spMkLst>
            <pc:docMk/>
            <pc:sldMk cId="36917022" sldId="360"/>
            <ac:spMk id="15" creationId="{A19CAF37-3838-415D-8889-85EE35FBF3CB}"/>
          </ac:spMkLst>
        </pc:spChg>
        <pc:spChg chg="mod">
          <ac:chgData name="Cath Scanlon" userId="217f4c6b-e607-4a48-bdce-98b05a0a86c5" providerId="ADAL" clId="{EA6D9528-94BA-43FB-A7EA-3DEA358CADC5}" dt="2018-12-02T13:30:33.025" v="225" actId="255"/>
          <ac:spMkLst>
            <pc:docMk/>
            <pc:sldMk cId="36917022" sldId="360"/>
            <ac:spMk id="16" creationId="{06F11EE1-994B-4B97-A0C0-D30B61C094FB}"/>
          </ac:spMkLst>
        </pc:spChg>
        <pc:spChg chg="mod">
          <ac:chgData name="Cath Scanlon" userId="217f4c6b-e607-4a48-bdce-98b05a0a86c5" providerId="ADAL" clId="{EA6D9528-94BA-43FB-A7EA-3DEA358CADC5}" dt="2018-12-02T13:35:47.893" v="379" actId="12788"/>
          <ac:spMkLst>
            <pc:docMk/>
            <pc:sldMk cId="36917022" sldId="360"/>
            <ac:spMk id="19" creationId="{5252A847-DE45-4FA3-A1F8-EEBEB845FF8E}"/>
          </ac:spMkLst>
        </pc:spChg>
        <pc:spChg chg="mod">
          <ac:chgData name="Cath Scanlon" userId="217f4c6b-e607-4a48-bdce-98b05a0a86c5" providerId="ADAL" clId="{EA6D9528-94BA-43FB-A7EA-3DEA358CADC5}" dt="2018-12-02T13:30:33.025" v="225" actId="255"/>
          <ac:spMkLst>
            <pc:docMk/>
            <pc:sldMk cId="36917022" sldId="360"/>
            <ac:spMk id="20" creationId="{67557B36-E792-4894-B7F4-E503F3466A9E}"/>
          </ac:spMkLst>
        </pc:spChg>
        <pc:spChg chg="mod">
          <ac:chgData name="Cath Scanlon" userId="217f4c6b-e607-4a48-bdce-98b05a0a86c5" providerId="ADAL" clId="{EA6D9528-94BA-43FB-A7EA-3DEA358CADC5}" dt="2018-12-02T13:30:33.025" v="225" actId="255"/>
          <ac:spMkLst>
            <pc:docMk/>
            <pc:sldMk cId="36917022" sldId="360"/>
            <ac:spMk id="21" creationId="{F893D72C-E1E9-419D-9C80-585066653A4A}"/>
          </ac:spMkLst>
        </pc:spChg>
        <pc:spChg chg="mod">
          <ac:chgData name="Cath Scanlon" userId="217f4c6b-e607-4a48-bdce-98b05a0a86c5" providerId="ADAL" clId="{EA6D9528-94BA-43FB-A7EA-3DEA358CADC5}" dt="2018-12-02T13:29:58.768" v="215" actId="255"/>
          <ac:spMkLst>
            <pc:docMk/>
            <pc:sldMk cId="36917022" sldId="360"/>
            <ac:spMk id="23" creationId="{9458117C-FE76-4E1F-A616-9FA5DD21C952}"/>
          </ac:spMkLst>
        </pc:spChg>
        <pc:spChg chg="mod">
          <ac:chgData name="Cath Scanlon" userId="217f4c6b-e607-4a48-bdce-98b05a0a86c5" providerId="ADAL" clId="{EA6D9528-94BA-43FB-A7EA-3DEA358CADC5}" dt="2018-12-02T13:29:58.768" v="215" actId="255"/>
          <ac:spMkLst>
            <pc:docMk/>
            <pc:sldMk cId="36917022" sldId="360"/>
            <ac:spMk id="24" creationId="{567B8F52-C27C-4F75-AEEC-7E6610A3B9A6}"/>
          </ac:spMkLst>
        </pc:spChg>
        <pc:spChg chg="mod">
          <ac:chgData name="Cath Scanlon" userId="217f4c6b-e607-4a48-bdce-98b05a0a86c5" providerId="ADAL" clId="{EA6D9528-94BA-43FB-A7EA-3DEA358CADC5}" dt="2018-12-02T13:30:22.183" v="223" actId="255"/>
          <ac:spMkLst>
            <pc:docMk/>
            <pc:sldMk cId="36917022" sldId="360"/>
            <ac:spMk id="26" creationId="{3FC16629-C4A5-486A-B8D9-F2853F9628BF}"/>
          </ac:spMkLst>
        </pc:spChg>
        <pc:spChg chg="mod">
          <ac:chgData name="Cath Scanlon" userId="217f4c6b-e607-4a48-bdce-98b05a0a86c5" providerId="ADAL" clId="{EA6D9528-94BA-43FB-A7EA-3DEA358CADC5}" dt="2018-12-02T13:30:22.183" v="223" actId="255"/>
          <ac:spMkLst>
            <pc:docMk/>
            <pc:sldMk cId="36917022" sldId="360"/>
            <ac:spMk id="27" creationId="{5C34D057-CE1A-4685-85A5-D7BBE6F1F807}"/>
          </ac:spMkLst>
        </pc:spChg>
        <pc:spChg chg="mod">
          <ac:chgData name="Cath Scanlon" userId="217f4c6b-e607-4a48-bdce-98b05a0a86c5" providerId="ADAL" clId="{EA6D9528-94BA-43FB-A7EA-3DEA358CADC5}" dt="2018-12-02T13:30:22.183" v="223" actId="255"/>
          <ac:spMkLst>
            <pc:docMk/>
            <pc:sldMk cId="36917022" sldId="360"/>
            <ac:spMk id="28" creationId="{E6FFBB49-E803-46A1-8267-149341C38692}"/>
          </ac:spMkLst>
        </pc:spChg>
        <pc:spChg chg="mod">
          <ac:chgData name="Cath Scanlon" userId="217f4c6b-e607-4a48-bdce-98b05a0a86c5" providerId="ADAL" clId="{EA6D9528-94BA-43FB-A7EA-3DEA358CADC5}" dt="2018-12-02T13:30:22.183" v="223" actId="255"/>
          <ac:spMkLst>
            <pc:docMk/>
            <pc:sldMk cId="36917022" sldId="360"/>
            <ac:spMk id="30" creationId="{C2B57C0E-F6F3-41BB-85E3-CB3BC20084A2}"/>
          </ac:spMkLst>
        </pc:spChg>
        <pc:spChg chg="mod">
          <ac:chgData name="Cath Scanlon" userId="217f4c6b-e607-4a48-bdce-98b05a0a86c5" providerId="ADAL" clId="{EA6D9528-94BA-43FB-A7EA-3DEA358CADC5}" dt="2018-12-02T13:30:22.183" v="223" actId="255"/>
          <ac:spMkLst>
            <pc:docMk/>
            <pc:sldMk cId="36917022" sldId="360"/>
            <ac:spMk id="31" creationId="{712A2D1C-6FBD-47B9-A40E-567FC6D6FCE9}"/>
          </ac:spMkLst>
        </pc:spChg>
        <pc:spChg chg="mod">
          <ac:chgData name="Cath Scanlon" userId="217f4c6b-e607-4a48-bdce-98b05a0a86c5" providerId="ADAL" clId="{EA6D9528-94BA-43FB-A7EA-3DEA358CADC5}" dt="2018-12-02T13:30:22.183" v="223" actId="255"/>
          <ac:spMkLst>
            <pc:docMk/>
            <pc:sldMk cId="36917022" sldId="360"/>
            <ac:spMk id="32" creationId="{55333D14-AB07-49F8-9D2F-A288FF32BBDB}"/>
          </ac:spMkLst>
        </pc:spChg>
        <pc:grpChg chg="add mod">
          <ac:chgData name="Cath Scanlon" userId="217f4c6b-e607-4a48-bdce-98b05a0a86c5" providerId="ADAL" clId="{EA6D9528-94BA-43FB-A7EA-3DEA358CADC5}" dt="2018-12-02T13:36:03.494" v="393" actId="1037"/>
          <ac:grpSpMkLst>
            <pc:docMk/>
            <pc:sldMk cId="36917022" sldId="360"/>
            <ac:grpSpMk id="9" creationId="{9308D206-6D62-4C45-917B-CE553E27EFF5}"/>
          </ac:grpSpMkLst>
        </pc:grpChg>
        <pc:grpChg chg="add mod">
          <ac:chgData name="Cath Scanlon" userId="217f4c6b-e607-4a48-bdce-98b05a0a86c5" providerId="ADAL" clId="{EA6D9528-94BA-43FB-A7EA-3DEA358CADC5}" dt="2018-12-02T13:36:08.011" v="396" actId="1038"/>
          <ac:grpSpMkLst>
            <pc:docMk/>
            <pc:sldMk cId="36917022" sldId="360"/>
            <ac:grpSpMk id="13" creationId="{9030A82B-C2F5-4187-B79C-F4FB02DE2CF0}"/>
          </ac:grpSpMkLst>
        </pc:grpChg>
        <pc:grpChg chg="add mod">
          <ac:chgData name="Cath Scanlon" userId="217f4c6b-e607-4a48-bdce-98b05a0a86c5" providerId="ADAL" clId="{EA6D9528-94BA-43FB-A7EA-3DEA358CADC5}" dt="2018-12-02T13:36:08.011" v="396" actId="1038"/>
          <ac:grpSpMkLst>
            <pc:docMk/>
            <pc:sldMk cId="36917022" sldId="360"/>
            <ac:grpSpMk id="17" creationId="{FD9C9E2C-BE40-4B24-951B-5133F37B80B2}"/>
          </ac:grpSpMkLst>
        </pc:grpChg>
        <pc:grpChg chg="add mod">
          <ac:chgData name="Cath Scanlon" userId="217f4c6b-e607-4a48-bdce-98b05a0a86c5" providerId="ADAL" clId="{EA6D9528-94BA-43FB-A7EA-3DEA358CADC5}" dt="2018-12-02T13:36:03.494" v="393" actId="1037"/>
          <ac:grpSpMkLst>
            <pc:docMk/>
            <pc:sldMk cId="36917022" sldId="360"/>
            <ac:grpSpMk id="22" creationId="{C33F7819-1267-4A15-8E49-C65338C8F2E6}"/>
          </ac:grpSpMkLst>
        </pc:grpChg>
        <pc:grpChg chg="add mod">
          <ac:chgData name="Cath Scanlon" userId="217f4c6b-e607-4a48-bdce-98b05a0a86c5" providerId="ADAL" clId="{EA6D9528-94BA-43FB-A7EA-3DEA358CADC5}" dt="2018-12-02T13:36:08.011" v="396" actId="1038"/>
          <ac:grpSpMkLst>
            <pc:docMk/>
            <pc:sldMk cId="36917022" sldId="360"/>
            <ac:grpSpMk id="25" creationId="{6AB07A8C-BD52-46E7-BF7F-D23DA71260D6}"/>
          </ac:grpSpMkLst>
        </pc:grpChg>
        <pc:grpChg chg="mod">
          <ac:chgData name="Cath Scanlon" userId="217f4c6b-e607-4a48-bdce-98b05a0a86c5" providerId="ADAL" clId="{EA6D9528-94BA-43FB-A7EA-3DEA358CADC5}" dt="2018-12-02T13:31:31.556" v="237" actId="12789"/>
          <ac:grpSpMkLst>
            <pc:docMk/>
            <pc:sldMk cId="36917022" sldId="360"/>
            <ac:grpSpMk id="29" creationId="{E3B2867D-C4FD-4C2E-8D58-3A0CBAE40124}"/>
          </ac:grpSpMkLst>
        </pc:grpChg>
        <pc:graphicFrameChg chg="add mod modGraphic">
          <ac:chgData name="Cath Scanlon" userId="217f4c6b-e607-4a48-bdce-98b05a0a86c5" providerId="ADAL" clId="{EA6D9528-94BA-43FB-A7EA-3DEA358CADC5}" dt="2018-12-02T14:06:59.378" v="792" actId="20577"/>
          <ac:graphicFrameMkLst>
            <pc:docMk/>
            <pc:sldMk cId="36917022" sldId="360"/>
            <ac:graphicFrameMk id="6" creationId="{9AF18147-93D4-407E-BAB3-618C50A1DF82}"/>
          </ac:graphicFrameMkLst>
        </pc:graphicFrameChg>
      </pc:sldChg>
      <pc:sldChg chg="addSp modSp">
        <pc:chgData name="Cath Scanlon" userId="217f4c6b-e607-4a48-bdce-98b05a0a86c5" providerId="ADAL" clId="{EA6D9528-94BA-43FB-A7EA-3DEA358CADC5}" dt="2018-12-02T15:09:36.826" v="1516"/>
        <pc:sldMkLst>
          <pc:docMk/>
          <pc:sldMk cId="1669721746" sldId="365"/>
        </pc:sldMkLst>
        <pc:spChg chg="mod">
          <ac:chgData name="Cath Scanlon" userId="217f4c6b-e607-4a48-bdce-98b05a0a86c5" providerId="ADAL" clId="{EA6D9528-94BA-43FB-A7EA-3DEA358CADC5}" dt="2018-12-02T15:09:36.826" v="1516"/>
          <ac:spMkLst>
            <pc:docMk/>
            <pc:sldMk cId="1669721746" sldId="365"/>
            <ac:spMk id="19" creationId="{5252A847-DE45-4FA3-A1F8-EEBEB845FF8E}"/>
          </ac:spMkLst>
        </pc:spChg>
        <pc:grpChg chg="add mod">
          <ac:chgData name="Cath Scanlon" userId="217f4c6b-e607-4a48-bdce-98b05a0a86c5" providerId="ADAL" clId="{EA6D9528-94BA-43FB-A7EA-3DEA358CADC5}" dt="2018-12-02T13:27:09.873" v="138" actId="1037"/>
          <ac:grpSpMkLst>
            <pc:docMk/>
            <pc:sldMk cId="1669721746" sldId="365"/>
            <ac:grpSpMk id="6" creationId="{91B5E742-495D-4C33-A59E-A3E8D44F5F36}"/>
          </ac:grpSpMkLst>
        </pc:grpChg>
        <pc:grpChg chg="add mod">
          <ac:chgData name="Cath Scanlon" userId="217f4c6b-e607-4a48-bdce-98b05a0a86c5" providerId="ADAL" clId="{EA6D9528-94BA-43FB-A7EA-3DEA358CADC5}" dt="2018-12-02T13:27:09.873" v="138" actId="1037"/>
          <ac:grpSpMkLst>
            <pc:docMk/>
            <pc:sldMk cId="1669721746" sldId="365"/>
            <ac:grpSpMk id="13" creationId="{DE2EA7CF-6153-43C8-81FC-9516E4212CBB}"/>
          </ac:grpSpMkLst>
        </pc:grpChg>
      </pc:sldChg>
      <pc:sldChg chg="modSp">
        <pc:chgData name="Cath Scanlon" userId="217f4c6b-e607-4a48-bdce-98b05a0a86c5" providerId="ADAL" clId="{EA6D9528-94BA-43FB-A7EA-3DEA358CADC5}" dt="2018-12-02T13:25:53.449" v="18" actId="20577"/>
        <pc:sldMkLst>
          <pc:docMk/>
          <pc:sldMk cId="332354265" sldId="366"/>
        </pc:sldMkLst>
        <pc:spChg chg="mod">
          <ac:chgData name="Cath Scanlon" userId="217f4c6b-e607-4a48-bdce-98b05a0a86c5" providerId="ADAL" clId="{EA6D9528-94BA-43FB-A7EA-3DEA358CADC5}" dt="2018-12-02T13:25:53.449" v="18" actId="20577"/>
          <ac:spMkLst>
            <pc:docMk/>
            <pc:sldMk cId="332354265" sldId="366"/>
            <ac:spMk id="19" creationId="{5252A847-DE45-4FA3-A1F8-EEBEB845FF8E}"/>
          </ac:spMkLst>
        </pc:spChg>
      </pc:sldChg>
      <pc:sldChg chg="addSp modSp add">
        <pc:chgData name="Cath Scanlon" userId="217f4c6b-e607-4a48-bdce-98b05a0a86c5" providerId="ADAL" clId="{EA6D9528-94BA-43FB-A7EA-3DEA358CADC5}" dt="2018-12-02T14:27:42.762" v="1197" actId="12789"/>
        <pc:sldMkLst>
          <pc:docMk/>
          <pc:sldMk cId="2522891207" sldId="368"/>
        </pc:sldMkLst>
        <pc:spChg chg="add mod">
          <ac:chgData name="Cath Scanlon" userId="217f4c6b-e607-4a48-bdce-98b05a0a86c5" providerId="ADAL" clId="{EA6D9528-94BA-43FB-A7EA-3DEA358CADC5}" dt="2018-12-02T14:27:30.310" v="1194" actId="12788"/>
          <ac:spMkLst>
            <pc:docMk/>
            <pc:sldMk cId="2522891207" sldId="368"/>
            <ac:spMk id="10" creationId="{A226612E-557D-4729-9063-3E9EF5A14CDC}"/>
          </ac:spMkLst>
        </pc:spChg>
        <pc:spChg chg="mod">
          <ac:chgData name="Cath Scanlon" userId="217f4c6b-e607-4a48-bdce-98b05a0a86c5" providerId="ADAL" clId="{EA6D9528-94BA-43FB-A7EA-3DEA358CADC5}" dt="2018-12-02T14:27:30.310" v="1194" actId="12788"/>
          <ac:spMkLst>
            <pc:docMk/>
            <pc:sldMk cId="2522891207" sldId="368"/>
            <ac:spMk id="19" creationId="{5252A847-DE45-4FA3-A1F8-EEBEB845FF8E}"/>
          </ac:spMkLst>
        </pc:spChg>
        <pc:graphicFrameChg chg="add mod modGraphic">
          <ac:chgData name="Cath Scanlon" userId="217f4c6b-e607-4a48-bdce-98b05a0a86c5" providerId="ADAL" clId="{EA6D9528-94BA-43FB-A7EA-3DEA358CADC5}" dt="2018-12-02T14:27:42.762" v="1197" actId="12789"/>
          <ac:graphicFrameMkLst>
            <pc:docMk/>
            <pc:sldMk cId="2522891207" sldId="368"/>
            <ac:graphicFrameMk id="6" creationId="{2091DAA9-C864-411C-B009-C7F5D02417CA}"/>
          </ac:graphicFrameMkLst>
        </pc:graphicFrameChg>
        <pc:graphicFrameChg chg="add mod modGraphic">
          <ac:chgData name="Cath Scanlon" userId="217f4c6b-e607-4a48-bdce-98b05a0a86c5" providerId="ADAL" clId="{EA6D9528-94BA-43FB-A7EA-3DEA358CADC5}" dt="2018-12-02T14:27:42.762" v="1197" actId="12789"/>
          <ac:graphicFrameMkLst>
            <pc:docMk/>
            <pc:sldMk cId="2522891207" sldId="368"/>
            <ac:graphicFrameMk id="9" creationId="{887FB3D8-D80D-447B-933A-50B8536B3F2C}"/>
          </ac:graphicFrameMkLst>
        </pc:graphicFrameChg>
      </pc:sldChg>
      <pc:sldChg chg="addSp delSp modSp add">
        <pc:chgData name="Cath Scanlon" userId="217f4c6b-e607-4a48-bdce-98b05a0a86c5" providerId="ADAL" clId="{EA6D9528-94BA-43FB-A7EA-3DEA358CADC5}" dt="2018-12-02T14:07:09.183" v="795" actId="20577"/>
        <pc:sldMkLst>
          <pc:docMk/>
          <pc:sldMk cId="3530978749" sldId="369"/>
        </pc:sldMkLst>
        <pc:spChg chg="add mod">
          <ac:chgData name="Cath Scanlon" userId="217f4c6b-e607-4a48-bdce-98b05a0a86c5" providerId="ADAL" clId="{EA6D9528-94BA-43FB-A7EA-3DEA358CADC5}" dt="2018-12-02T13:53:09.428" v="597" actId="207"/>
          <ac:spMkLst>
            <pc:docMk/>
            <pc:sldMk cId="3530978749" sldId="369"/>
            <ac:spMk id="3" creationId="{D29BCE1C-AAA2-4397-B79F-757CCC86EB3A}"/>
          </ac:spMkLst>
        </pc:spChg>
        <pc:spChg chg="mod">
          <ac:chgData name="Cath Scanlon" userId="217f4c6b-e607-4a48-bdce-98b05a0a86c5" providerId="ADAL" clId="{EA6D9528-94BA-43FB-A7EA-3DEA358CADC5}" dt="2018-12-02T13:58:11.789" v="642" actId="408"/>
          <ac:spMkLst>
            <pc:docMk/>
            <pc:sldMk cId="3530978749" sldId="369"/>
            <ac:spMk id="19" creationId="{5252A847-DE45-4FA3-A1F8-EEBEB845FF8E}"/>
          </ac:spMkLst>
        </pc:spChg>
        <pc:spChg chg="mod topLvl">
          <ac:chgData name="Cath Scanlon" userId="217f4c6b-e607-4a48-bdce-98b05a0a86c5" providerId="ADAL" clId="{EA6D9528-94BA-43FB-A7EA-3DEA358CADC5}" dt="2018-12-02T13:52:42.150" v="587" actId="1076"/>
          <ac:spMkLst>
            <pc:docMk/>
            <pc:sldMk cId="3530978749" sldId="369"/>
            <ac:spMk id="26" creationId="{3FC16629-C4A5-486A-B8D9-F2853F9628BF}"/>
          </ac:spMkLst>
        </pc:spChg>
        <pc:spChg chg="mod topLvl">
          <ac:chgData name="Cath Scanlon" userId="217f4c6b-e607-4a48-bdce-98b05a0a86c5" providerId="ADAL" clId="{EA6D9528-94BA-43FB-A7EA-3DEA358CADC5}" dt="2018-12-02T13:51:51.529" v="576" actId="165"/>
          <ac:spMkLst>
            <pc:docMk/>
            <pc:sldMk cId="3530978749" sldId="369"/>
            <ac:spMk id="27" creationId="{5C34D057-CE1A-4685-85A5-D7BBE6F1F807}"/>
          </ac:spMkLst>
        </pc:spChg>
        <pc:spChg chg="mod topLvl">
          <ac:chgData name="Cath Scanlon" userId="217f4c6b-e607-4a48-bdce-98b05a0a86c5" providerId="ADAL" clId="{EA6D9528-94BA-43FB-A7EA-3DEA358CADC5}" dt="2018-12-02T13:52:43.689" v="593" actId="1076"/>
          <ac:spMkLst>
            <pc:docMk/>
            <pc:sldMk cId="3530978749" sldId="369"/>
            <ac:spMk id="28" creationId="{E6FFBB49-E803-46A1-8267-149341C38692}"/>
          </ac:spMkLst>
        </pc:spChg>
        <pc:spChg chg="mod topLvl">
          <ac:chgData name="Cath Scanlon" userId="217f4c6b-e607-4a48-bdce-98b05a0a86c5" providerId="ADAL" clId="{EA6D9528-94BA-43FB-A7EA-3DEA358CADC5}" dt="2018-12-02T13:52:44.136" v="594" actId="165"/>
          <ac:spMkLst>
            <pc:docMk/>
            <pc:sldMk cId="3530978749" sldId="369"/>
            <ac:spMk id="30" creationId="{C2B57C0E-F6F3-41BB-85E3-CB3BC20084A2}"/>
          </ac:spMkLst>
        </pc:spChg>
        <pc:spChg chg="mod topLvl">
          <ac:chgData name="Cath Scanlon" userId="217f4c6b-e607-4a48-bdce-98b05a0a86c5" providerId="ADAL" clId="{EA6D9528-94BA-43FB-A7EA-3DEA358CADC5}" dt="2018-12-02T13:52:44.136" v="594" actId="165"/>
          <ac:spMkLst>
            <pc:docMk/>
            <pc:sldMk cId="3530978749" sldId="369"/>
            <ac:spMk id="31" creationId="{712A2D1C-6FBD-47B9-A40E-567FC6D6FCE9}"/>
          </ac:spMkLst>
        </pc:spChg>
        <pc:spChg chg="mod topLvl">
          <ac:chgData name="Cath Scanlon" userId="217f4c6b-e607-4a48-bdce-98b05a0a86c5" providerId="ADAL" clId="{EA6D9528-94BA-43FB-A7EA-3DEA358CADC5}" dt="2018-12-02T13:52:44.136" v="594" actId="165"/>
          <ac:spMkLst>
            <pc:docMk/>
            <pc:sldMk cId="3530978749" sldId="369"/>
            <ac:spMk id="32" creationId="{55333D14-AB07-49F8-9D2F-A288FF32BBDB}"/>
          </ac:spMkLst>
        </pc:spChg>
        <pc:spChg chg="add mod">
          <ac:chgData name="Cath Scanlon" userId="217f4c6b-e607-4a48-bdce-98b05a0a86c5" providerId="ADAL" clId="{EA6D9528-94BA-43FB-A7EA-3DEA358CADC5}" dt="2018-12-02T14:01:42.014" v="683"/>
          <ac:spMkLst>
            <pc:docMk/>
            <pc:sldMk cId="3530978749" sldId="369"/>
            <ac:spMk id="33" creationId="{DFE2CF86-3786-401A-8638-E752C4F2BD6A}"/>
          </ac:spMkLst>
        </pc:spChg>
        <pc:spChg chg="add mod">
          <ac:chgData name="Cath Scanlon" userId="217f4c6b-e607-4a48-bdce-98b05a0a86c5" providerId="ADAL" clId="{EA6D9528-94BA-43FB-A7EA-3DEA358CADC5}" dt="2018-12-02T14:01:20.051" v="682"/>
          <ac:spMkLst>
            <pc:docMk/>
            <pc:sldMk cId="3530978749" sldId="369"/>
            <ac:spMk id="34" creationId="{1FAA141C-91E9-4D93-BFA9-1126024676A5}"/>
          </ac:spMkLst>
        </pc:spChg>
        <pc:spChg chg="add mod">
          <ac:chgData name="Cath Scanlon" userId="217f4c6b-e607-4a48-bdce-98b05a0a86c5" providerId="ADAL" clId="{EA6D9528-94BA-43FB-A7EA-3DEA358CADC5}" dt="2018-12-02T14:01:58.208" v="685" actId="207"/>
          <ac:spMkLst>
            <pc:docMk/>
            <pc:sldMk cId="3530978749" sldId="369"/>
            <ac:spMk id="35" creationId="{BD419EB9-D056-4DE4-B310-84BAA2EBC806}"/>
          </ac:spMkLst>
        </pc:spChg>
        <pc:spChg chg="mod topLvl">
          <ac:chgData name="Cath Scanlon" userId="217f4c6b-e607-4a48-bdce-98b05a0a86c5" providerId="ADAL" clId="{EA6D9528-94BA-43FB-A7EA-3DEA358CADC5}" dt="2018-12-02T13:58:19.674" v="645" actId="12789"/>
          <ac:spMkLst>
            <pc:docMk/>
            <pc:sldMk cId="3530978749" sldId="369"/>
            <ac:spMk id="37" creationId="{280ADCAE-9C79-4D40-AC99-27BC1A180B28}"/>
          </ac:spMkLst>
        </pc:spChg>
        <pc:spChg chg="mod topLvl">
          <ac:chgData name="Cath Scanlon" userId="217f4c6b-e607-4a48-bdce-98b05a0a86c5" providerId="ADAL" clId="{EA6D9528-94BA-43FB-A7EA-3DEA358CADC5}" dt="2018-12-02T13:58:19.674" v="645" actId="12789"/>
          <ac:spMkLst>
            <pc:docMk/>
            <pc:sldMk cId="3530978749" sldId="369"/>
            <ac:spMk id="38" creationId="{8B1E1BEE-972F-4899-BD6B-EABB228A625B}"/>
          </ac:spMkLst>
        </pc:spChg>
        <pc:spChg chg="del mod topLvl">
          <ac:chgData name="Cath Scanlon" userId="217f4c6b-e607-4a48-bdce-98b05a0a86c5" providerId="ADAL" clId="{EA6D9528-94BA-43FB-A7EA-3DEA358CADC5}" dt="2018-12-02T13:58:23.894" v="646" actId="478"/>
          <ac:spMkLst>
            <pc:docMk/>
            <pc:sldMk cId="3530978749" sldId="369"/>
            <ac:spMk id="39" creationId="{6C6CD987-5BFB-4EBC-B4C2-DC2455BFB52E}"/>
          </ac:spMkLst>
        </pc:spChg>
        <pc:spChg chg="mod topLvl">
          <ac:chgData name="Cath Scanlon" userId="217f4c6b-e607-4a48-bdce-98b05a0a86c5" providerId="ADAL" clId="{EA6D9528-94BA-43FB-A7EA-3DEA358CADC5}" dt="2018-12-02T13:58:19.674" v="645" actId="12789"/>
          <ac:spMkLst>
            <pc:docMk/>
            <pc:sldMk cId="3530978749" sldId="369"/>
            <ac:spMk id="41" creationId="{C3F3098C-F4D5-485A-AEB3-022EBE337F3B}"/>
          </ac:spMkLst>
        </pc:spChg>
        <pc:spChg chg="mod topLvl">
          <ac:chgData name="Cath Scanlon" userId="217f4c6b-e607-4a48-bdce-98b05a0a86c5" providerId="ADAL" clId="{EA6D9528-94BA-43FB-A7EA-3DEA358CADC5}" dt="2018-12-02T13:58:19.674" v="645" actId="12789"/>
          <ac:spMkLst>
            <pc:docMk/>
            <pc:sldMk cId="3530978749" sldId="369"/>
            <ac:spMk id="42" creationId="{EA932481-C98C-408B-AEE8-A6A77C0242AD}"/>
          </ac:spMkLst>
        </pc:spChg>
        <pc:spChg chg="add mod">
          <ac:chgData name="Cath Scanlon" userId="217f4c6b-e607-4a48-bdce-98b05a0a86c5" providerId="ADAL" clId="{EA6D9528-94BA-43FB-A7EA-3DEA358CADC5}" dt="2018-12-02T13:58:47.072" v="652" actId="164"/>
          <ac:spMkLst>
            <pc:docMk/>
            <pc:sldMk cId="3530978749" sldId="369"/>
            <ac:spMk id="43" creationId="{2D0750FD-E141-4621-B504-979A3C1B0284}"/>
          </ac:spMkLst>
        </pc:spChg>
        <pc:spChg chg="add mod">
          <ac:chgData name="Cath Scanlon" userId="217f4c6b-e607-4a48-bdce-98b05a0a86c5" providerId="ADAL" clId="{EA6D9528-94BA-43FB-A7EA-3DEA358CADC5}" dt="2018-12-02T13:58:47.072" v="652" actId="164"/>
          <ac:spMkLst>
            <pc:docMk/>
            <pc:sldMk cId="3530978749" sldId="369"/>
            <ac:spMk id="44" creationId="{D8D84876-315E-4398-B35A-FAA35FCB6A35}"/>
          </ac:spMkLst>
        </pc:spChg>
        <pc:spChg chg="add mod">
          <ac:chgData name="Cath Scanlon" userId="217f4c6b-e607-4a48-bdce-98b05a0a86c5" providerId="ADAL" clId="{EA6D9528-94BA-43FB-A7EA-3DEA358CADC5}" dt="2018-12-02T13:58:47.072" v="652" actId="164"/>
          <ac:spMkLst>
            <pc:docMk/>
            <pc:sldMk cId="3530978749" sldId="369"/>
            <ac:spMk id="45" creationId="{7F0A0349-32DC-40A5-9F08-53AB8AD11FB7}"/>
          </ac:spMkLst>
        </pc:spChg>
        <pc:spChg chg="add del mod">
          <ac:chgData name="Cath Scanlon" userId="217f4c6b-e607-4a48-bdce-98b05a0a86c5" providerId="ADAL" clId="{EA6D9528-94BA-43FB-A7EA-3DEA358CADC5}" dt="2018-12-02T13:58:44.642" v="651" actId="478"/>
          <ac:spMkLst>
            <pc:docMk/>
            <pc:sldMk cId="3530978749" sldId="369"/>
            <ac:spMk id="46" creationId="{BD5B994E-5820-4BF4-A098-FBEA616729F3}"/>
          </ac:spMkLst>
        </pc:spChg>
        <pc:grpChg chg="mod">
          <ac:chgData name="Cath Scanlon" userId="217f4c6b-e607-4a48-bdce-98b05a0a86c5" providerId="ADAL" clId="{EA6D9528-94BA-43FB-A7EA-3DEA358CADC5}" dt="2018-12-02T13:36:38.200" v="451" actId="1038"/>
          <ac:grpSpMkLst>
            <pc:docMk/>
            <pc:sldMk cId="3530978749" sldId="369"/>
            <ac:grpSpMk id="9" creationId="{9308D206-6D62-4C45-917B-CE553E27EFF5}"/>
          </ac:grpSpMkLst>
        </pc:grpChg>
        <pc:grpChg chg="mod">
          <ac:chgData name="Cath Scanlon" userId="217f4c6b-e607-4a48-bdce-98b05a0a86c5" providerId="ADAL" clId="{EA6D9528-94BA-43FB-A7EA-3DEA358CADC5}" dt="2018-12-02T13:57:12.162" v="625" actId="14100"/>
          <ac:grpSpMkLst>
            <pc:docMk/>
            <pc:sldMk cId="3530978749" sldId="369"/>
            <ac:grpSpMk id="13" creationId="{9030A82B-C2F5-4187-B79C-F4FB02DE2CF0}"/>
          </ac:grpSpMkLst>
        </pc:grpChg>
        <pc:grpChg chg="mod">
          <ac:chgData name="Cath Scanlon" userId="217f4c6b-e607-4a48-bdce-98b05a0a86c5" providerId="ADAL" clId="{EA6D9528-94BA-43FB-A7EA-3DEA358CADC5}" dt="2018-12-02T13:57:12.162" v="625" actId="14100"/>
          <ac:grpSpMkLst>
            <pc:docMk/>
            <pc:sldMk cId="3530978749" sldId="369"/>
            <ac:grpSpMk id="17" creationId="{FD9C9E2C-BE40-4B24-951B-5133F37B80B2}"/>
          </ac:grpSpMkLst>
        </pc:grpChg>
        <pc:grpChg chg="mod">
          <ac:chgData name="Cath Scanlon" userId="217f4c6b-e607-4a48-bdce-98b05a0a86c5" providerId="ADAL" clId="{EA6D9528-94BA-43FB-A7EA-3DEA358CADC5}" dt="2018-12-02T14:00:37.355" v="673" actId="1076"/>
          <ac:grpSpMkLst>
            <pc:docMk/>
            <pc:sldMk cId="3530978749" sldId="369"/>
            <ac:grpSpMk id="22" creationId="{C33F7819-1267-4A15-8E49-C65338C8F2E6}"/>
          </ac:grpSpMkLst>
        </pc:grpChg>
        <pc:grpChg chg="del mod">
          <ac:chgData name="Cath Scanlon" userId="217f4c6b-e607-4a48-bdce-98b05a0a86c5" providerId="ADAL" clId="{EA6D9528-94BA-43FB-A7EA-3DEA358CADC5}" dt="2018-12-02T13:51:51.529" v="576" actId="165"/>
          <ac:grpSpMkLst>
            <pc:docMk/>
            <pc:sldMk cId="3530978749" sldId="369"/>
            <ac:grpSpMk id="25" creationId="{6AB07A8C-BD52-46E7-BF7F-D23DA71260D6}"/>
          </ac:grpSpMkLst>
        </pc:grpChg>
        <pc:grpChg chg="add del mod topLvl">
          <ac:chgData name="Cath Scanlon" userId="217f4c6b-e607-4a48-bdce-98b05a0a86c5" providerId="ADAL" clId="{EA6D9528-94BA-43FB-A7EA-3DEA358CADC5}" dt="2018-12-02T13:52:44.136" v="594" actId="165"/>
          <ac:grpSpMkLst>
            <pc:docMk/>
            <pc:sldMk cId="3530978749" sldId="369"/>
            <ac:grpSpMk id="29" creationId="{E3B2867D-C4FD-4C2E-8D58-3A0CBAE40124}"/>
          </ac:grpSpMkLst>
        </pc:grpChg>
        <pc:grpChg chg="add del mod">
          <ac:chgData name="Cath Scanlon" userId="217f4c6b-e607-4a48-bdce-98b05a0a86c5" providerId="ADAL" clId="{EA6D9528-94BA-43FB-A7EA-3DEA358CADC5}" dt="2018-12-02T13:57:49.886" v="633" actId="165"/>
          <ac:grpSpMkLst>
            <pc:docMk/>
            <pc:sldMk cId="3530978749" sldId="369"/>
            <ac:grpSpMk id="36" creationId="{F4075F2A-E427-4592-970B-CB675E99F273}"/>
          </ac:grpSpMkLst>
        </pc:grpChg>
        <pc:grpChg chg="add del mod">
          <ac:chgData name="Cath Scanlon" userId="217f4c6b-e607-4a48-bdce-98b05a0a86c5" providerId="ADAL" clId="{EA6D9528-94BA-43FB-A7EA-3DEA358CADC5}" dt="2018-12-02T13:57:58.786" v="637" actId="165"/>
          <ac:grpSpMkLst>
            <pc:docMk/>
            <pc:sldMk cId="3530978749" sldId="369"/>
            <ac:grpSpMk id="40" creationId="{89F7043B-362C-4B0B-A16A-CFF882F1060B}"/>
          </ac:grpSpMkLst>
        </pc:grpChg>
        <pc:grpChg chg="add mod">
          <ac:chgData name="Cath Scanlon" userId="217f4c6b-e607-4a48-bdce-98b05a0a86c5" providerId="ADAL" clId="{EA6D9528-94BA-43FB-A7EA-3DEA358CADC5}" dt="2018-12-02T13:58:47.072" v="652" actId="164"/>
          <ac:grpSpMkLst>
            <pc:docMk/>
            <pc:sldMk cId="3530978749" sldId="369"/>
            <ac:grpSpMk id="47" creationId="{C9A8C18A-DEF7-47FE-94F1-823044AE36DD}"/>
          </ac:grpSpMkLst>
        </pc:grpChg>
        <pc:grpChg chg="add mod">
          <ac:chgData name="Cath Scanlon" userId="217f4c6b-e607-4a48-bdce-98b05a0a86c5" providerId="ADAL" clId="{EA6D9528-94BA-43FB-A7EA-3DEA358CADC5}" dt="2018-12-02T13:58:56.955" v="655" actId="1076"/>
          <ac:grpSpMkLst>
            <pc:docMk/>
            <pc:sldMk cId="3530978749" sldId="369"/>
            <ac:grpSpMk id="48" creationId="{C448A805-9981-44E7-9711-1207AE3485C4}"/>
          </ac:grpSpMkLst>
        </pc:grpChg>
        <pc:graphicFrameChg chg="add mod modGraphic">
          <ac:chgData name="Cath Scanlon" userId="217f4c6b-e607-4a48-bdce-98b05a0a86c5" providerId="ADAL" clId="{EA6D9528-94BA-43FB-A7EA-3DEA358CADC5}" dt="2018-12-02T13:53:05.280" v="596" actId="207"/>
          <ac:graphicFrameMkLst>
            <pc:docMk/>
            <pc:sldMk cId="3530978749" sldId="369"/>
            <ac:graphicFrameMk id="2" creationId="{0668301B-C34B-4525-BED6-F2C189637DD5}"/>
          </ac:graphicFrameMkLst>
        </pc:graphicFrameChg>
        <pc:graphicFrameChg chg="mod modGraphic">
          <ac:chgData name="Cath Scanlon" userId="217f4c6b-e607-4a48-bdce-98b05a0a86c5" providerId="ADAL" clId="{EA6D9528-94BA-43FB-A7EA-3DEA358CADC5}" dt="2018-12-02T14:07:09.183" v="795" actId="20577"/>
          <ac:graphicFrameMkLst>
            <pc:docMk/>
            <pc:sldMk cId="3530978749" sldId="369"/>
            <ac:graphicFrameMk id="6" creationId="{9AF18147-93D4-407E-BAB3-618C50A1DF82}"/>
          </ac:graphicFrameMkLst>
        </pc:graphicFrameChg>
        <pc:cxnChg chg="add del mod">
          <ac:chgData name="Cath Scanlon" userId="217f4c6b-e607-4a48-bdce-98b05a0a86c5" providerId="ADAL" clId="{EA6D9528-94BA-43FB-A7EA-3DEA358CADC5}" dt="2018-12-02T13:50:35.211" v="559" actId="11529"/>
          <ac:cxnSpMkLst>
            <pc:docMk/>
            <pc:sldMk cId="3530978749" sldId="369"/>
            <ac:cxnSpMk id="5" creationId="{5FBBB5AE-BA1D-4166-8625-609DC9170881}"/>
          </ac:cxnSpMkLst>
        </pc:cxnChg>
        <pc:cxnChg chg="add del mod">
          <ac:chgData name="Cath Scanlon" userId="217f4c6b-e607-4a48-bdce-98b05a0a86c5" providerId="ADAL" clId="{EA6D9528-94BA-43FB-A7EA-3DEA358CADC5}" dt="2018-12-02T13:59:17.299" v="657" actId="11529"/>
          <ac:cxnSpMkLst>
            <pc:docMk/>
            <pc:sldMk cId="3530978749" sldId="369"/>
            <ac:cxnSpMk id="53" creationId="{2B1239DD-25B8-442B-ABA0-3E738ACBE3EE}"/>
          </ac:cxnSpMkLst>
        </pc:cxnChg>
      </pc:sldChg>
      <pc:sldChg chg="addSp delSp modSp add ord">
        <pc:chgData name="Cath Scanlon" userId="217f4c6b-e607-4a48-bdce-98b05a0a86c5" providerId="ADAL" clId="{EA6D9528-94BA-43FB-A7EA-3DEA358CADC5}" dt="2018-12-02T14:08:21.476" v="809"/>
        <pc:sldMkLst>
          <pc:docMk/>
          <pc:sldMk cId="2945336328" sldId="370"/>
        </pc:sldMkLst>
        <pc:spChg chg="mod">
          <ac:chgData name="Cath Scanlon" userId="217f4c6b-e607-4a48-bdce-98b05a0a86c5" providerId="ADAL" clId="{EA6D9528-94BA-43FB-A7EA-3DEA358CADC5}" dt="2018-12-02T14:03:52.442" v="727" actId="122"/>
          <ac:spMkLst>
            <pc:docMk/>
            <pc:sldMk cId="2945336328" sldId="370"/>
            <ac:spMk id="19" creationId="{5252A847-DE45-4FA3-A1F8-EEBEB845FF8E}"/>
          </ac:spMkLst>
        </pc:spChg>
        <pc:graphicFrameChg chg="add del mod modGraphic">
          <ac:chgData name="Cath Scanlon" userId="217f4c6b-e607-4a48-bdce-98b05a0a86c5" providerId="ADAL" clId="{EA6D9528-94BA-43FB-A7EA-3DEA358CADC5}" dt="2018-12-02T14:03:41.526" v="724" actId="478"/>
          <ac:graphicFrameMkLst>
            <pc:docMk/>
            <pc:sldMk cId="2945336328" sldId="370"/>
            <ac:graphicFrameMk id="6" creationId="{9409450D-A921-46DC-AE77-AFB1ABDA57A1}"/>
          </ac:graphicFrameMkLst>
        </pc:graphicFrameChg>
        <pc:graphicFrameChg chg="add mod modGraphic">
          <ac:chgData name="Cath Scanlon" userId="217f4c6b-e607-4a48-bdce-98b05a0a86c5" providerId="ADAL" clId="{EA6D9528-94BA-43FB-A7EA-3DEA358CADC5}" dt="2018-12-02T14:08:21.476" v="809"/>
          <ac:graphicFrameMkLst>
            <pc:docMk/>
            <pc:sldMk cId="2945336328" sldId="370"/>
            <ac:graphicFrameMk id="9" creationId="{968B8A5A-2BA0-4FEC-A33B-1429BD74EDAD}"/>
          </ac:graphicFrameMkLst>
        </pc:graphicFrameChg>
      </pc:sldChg>
      <pc:sldChg chg="addSp delSp modSp add">
        <pc:chgData name="Cath Scanlon" userId="217f4c6b-e607-4a48-bdce-98b05a0a86c5" providerId="ADAL" clId="{EA6D9528-94BA-43FB-A7EA-3DEA358CADC5}" dt="2018-12-02T14:21:56.870" v="1081" actId="14100"/>
        <pc:sldMkLst>
          <pc:docMk/>
          <pc:sldMk cId="4034940181" sldId="371"/>
        </pc:sldMkLst>
        <pc:spChg chg="add mod">
          <ac:chgData name="Cath Scanlon" userId="217f4c6b-e607-4a48-bdce-98b05a0a86c5" providerId="ADAL" clId="{EA6D9528-94BA-43FB-A7EA-3DEA358CADC5}" dt="2018-12-02T14:15:23.355" v="946" actId="14100"/>
          <ac:spMkLst>
            <pc:docMk/>
            <pc:sldMk cId="4034940181" sldId="371"/>
            <ac:spMk id="5" creationId="{7BED950A-9ADD-4ADD-80D0-7A9E02C3C695}"/>
          </ac:spMkLst>
        </pc:spChg>
        <pc:spChg chg="add mod">
          <ac:chgData name="Cath Scanlon" userId="217f4c6b-e607-4a48-bdce-98b05a0a86c5" providerId="ADAL" clId="{EA6D9528-94BA-43FB-A7EA-3DEA358CADC5}" dt="2018-12-02T14:18:15.742" v="1023" actId="1036"/>
          <ac:spMkLst>
            <pc:docMk/>
            <pc:sldMk cId="4034940181" sldId="371"/>
            <ac:spMk id="6" creationId="{AB905233-3597-4EF1-B9D3-F9E3BAE82A64}"/>
          </ac:spMkLst>
        </pc:spChg>
        <pc:spChg chg="mod">
          <ac:chgData name="Cath Scanlon" userId="217f4c6b-e607-4a48-bdce-98b05a0a86c5" providerId="ADAL" clId="{EA6D9528-94BA-43FB-A7EA-3DEA358CADC5}" dt="2018-12-02T14:05:23.651" v="774" actId="20577"/>
          <ac:spMkLst>
            <pc:docMk/>
            <pc:sldMk cId="4034940181" sldId="371"/>
            <ac:spMk id="19" creationId="{5252A847-DE45-4FA3-A1F8-EEBEB845FF8E}"/>
          </ac:spMkLst>
        </pc:spChg>
        <pc:spChg chg="del mod topLvl">
          <ac:chgData name="Cath Scanlon" userId="217f4c6b-e607-4a48-bdce-98b05a0a86c5" providerId="ADAL" clId="{EA6D9528-94BA-43FB-A7EA-3DEA358CADC5}" dt="2018-12-02T14:06:37.446" v="784" actId="478"/>
          <ac:spMkLst>
            <pc:docMk/>
            <pc:sldMk cId="4034940181" sldId="371"/>
            <ac:spMk id="21" creationId="{3C160634-1200-4209-92FC-2E954FA706CD}"/>
          </ac:spMkLst>
        </pc:spChg>
        <pc:spChg chg="del mod topLvl">
          <ac:chgData name="Cath Scanlon" userId="217f4c6b-e607-4a48-bdce-98b05a0a86c5" providerId="ADAL" clId="{EA6D9528-94BA-43FB-A7EA-3DEA358CADC5}" dt="2018-12-02T14:06:37.446" v="784" actId="478"/>
          <ac:spMkLst>
            <pc:docMk/>
            <pc:sldMk cId="4034940181" sldId="371"/>
            <ac:spMk id="22" creationId="{4C79D696-E624-4B01-9EA4-8348ACC44485}"/>
          </ac:spMkLst>
        </pc:spChg>
        <pc:spChg chg="mod topLvl">
          <ac:chgData name="Cath Scanlon" userId="217f4c6b-e607-4a48-bdce-98b05a0a86c5" providerId="ADAL" clId="{EA6D9528-94BA-43FB-A7EA-3DEA358CADC5}" dt="2018-12-02T14:06:27.479" v="783" actId="164"/>
          <ac:spMkLst>
            <pc:docMk/>
            <pc:sldMk cId="4034940181" sldId="371"/>
            <ac:spMk id="23" creationId="{F1041545-45B0-4EF5-A252-B44EFEA2F895}"/>
          </ac:spMkLst>
        </pc:spChg>
        <pc:spChg chg="mod topLvl">
          <ac:chgData name="Cath Scanlon" userId="217f4c6b-e607-4a48-bdce-98b05a0a86c5" providerId="ADAL" clId="{EA6D9528-94BA-43FB-A7EA-3DEA358CADC5}" dt="2018-12-02T14:06:27.479" v="783" actId="164"/>
          <ac:spMkLst>
            <pc:docMk/>
            <pc:sldMk cId="4034940181" sldId="371"/>
            <ac:spMk id="25" creationId="{25837DD2-D21B-49C4-B549-085B4FC57FA7}"/>
          </ac:spMkLst>
        </pc:spChg>
        <pc:spChg chg="del mod topLvl">
          <ac:chgData name="Cath Scanlon" userId="217f4c6b-e607-4a48-bdce-98b05a0a86c5" providerId="ADAL" clId="{EA6D9528-94BA-43FB-A7EA-3DEA358CADC5}" dt="2018-12-02T14:06:37.446" v="784" actId="478"/>
          <ac:spMkLst>
            <pc:docMk/>
            <pc:sldMk cId="4034940181" sldId="371"/>
            <ac:spMk id="26" creationId="{1969EBDB-250E-4C01-8E46-0B39EF9F0A5E}"/>
          </ac:spMkLst>
        </pc:spChg>
        <pc:spChg chg="mod topLvl">
          <ac:chgData name="Cath Scanlon" userId="217f4c6b-e607-4a48-bdce-98b05a0a86c5" providerId="ADAL" clId="{EA6D9528-94BA-43FB-A7EA-3DEA358CADC5}" dt="2018-12-02T14:06:27.479" v="783" actId="164"/>
          <ac:spMkLst>
            <pc:docMk/>
            <pc:sldMk cId="4034940181" sldId="371"/>
            <ac:spMk id="27" creationId="{9F75D301-94D8-4189-A147-4CF44D6F525D}"/>
          </ac:spMkLst>
        </pc:spChg>
        <pc:spChg chg="mod topLvl">
          <ac:chgData name="Cath Scanlon" userId="217f4c6b-e607-4a48-bdce-98b05a0a86c5" providerId="ADAL" clId="{EA6D9528-94BA-43FB-A7EA-3DEA358CADC5}" dt="2018-12-02T14:10:14.660" v="853" actId="164"/>
          <ac:spMkLst>
            <pc:docMk/>
            <pc:sldMk cId="4034940181" sldId="371"/>
            <ac:spMk id="33" creationId="{B17F34F8-5D82-477E-8ADB-2B7405630409}"/>
          </ac:spMkLst>
        </pc:spChg>
        <pc:spChg chg="mod topLvl">
          <ac:chgData name="Cath Scanlon" userId="217f4c6b-e607-4a48-bdce-98b05a0a86c5" providerId="ADAL" clId="{EA6D9528-94BA-43FB-A7EA-3DEA358CADC5}" dt="2018-12-02T14:10:14.660" v="853" actId="164"/>
          <ac:spMkLst>
            <pc:docMk/>
            <pc:sldMk cId="4034940181" sldId="371"/>
            <ac:spMk id="34" creationId="{75B9F1D4-F949-4ECB-8795-52B625B8FDC2}"/>
          </ac:spMkLst>
        </pc:spChg>
        <pc:spChg chg="mod topLvl">
          <ac:chgData name="Cath Scanlon" userId="217f4c6b-e607-4a48-bdce-98b05a0a86c5" providerId="ADAL" clId="{EA6D9528-94BA-43FB-A7EA-3DEA358CADC5}" dt="2018-12-02T14:10:14.660" v="853" actId="164"/>
          <ac:spMkLst>
            <pc:docMk/>
            <pc:sldMk cId="4034940181" sldId="371"/>
            <ac:spMk id="35" creationId="{028F67DE-E8C0-4691-A297-5FE7E03A74B8}"/>
          </ac:spMkLst>
        </pc:spChg>
        <pc:spChg chg="add mod">
          <ac:chgData name="Cath Scanlon" userId="217f4c6b-e607-4a48-bdce-98b05a0a86c5" providerId="ADAL" clId="{EA6D9528-94BA-43FB-A7EA-3DEA358CADC5}" dt="2018-12-02T14:10:14.660" v="853" actId="164"/>
          <ac:spMkLst>
            <pc:docMk/>
            <pc:sldMk cId="4034940181" sldId="371"/>
            <ac:spMk id="48" creationId="{4CA58976-6AE2-453A-ADD9-C782002E52A7}"/>
          </ac:spMkLst>
        </pc:spChg>
        <pc:spChg chg="del">
          <ac:chgData name="Cath Scanlon" userId="217f4c6b-e607-4a48-bdce-98b05a0a86c5" providerId="ADAL" clId="{EA6D9528-94BA-43FB-A7EA-3DEA358CADC5}" dt="2018-12-02T14:17:29.397" v="986" actId="478"/>
          <ac:spMkLst>
            <pc:docMk/>
            <pc:sldMk cId="4034940181" sldId="371"/>
            <ac:spMk id="56" creationId="{C22B4107-90AA-4E47-B186-00207A000BD8}"/>
          </ac:spMkLst>
        </pc:spChg>
        <pc:spChg chg="del">
          <ac:chgData name="Cath Scanlon" userId="217f4c6b-e607-4a48-bdce-98b05a0a86c5" providerId="ADAL" clId="{EA6D9528-94BA-43FB-A7EA-3DEA358CADC5}" dt="2018-12-02T14:17:29.397" v="986" actId="478"/>
          <ac:spMkLst>
            <pc:docMk/>
            <pc:sldMk cId="4034940181" sldId="371"/>
            <ac:spMk id="58" creationId="{641412B4-4E25-4230-85D0-526541A5EAB3}"/>
          </ac:spMkLst>
        </pc:spChg>
        <pc:spChg chg="add mod">
          <ac:chgData name="Cath Scanlon" userId="217f4c6b-e607-4a48-bdce-98b05a0a86c5" providerId="ADAL" clId="{EA6D9528-94BA-43FB-A7EA-3DEA358CADC5}" dt="2018-12-02T14:11:16.499" v="862" actId="1076"/>
          <ac:spMkLst>
            <pc:docMk/>
            <pc:sldMk cId="4034940181" sldId="371"/>
            <ac:spMk id="59" creationId="{A6052908-0EE1-4F61-AA61-19584B35A675}"/>
          </ac:spMkLst>
        </pc:spChg>
        <pc:spChg chg="mod topLvl">
          <ac:chgData name="Cath Scanlon" userId="217f4c6b-e607-4a48-bdce-98b05a0a86c5" providerId="ADAL" clId="{EA6D9528-94BA-43FB-A7EA-3DEA358CADC5}" dt="2018-12-02T14:12:42.188" v="895" actId="164"/>
          <ac:spMkLst>
            <pc:docMk/>
            <pc:sldMk cId="4034940181" sldId="371"/>
            <ac:spMk id="61" creationId="{1EE83E17-BB3B-4CCE-9A4C-DB63C190E839}"/>
          </ac:spMkLst>
        </pc:spChg>
        <pc:spChg chg="del mod topLvl">
          <ac:chgData name="Cath Scanlon" userId="217f4c6b-e607-4a48-bdce-98b05a0a86c5" providerId="ADAL" clId="{EA6D9528-94BA-43FB-A7EA-3DEA358CADC5}" dt="2018-12-02T14:12:39.342" v="894" actId="478"/>
          <ac:spMkLst>
            <pc:docMk/>
            <pc:sldMk cId="4034940181" sldId="371"/>
            <ac:spMk id="62" creationId="{E31731B9-6D66-4F38-9DB2-A4061B99E780}"/>
          </ac:spMkLst>
        </pc:spChg>
        <pc:spChg chg="del mod topLvl">
          <ac:chgData name="Cath Scanlon" userId="217f4c6b-e607-4a48-bdce-98b05a0a86c5" providerId="ADAL" clId="{EA6D9528-94BA-43FB-A7EA-3DEA358CADC5}" dt="2018-12-02T14:12:39.342" v="894" actId="478"/>
          <ac:spMkLst>
            <pc:docMk/>
            <pc:sldMk cId="4034940181" sldId="371"/>
            <ac:spMk id="63" creationId="{3DB4E6EC-CDC9-440C-A8D7-00ECA16F880C}"/>
          </ac:spMkLst>
        </pc:spChg>
        <pc:spChg chg="mod topLvl">
          <ac:chgData name="Cath Scanlon" userId="217f4c6b-e607-4a48-bdce-98b05a0a86c5" providerId="ADAL" clId="{EA6D9528-94BA-43FB-A7EA-3DEA358CADC5}" dt="2018-12-02T14:12:42.188" v="895" actId="164"/>
          <ac:spMkLst>
            <pc:docMk/>
            <pc:sldMk cId="4034940181" sldId="371"/>
            <ac:spMk id="65" creationId="{8E045A37-5BFC-4686-A7AE-2DCE0B311BD1}"/>
          </ac:spMkLst>
        </pc:spChg>
        <pc:spChg chg="del mod topLvl">
          <ac:chgData name="Cath Scanlon" userId="217f4c6b-e607-4a48-bdce-98b05a0a86c5" providerId="ADAL" clId="{EA6D9528-94BA-43FB-A7EA-3DEA358CADC5}" dt="2018-12-02T14:12:39.342" v="894" actId="478"/>
          <ac:spMkLst>
            <pc:docMk/>
            <pc:sldMk cId="4034940181" sldId="371"/>
            <ac:spMk id="66" creationId="{DBD26DC7-6D34-4F72-B1C9-67D687020A7F}"/>
          </ac:spMkLst>
        </pc:spChg>
        <pc:spChg chg="add del mod">
          <ac:chgData name="Cath Scanlon" userId="217f4c6b-e607-4a48-bdce-98b05a0a86c5" providerId="ADAL" clId="{EA6D9528-94BA-43FB-A7EA-3DEA358CADC5}" dt="2018-12-02T14:13:37.097" v="908" actId="478"/>
          <ac:spMkLst>
            <pc:docMk/>
            <pc:sldMk cId="4034940181" sldId="371"/>
            <ac:spMk id="67" creationId="{CDF6F2A7-1A8B-4B5C-83D3-37CE9538D8B9}"/>
          </ac:spMkLst>
        </pc:spChg>
        <pc:spChg chg="add del mod">
          <ac:chgData name="Cath Scanlon" userId="217f4c6b-e607-4a48-bdce-98b05a0a86c5" providerId="ADAL" clId="{EA6D9528-94BA-43FB-A7EA-3DEA358CADC5}" dt="2018-12-02T14:12:39.342" v="894" actId="478"/>
          <ac:spMkLst>
            <pc:docMk/>
            <pc:sldMk cId="4034940181" sldId="371"/>
            <ac:spMk id="68" creationId="{14DB7220-0D2F-4100-B08C-6937E5CAD274}"/>
          </ac:spMkLst>
        </pc:spChg>
        <pc:spChg chg="del">
          <ac:chgData name="Cath Scanlon" userId="217f4c6b-e607-4a48-bdce-98b05a0a86c5" providerId="ADAL" clId="{EA6D9528-94BA-43FB-A7EA-3DEA358CADC5}" dt="2018-12-02T14:13:34.008" v="907" actId="478"/>
          <ac:spMkLst>
            <pc:docMk/>
            <pc:sldMk cId="4034940181" sldId="371"/>
            <ac:spMk id="72" creationId="{1A8D522A-2A93-4408-AD33-71BD22DC779A}"/>
          </ac:spMkLst>
        </pc:spChg>
        <pc:spChg chg="del mod">
          <ac:chgData name="Cath Scanlon" userId="217f4c6b-e607-4a48-bdce-98b05a0a86c5" providerId="ADAL" clId="{EA6D9528-94BA-43FB-A7EA-3DEA358CADC5}" dt="2018-12-02T14:13:32.095" v="906" actId="478"/>
          <ac:spMkLst>
            <pc:docMk/>
            <pc:sldMk cId="4034940181" sldId="371"/>
            <ac:spMk id="76" creationId="{75A569DB-4317-425A-8796-3AF1864AC328}"/>
          </ac:spMkLst>
        </pc:spChg>
        <pc:spChg chg="del">
          <ac:chgData name="Cath Scanlon" userId="217f4c6b-e607-4a48-bdce-98b05a0a86c5" providerId="ADAL" clId="{EA6D9528-94BA-43FB-A7EA-3DEA358CADC5}" dt="2018-12-02T14:13:27.968" v="904" actId="478"/>
          <ac:spMkLst>
            <pc:docMk/>
            <pc:sldMk cId="4034940181" sldId="371"/>
            <ac:spMk id="84" creationId="{E4B579A3-789A-4456-9B9A-B9870218BD88}"/>
          </ac:spMkLst>
        </pc:spChg>
        <pc:spChg chg="add mod">
          <ac:chgData name="Cath Scanlon" userId="217f4c6b-e607-4a48-bdce-98b05a0a86c5" providerId="ADAL" clId="{EA6D9528-94BA-43FB-A7EA-3DEA358CADC5}" dt="2018-12-02T14:21:56.870" v="1081" actId="14100"/>
          <ac:spMkLst>
            <pc:docMk/>
            <pc:sldMk cId="4034940181" sldId="371"/>
            <ac:spMk id="85" creationId="{CBDCAC0E-E1B1-4AC0-8E48-414327AC3358}"/>
          </ac:spMkLst>
        </pc:spChg>
        <pc:spChg chg="add mod">
          <ac:chgData name="Cath Scanlon" userId="217f4c6b-e607-4a48-bdce-98b05a0a86c5" providerId="ADAL" clId="{EA6D9528-94BA-43FB-A7EA-3DEA358CADC5}" dt="2018-12-02T14:18:15.742" v="1023" actId="1036"/>
          <ac:spMkLst>
            <pc:docMk/>
            <pc:sldMk cId="4034940181" sldId="371"/>
            <ac:spMk id="86" creationId="{3781BCD6-0C24-4DF4-B8DA-1912C1907F3E}"/>
          </ac:spMkLst>
        </pc:spChg>
        <pc:spChg chg="add del mod">
          <ac:chgData name="Cath Scanlon" userId="217f4c6b-e607-4a48-bdce-98b05a0a86c5" providerId="ADAL" clId="{EA6D9528-94BA-43FB-A7EA-3DEA358CADC5}" dt="2018-12-02T14:18:00.406" v="994" actId="478"/>
          <ac:spMkLst>
            <pc:docMk/>
            <pc:sldMk cId="4034940181" sldId="371"/>
            <ac:spMk id="87" creationId="{09A319B2-0D5D-468A-8762-481C18A0471C}"/>
          </ac:spMkLst>
        </pc:spChg>
        <pc:spChg chg="add mod">
          <ac:chgData name="Cath Scanlon" userId="217f4c6b-e607-4a48-bdce-98b05a0a86c5" providerId="ADAL" clId="{EA6D9528-94BA-43FB-A7EA-3DEA358CADC5}" dt="2018-12-02T14:17:51.384" v="992" actId="1076"/>
          <ac:spMkLst>
            <pc:docMk/>
            <pc:sldMk cId="4034940181" sldId="371"/>
            <ac:spMk id="88" creationId="{F1BDD71F-D484-44BD-9EB1-0F97D89AA7A0}"/>
          </ac:spMkLst>
        </pc:spChg>
        <pc:spChg chg="add mod">
          <ac:chgData name="Cath Scanlon" userId="217f4c6b-e607-4a48-bdce-98b05a0a86c5" providerId="ADAL" clId="{EA6D9528-94BA-43FB-A7EA-3DEA358CADC5}" dt="2018-12-02T14:18:47.804" v="1047" actId="14100"/>
          <ac:spMkLst>
            <pc:docMk/>
            <pc:sldMk cId="4034940181" sldId="371"/>
            <ac:spMk id="89" creationId="{E619AC22-8DDF-47FB-B4FA-DB099DED605C}"/>
          </ac:spMkLst>
        </pc:spChg>
        <pc:spChg chg="add mod">
          <ac:chgData name="Cath Scanlon" userId="217f4c6b-e607-4a48-bdce-98b05a0a86c5" providerId="ADAL" clId="{EA6D9528-94BA-43FB-A7EA-3DEA358CADC5}" dt="2018-12-02T14:18:55.988" v="1049" actId="1076"/>
          <ac:spMkLst>
            <pc:docMk/>
            <pc:sldMk cId="4034940181" sldId="371"/>
            <ac:spMk id="90" creationId="{39AAE5B2-C7A9-47CD-B73D-94D7FFC3B7D6}"/>
          </ac:spMkLst>
        </pc:spChg>
        <pc:spChg chg="add mod">
          <ac:chgData name="Cath Scanlon" userId="217f4c6b-e607-4a48-bdce-98b05a0a86c5" providerId="ADAL" clId="{EA6D9528-94BA-43FB-A7EA-3DEA358CADC5}" dt="2018-12-02T14:21:19.617" v="1076"/>
          <ac:spMkLst>
            <pc:docMk/>
            <pc:sldMk cId="4034940181" sldId="371"/>
            <ac:spMk id="91" creationId="{DF66DF48-E4B7-4246-B137-000F3FC6AC0B}"/>
          </ac:spMkLst>
        </pc:spChg>
        <pc:grpChg chg="add mod">
          <ac:chgData name="Cath Scanlon" userId="217f4c6b-e607-4a48-bdce-98b05a0a86c5" providerId="ADAL" clId="{EA6D9528-94BA-43FB-A7EA-3DEA358CADC5}" dt="2018-12-02T14:09:31.048" v="844" actId="1038"/>
          <ac:grpSpMkLst>
            <pc:docMk/>
            <pc:sldMk cId="4034940181" sldId="371"/>
            <ac:grpSpMk id="2" creationId="{3E9C51D1-2671-4909-BBDC-497888F881A7}"/>
          </ac:grpSpMkLst>
        </pc:grpChg>
        <pc:grpChg chg="add mod">
          <ac:chgData name="Cath Scanlon" userId="217f4c6b-e607-4a48-bdce-98b05a0a86c5" providerId="ADAL" clId="{EA6D9528-94BA-43FB-A7EA-3DEA358CADC5}" dt="2018-12-02T14:18:24.152" v="1042" actId="1036"/>
          <ac:grpSpMkLst>
            <pc:docMk/>
            <pc:sldMk cId="4034940181" sldId="371"/>
            <ac:grpSpMk id="3" creationId="{81605923-65F1-43D1-A973-C8D302F0E2D1}"/>
          </ac:grpSpMkLst>
        </pc:grpChg>
        <pc:grpChg chg="add mod">
          <ac:chgData name="Cath Scanlon" userId="217f4c6b-e607-4a48-bdce-98b05a0a86c5" providerId="ADAL" clId="{EA6D9528-94BA-43FB-A7EA-3DEA358CADC5}" dt="2018-12-02T14:13:49.657" v="930" actId="1035"/>
          <ac:grpSpMkLst>
            <pc:docMk/>
            <pc:sldMk cId="4034940181" sldId="371"/>
            <ac:grpSpMk id="4" creationId="{D7A75D02-0648-433D-AF4F-33DEFFF559E3}"/>
          </ac:grpSpMkLst>
        </pc:grpChg>
        <pc:grpChg chg="add mod">
          <ac:chgData name="Cath Scanlon" userId="217f4c6b-e607-4a48-bdce-98b05a0a86c5" providerId="ADAL" clId="{EA6D9528-94BA-43FB-A7EA-3DEA358CADC5}" dt="2018-12-02T14:08:38.333" v="823" actId="1035"/>
          <ac:grpSpMkLst>
            <pc:docMk/>
            <pc:sldMk cId="4034940181" sldId="371"/>
            <ac:grpSpMk id="11" creationId="{17242F3E-17E4-46D6-970F-DE5FC2B83643}"/>
          </ac:grpSpMkLst>
        </pc:grpChg>
        <pc:grpChg chg="add mod">
          <ac:chgData name="Cath Scanlon" userId="217f4c6b-e607-4a48-bdce-98b05a0a86c5" providerId="ADAL" clId="{EA6D9528-94BA-43FB-A7EA-3DEA358CADC5}" dt="2018-12-02T14:08:38.333" v="823" actId="1035"/>
          <ac:grpSpMkLst>
            <pc:docMk/>
            <pc:sldMk cId="4034940181" sldId="371"/>
            <ac:grpSpMk id="15" creationId="{8FC4BEF4-8058-45FE-8BA2-80051FFFBA53}"/>
          </ac:grpSpMkLst>
        </pc:grpChg>
        <pc:grpChg chg="add del mod">
          <ac:chgData name="Cath Scanlon" userId="217f4c6b-e607-4a48-bdce-98b05a0a86c5" providerId="ADAL" clId="{EA6D9528-94BA-43FB-A7EA-3DEA358CADC5}" dt="2018-12-02T14:06:07.841" v="777" actId="165"/>
          <ac:grpSpMkLst>
            <pc:docMk/>
            <pc:sldMk cId="4034940181" sldId="371"/>
            <ac:grpSpMk id="20" creationId="{E38C8FF1-9C9C-448D-9A6E-FB9B2359F377}"/>
          </ac:grpSpMkLst>
        </pc:grpChg>
        <pc:grpChg chg="del mod topLvl">
          <ac:chgData name="Cath Scanlon" userId="217f4c6b-e607-4a48-bdce-98b05a0a86c5" providerId="ADAL" clId="{EA6D9528-94BA-43FB-A7EA-3DEA358CADC5}" dt="2018-12-02T14:06:11.560" v="778" actId="165"/>
          <ac:grpSpMkLst>
            <pc:docMk/>
            <pc:sldMk cId="4034940181" sldId="371"/>
            <ac:grpSpMk id="24" creationId="{B022AAA9-46E9-4164-86C8-1C3541C22BEE}"/>
          </ac:grpSpMkLst>
        </pc:grpChg>
        <pc:grpChg chg="add mod">
          <ac:chgData name="Cath Scanlon" userId="217f4c6b-e607-4a48-bdce-98b05a0a86c5" providerId="ADAL" clId="{EA6D9528-94BA-43FB-A7EA-3DEA358CADC5}" dt="2018-12-02T14:09:31.048" v="844" actId="1038"/>
          <ac:grpSpMkLst>
            <pc:docMk/>
            <pc:sldMk cId="4034940181" sldId="371"/>
            <ac:grpSpMk id="28" creationId="{CD4CF48C-0DF6-452A-8D5C-1C18385E2AFC}"/>
          </ac:grpSpMkLst>
        </pc:grpChg>
        <pc:grpChg chg="add del mod">
          <ac:chgData name="Cath Scanlon" userId="217f4c6b-e607-4a48-bdce-98b05a0a86c5" providerId="ADAL" clId="{EA6D9528-94BA-43FB-A7EA-3DEA358CADC5}" dt="2018-12-02T14:09:46.608" v="846" actId="165"/>
          <ac:grpSpMkLst>
            <pc:docMk/>
            <pc:sldMk cId="4034940181" sldId="371"/>
            <ac:grpSpMk id="32" creationId="{80F0901F-7C51-4480-BB37-2A47DA1B82C7}"/>
          </ac:grpSpMkLst>
        </pc:grpChg>
        <pc:grpChg chg="add del mod">
          <ac:chgData name="Cath Scanlon" userId="217f4c6b-e607-4a48-bdce-98b05a0a86c5" providerId="ADAL" clId="{EA6D9528-94BA-43FB-A7EA-3DEA358CADC5}" dt="2018-12-02T14:09:41.958" v="845" actId="478"/>
          <ac:grpSpMkLst>
            <pc:docMk/>
            <pc:sldMk cId="4034940181" sldId="371"/>
            <ac:grpSpMk id="36" creationId="{01340E80-45C0-45DD-A75D-32C6FB4112C2}"/>
          </ac:grpSpMkLst>
        </pc:grpChg>
        <pc:grpChg chg="add del mod">
          <ac:chgData name="Cath Scanlon" userId="217f4c6b-e607-4a48-bdce-98b05a0a86c5" providerId="ADAL" clId="{EA6D9528-94BA-43FB-A7EA-3DEA358CADC5}" dt="2018-12-02T14:09:41.958" v="845" actId="478"/>
          <ac:grpSpMkLst>
            <pc:docMk/>
            <pc:sldMk cId="4034940181" sldId="371"/>
            <ac:grpSpMk id="40" creationId="{604B67E5-3DB1-4503-AB07-1AAFD6AF4F1D}"/>
          </ac:grpSpMkLst>
        </pc:grpChg>
        <pc:grpChg chg="add del mod">
          <ac:chgData name="Cath Scanlon" userId="217f4c6b-e607-4a48-bdce-98b05a0a86c5" providerId="ADAL" clId="{EA6D9528-94BA-43FB-A7EA-3DEA358CADC5}" dt="2018-12-02T14:09:41.958" v="845" actId="478"/>
          <ac:grpSpMkLst>
            <pc:docMk/>
            <pc:sldMk cId="4034940181" sldId="371"/>
            <ac:grpSpMk id="44" creationId="{43119C35-2607-463D-87F7-F2C91676F7C7}"/>
          </ac:grpSpMkLst>
        </pc:grpChg>
        <pc:grpChg chg="add mod">
          <ac:chgData name="Cath Scanlon" userId="217f4c6b-e607-4a48-bdce-98b05a0a86c5" providerId="ADAL" clId="{EA6D9528-94BA-43FB-A7EA-3DEA358CADC5}" dt="2018-12-02T14:18:24.152" v="1042" actId="1036"/>
          <ac:grpSpMkLst>
            <pc:docMk/>
            <pc:sldMk cId="4034940181" sldId="371"/>
            <ac:grpSpMk id="49" creationId="{1C29330F-FC6A-47D7-86D3-8D5146B0FD08}"/>
          </ac:grpSpMkLst>
        </pc:grpChg>
        <pc:grpChg chg="add mod">
          <ac:chgData name="Cath Scanlon" userId="217f4c6b-e607-4a48-bdce-98b05a0a86c5" providerId="ADAL" clId="{EA6D9528-94BA-43FB-A7EA-3DEA358CADC5}" dt="2018-12-02T14:18:34.760" v="1043" actId="1076"/>
          <ac:grpSpMkLst>
            <pc:docMk/>
            <pc:sldMk cId="4034940181" sldId="371"/>
            <ac:grpSpMk id="54" creationId="{6A2A68FE-80BC-40B4-944E-28F763A7564F}"/>
          </ac:grpSpMkLst>
        </pc:grpChg>
        <pc:grpChg chg="add del mod">
          <ac:chgData name="Cath Scanlon" userId="217f4c6b-e607-4a48-bdce-98b05a0a86c5" providerId="ADAL" clId="{EA6D9528-94BA-43FB-A7EA-3DEA358CADC5}" dt="2018-12-02T14:12:03.736" v="888" actId="165"/>
          <ac:grpSpMkLst>
            <pc:docMk/>
            <pc:sldMk cId="4034940181" sldId="371"/>
            <ac:grpSpMk id="60" creationId="{B324ACF9-9129-481D-B09F-645644482552}"/>
          </ac:grpSpMkLst>
        </pc:grpChg>
        <pc:grpChg chg="add del mod">
          <ac:chgData name="Cath Scanlon" userId="217f4c6b-e607-4a48-bdce-98b05a0a86c5" providerId="ADAL" clId="{EA6D9528-94BA-43FB-A7EA-3DEA358CADC5}" dt="2018-12-02T14:12:03.736" v="888" actId="165"/>
          <ac:grpSpMkLst>
            <pc:docMk/>
            <pc:sldMk cId="4034940181" sldId="371"/>
            <ac:grpSpMk id="64" creationId="{CDF2492B-20EA-4434-B599-698852CEA911}"/>
          </ac:grpSpMkLst>
        </pc:grpChg>
        <pc:grpChg chg="add mod">
          <ac:chgData name="Cath Scanlon" userId="217f4c6b-e607-4a48-bdce-98b05a0a86c5" providerId="ADAL" clId="{EA6D9528-94BA-43FB-A7EA-3DEA358CADC5}" dt="2018-12-02T14:13:49.657" v="930" actId="1035"/>
          <ac:grpSpMkLst>
            <pc:docMk/>
            <pc:sldMk cId="4034940181" sldId="371"/>
            <ac:grpSpMk id="69" creationId="{4A11C139-98E2-4801-91A7-BCF815E983AA}"/>
          </ac:grpSpMkLst>
        </pc:grpChg>
        <pc:grpChg chg="add mod">
          <ac:chgData name="Cath Scanlon" userId="217f4c6b-e607-4a48-bdce-98b05a0a86c5" providerId="ADAL" clId="{EA6D9528-94BA-43FB-A7EA-3DEA358CADC5}" dt="2018-12-02T14:13:49.657" v="930" actId="1035"/>
          <ac:grpSpMkLst>
            <pc:docMk/>
            <pc:sldMk cId="4034940181" sldId="371"/>
            <ac:grpSpMk id="73" creationId="{7FDF71C7-CB6B-4DC0-99A8-999F157D7731}"/>
          </ac:grpSpMkLst>
        </pc:grpChg>
        <pc:grpChg chg="add del mod">
          <ac:chgData name="Cath Scanlon" userId="217f4c6b-e607-4a48-bdce-98b05a0a86c5" providerId="ADAL" clId="{EA6D9528-94BA-43FB-A7EA-3DEA358CADC5}" dt="2018-12-02T14:13:11.040" v="901"/>
          <ac:grpSpMkLst>
            <pc:docMk/>
            <pc:sldMk cId="4034940181" sldId="371"/>
            <ac:grpSpMk id="77" creationId="{34A0DC63-6C11-4A6D-A9DE-A7851A7AAC78}"/>
          </ac:grpSpMkLst>
        </pc:grpChg>
        <pc:grpChg chg="add mod">
          <ac:chgData name="Cath Scanlon" userId="217f4c6b-e607-4a48-bdce-98b05a0a86c5" providerId="ADAL" clId="{EA6D9528-94BA-43FB-A7EA-3DEA358CADC5}" dt="2018-12-02T14:13:49.657" v="930" actId="1035"/>
          <ac:grpSpMkLst>
            <pc:docMk/>
            <pc:sldMk cId="4034940181" sldId="371"/>
            <ac:grpSpMk id="81" creationId="{8262AAA5-25E3-4EC7-92C5-EB7003512F0C}"/>
          </ac:grpSpMkLst>
        </pc:grpChg>
        <pc:graphicFrameChg chg="mod modGraphic">
          <ac:chgData name="Cath Scanlon" userId="217f4c6b-e607-4a48-bdce-98b05a0a86c5" providerId="ADAL" clId="{EA6D9528-94BA-43FB-A7EA-3DEA358CADC5}" dt="2018-12-02T14:16:35.777" v="979" actId="14734"/>
          <ac:graphicFrameMkLst>
            <pc:docMk/>
            <pc:sldMk cId="4034940181" sldId="371"/>
            <ac:graphicFrameMk id="9" creationId="{968B8A5A-2BA0-4FEC-A33B-1429BD74EDAD}"/>
          </ac:graphicFrameMkLst>
        </pc:graphicFrameChg>
        <pc:graphicFrameChg chg="add modGraphic">
          <ac:chgData name="Cath Scanlon" userId="217f4c6b-e607-4a48-bdce-98b05a0a86c5" providerId="ADAL" clId="{EA6D9528-94BA-43FB-A7EA-3DEA358CADC5}" dt="2018-12-02T14:17:12.023" v="985" actId="20577"/>
          <ac:graphicFrameMkLst>
            <pc:docMk/>
            <pc:sldMk cId="4034940181" sldId="371"/>
            <ac:graphicFrameMk id="10" creationId="{A23B3145-D1D0-4691-A3CE-7121B74C1FC2}"/>
          </ac:graphicFrameMkLst>
        </pc:graphicFrameChg>
      </pc:sldChg>
      <pc:sldChg chg="addSp modSp add ord">
        <pc:chgData name="Cath Scanlon" userId="217f4c6b-e607-4a48-bdce-98b05a0a86c5" providerId="ADAL" clId="{EA6D9528-94BA-43FB-A7EA-3DEA358CADC5}" dt="2018-12-02T15:12:33.968" v="1588" actId="12788"/>
        <pc:sldMkLst>
          <pc:docMk/>
          <pc:sldMk cId="2532066485" sldId="372"/>
        </pc:sldMkLst>
        <pc:spChg chg="mod">
          <ac:chgData name="Cath Scanlon" userId="217f4c6b-e607-4a48-bdce-98b05a0a86c5" providerId="ADAL" clId="{EA6D9528-94BA-43FB-A7EA-3DEA358CADC5}" dt="2018-12-02T14:23:37.466" v="1110" actId="255"/>
          <ac:spMkLst>
            <pc:docMk/>
            <pc:sldMk cId="2532066485" sldId="372"/>
            <ac:spMk id="9" creationId="{A2CE29C3-E362-41E2-B681-4FEB19B5AFCA}"/>
          </ac:spMkLst>
        </pc:spChg>
        <pc:spChg chg="mod">
          <ac:chgData name="Cath Scanlon" userId="217f4c6b-e607-4a48-bdce-98b05a0a86c5" providerId="ADAL" clId="{EA6D9528-94BA-43FB-A7EA-3DEA358CADC5}" dt="2018-12-02T14:23:37.466" v="1110" actId="255"/>
          <ac:spMkLst>
            <pc:docMk/>
            <pc:sldMk cId="2532066485" sldId="372"/>
            <ac:spMk id="10" creationId="{F04F23BA-3837-485C-BA21-3E3CE2D7EC76}"/>
          </ac:spMkLst>
        </pc:spChg>
        <pc:spChg chg="mod">
          <ac:chgData name="Cath Scanlon" userId="217f4c6b-e607-4a48-bdce-98b05a0a86c5" providerId="ADAL" clId="{EA6D9528-94BA-43FB-A7EA-3DEA358CADC5}" dt="2018-12-02T14:23:37.466" v="1110" actId="255"/>
          <ac:spMkLst>
            <pc:docMk/>
            <pc:sldMk cId="2532066485" sldId="372"/>
            <ac:spMk id="11" creationId="{7A7BFEE2-80C1-47D6-8099-16ECC6F9A49A}"/>
          </ac:spMkLst>
        </pc:spChg>
        <pc:spChg chg="mod">
          <ac:chgData name="Cath Scanlon" userId="217f4c6b-e607-4a48-bdce-98b05a0a86c5" providerId="ADAL" clId="{EA6D9528-94BA-43FB-A7EA-3DEA358CADC5}" dt="2018-12-02T14:23:37.466" v="1110" actId="255"/>
          <ac:spMkLst>
            <pc:docMk/>
            <pc:sldMk cId="2532066485" sldId="372"/>
            <ac:spMk id="12" creationId="{2E3F7B25-2A92-4392-A89F-C7577E659CFD}"/>
          </ac:spMkLst>
        </pc:spChg>
        <pc:spChg chg="mod">
          <ac:chgData name="Cath Scanlon" userId="217f4c6b-e607-4a48-bdce-98b05a0a86c5" providerId="ADAL" clId="{EA6D9528-94BA-43FB-A7EA-3DEA358CADC5}" dt="2018-12-02T14:23:37.466" v="1110" actId="255"/>
          <ac:spMkLst>
            <pc:docMk/>
            <pc:sldMk cId="2532066485" sldId="372"/>
            <ac:spMk id="13" creationId="{438CF221-EDF9-45A6-8E4E-C4943006F0EE}"/>
          </ac:spMkLst>
        </pc:spChg>
        <pc:spChg chg="mod">
          <ac:chgData name="Cath Scanlon" userId="217f4c6b-e607-4a48-bdce-98b05a0a86c5" providerId="ADAL" clId="{EA6D9528-94BA-43FB-A7EA-3DEA358CADC5}" dt="2018-12-02T14:23:37.466" v="1110" actId="255"/>
          <ac:spMkLst>
            <pc:docMk/>
            <pc:sldMk cId="2532066485" sldId="372"/>
            <ac:spMk id="14" creationId="{7915A94A-35ED-406B-AB76-6120B582D405}"/>
          </ac:spMkLst>
        </pc:spChg>
        <pc:spChg chg="mod">
          <ac:chgData name="Cath Scanlon" userId="217f4c6b-e607-4a48-bdce-98b05a0a86c5" providerId="ADAL" clId="{EA6D9528-94BA-43FB-A7EA-3DEA358CADC5}" dt="2018-12-02T15:12:33.968" v="1588" actId="12788"/>
          <ac:spMkLst>
            <pc:docMk/>
            <pc:sldMk cId="2532066485" sldId="372"/>
            <ac:spMk id="19" creationId="{5252A847-DE45-4FA3-A1F8-EEBEB845FF8E}"/>
          </ac:spMkLst>
        </pc:spChg>
        <pc:grpChg chg="add mod">
          <ac:chgData name="Cath Scanlon" userId="217f4c6b-e607-4a48-bdce-98b05a0a86c5" providerId="ADAL" clId="{EA6D9528-94BA-43FB-A7EA-3DEA358CADC5}" dt="2018-12-02T15:12:33.968" v="1588" actId="12788"/>
          <ac:grpSpMkLst>
            <pc:docMk/>
            <pc:sldMk cId="2532066485" sldId="372"/>
            <ac:grpSpMk id="6" creationId="{21695040-8435-412B-97B8-E8A46722A900}"/>
          </ac:grpSpMkLst>
        </pc:grpChg>
      </pc:sldChg>
      <pc:sldChg chg="addSp modSp add">
        <pc:chgData name="Cath Scanlon" userId="217f4c6b-e607-4a48-bdce-98b05a0a86c5" providerId="ADAL" clId="{EA6D9528-94BA-43FB-A7EA-3DEA358CADC5}" dt="2018-12-02T14:25:57.479" v="1163" actId="12788"/>
        <pc:sldMkLst>
          <pc:docMk/>
          <pc:sldMk cId="1428968093" sldId="373"/>
        </pc:sldMkLst>
        <pc:spChg chg="add mod">
          <ac:chgData name="Cath Scanlon" userId="217f4c6b-e607-4a48-bdce-98b05a0a86c5" providerId="ADAL" clId="{EA6D9528-94BA-43FB-A7EA-3DEA358CADC5}" dt="2018-12-02T14:25:57.479" v="1163" actId="12788"/>
          <ac:spMkLst>
            <pc:docMk/>
            <pc:sldMk cId="1428968093" sldId="373"/>
            <ac:spMk id="2" creationId="{B244A131-06B0-4BC5-9F56-9DC515E8B238}"/>
          </ac:spMkLst>
        </pc:spChg>
        <pc:spChg chg="mod">
          <ac:chgData name="Cath Scanlon" userId="217f4c6b-e607-4a48-bdce-98b05a0a86c5" providerId="ADAL" clId="{EA6D9528-94BA-43FB-A7EA-3DEA358CADC5}" dt="2018-12-02T14:24:09.298" v="1116" actId="207"/>
          <ac:spMkLst>
            <pc:docMk/>
            <pc:sldMk cId="1428968093" sldId="373"/>
            <ac:spMk id="10" creationId="{F04F23BA-3837-485C-BA21-3E3CE2D7EC76}"/>
          </ac:spMkLst>
        </pc:spChg>
        <pc:spChg chg="mod">
          <ac:chgData name="Cath Scanlon" userId="217f4c6b-e607-4a48-bdce-98b05a0a86c5" providerId="ADAL" clId="{EA6D9528-94BA-43FB-A7EA-3DEA358CADC5}" dt="2018-12-02T14:24:20.150" v="1120" actId="20577"/>
          <ac:spMkLst>
            <pc:docMk/>
            <pc:sldMk cId="1428968093" sldId="373"/>
            <ac:spMk id="11" creationId="{7A7BFEE2-80C1-47D6-8099-16ECC6F9A49A}"/>
          </ac:spMkLst>
        </pc:spChg>
        <pc:spChg chg="mod">
          <ac:chgData name="Cath Scanlon" userId="217f4c6b-e607-4a48-bdce-98b05a0a86c5" providerId="ADAL" clId="{EA6D9528-94BA-43FB-A7EA-3DEA358CADC5}" dt="2018-12-02T14:24:28.530" v="1123" actId="207"/>
          <ac:spMkLst>
            <pc:docMk/>
            <pc:sldMk cId="1428968093" sldId="373"/>
            <ac:spMk id="12" creationId="{2E3F7B25-2A92-4392-A89F-C7577E659CFD}"/>
          </ac:spMkLst>
        </pc:spChg>
        <pc:spChg chg="mod">
          <ac:chgData name="Cath Scanlon" userId="217f4c6b-e607-4a48-bdce-98b05a0a86c5" providerId="ADAL" clId="{EA6D9528-94BA-43FB-A7EA-3DEA358CADC5}" dt="2018-12-02T14:24:34.246" v="1125" actId="20577"/>
          <ac:spMkLst>
            <pc:docMk/>
            <pc:sldMk cId="1428968093" sldId="373"/>
            <ac:spMk id="13" creationId="{438CF221-EDF9-45A6-8E4E-C4943006F0EE}"/>
          </ac:spMkLst>
        </pc:spChg>
        <pc:spChg chg="mod">
          <ac:chgData name="Cath Scanlon" userId="217f4c6b-e607-4a48-bdce-98b05a0a86c5" providerId="ADAL" clId="{EA6D9528-94BA-43FB-A7EA-3DEA358CADC5}" dt="2018-12-02T14:25:57.479" v="1163" actId="12788"/>
          <ac:spMkLst>
            <pc:docMk/>
            <pc:sldMk cId="1428968093" sldId="373"/>
            <ac:spMk id="19" creationId="{5252A847-DE45-4FA3-A1F8-EEBEB845FF8E}"/>
          </ac:spMkLst>
        </pc:spChg>
        <pc:grpChg chg="mod">
          <ac:chgData name="Cath Scanlon" userId="217f4c6b-e607-4a48-bdce-98b05a0a86c5" providerId="ADAL" clId="{EA6D9528-94BA-43FB-A7EA-3DEA358CADC5}" dt="2018-12-02T14:24:14.100" v="1117" actId="207"/>
          <ac:grpSpMkLst>
            <pc:docMk/>
            <pc:sldMk cId="1428968093" sldId="373"/>
            <ac:grpSpMk id="6" creationId="{21695040-8435-412B-97B8-E8A46722A900}"/>
          </ac:grpSpMkLst>
        </pc:grpChg>
      </pc:sldChg>
      <pc:sldChg chg="modSp add">
        <pc:chgData name="Cath Scanlon" userId="217f4c6b-e607-4a48-bdce-98b05a0a86c5" providerId="ADAL" clId="{EA6D9528-94BA-43FB-A7EA-3DEA358CADC5}" dt="2018-12-02T14:28:05.770" v="1201" actId="207"/>
        <pc:sldMkLst>
          <pc:docMk/>
          <pc:sldMk cId="2775446631" sldId="374"/>
        </pc:sldMkLst>
        <pc:spChg chg="mod">
          <ac:chgData name="Cath Scanlon" userId="217f4c6b-e607-4a48-bdce-98b05a0a86c5" providerId="ADAL" clId="{EA6D9528-94BA-43FB-A7EA-3DEA358CADC5}" dt="2018-12-02T14:28:05.770" v="1201" actId="207"/>
          <ac:spMkLst>
            <pc:docMk/>
            <pc:sldMk cId="2775446631" sldId="374"/>
            <ac:spMk id="10" creationId="{A226612E-557D-4729-9063-3E9EF5A14CDC}"/>
          </ac:spMkLst>
        </pc:spChg>
      </pc:sldChg>
      <pc:sldChg chg="addSp modSp add">
        <pc:chgData name="Cath Scanlon" userId="217f4c6b-e607-4a48-bdce-98b05a0a86c5" providerId="ADAL" clId="{EA6D9528-94BA-43FB-A7EA-3DEA358CADC5}" dt="2018-12-02T15:08:34.713" v="1497" actId="1035"/>
        <pc:sldMkLst>
          <pc:docMk/>
          <pc:sldMk cId="4205353893" sldId="375"/>
        </pc:sldMkLst>
        <pc:spChg chg="mod">
          <ac:chgData name="Cath Scanlon" userId="217f4c6b-e607-4a48-bdce-98b05a0a86c5" providerId="ADAL" clId="{EA6D9528-94BA-43FB-A7EA-3DEA358CADC5}" dt="2018-12-02T15:07:38.140" v="1458" actId="255"/>
          <ac:spMkLst>
            <pc:docMk/>
            <pc:sldMk cId="4205353893" sldId="375"/>
            <ac:spMk id="9" creationId="{02E60889-1F32-44CE-A2C4-C7E843895008}"/>
          </ac:spMkLst>
        </pc:spChg>
        <pc:spChg chg="mod">
          <ac:chgData name="Cath Scanlon" userId="217f4c6b-e607-4a48-bdce-98b05a0a86c5" providerId="ADAL" clId="{EA6D9528-94BA-43FB-A7EA-3DEA358CADC5}" dt="2018-12-02T15:07:38.140" v="1458" actId="255"/>
          <ac:spMkLst>
            <pc:docMk/>
            <pc:sldMk cId="4205353893" sldId="375"/>
            <ac:spMk id="10" creationId="{63E2E75B-48BC-49CA-A126-E04DCFD89B3C}"/>
          </ac:spMkLst>
        </pc:spChg>
        <pc:spChg chg="mod">
          <ac:chgData name="Cath Scanlon" userId="217f4c6b-e607-4a48-bdce-98b05a0a86c5" providerId="ADAL" clId="{EA6D9528-94BA-43FB-A7EA-3DEA358CADC5}" dt="2018-12-02T15:07:38.140" v="1458" actId="255"/>
          <ac:spMkLst>
            <pc:docMk/>
            <pc:sldMk cId="4205353893" sldId="375"/>
            <ac:spMk id="11" creationId="{E7CF3D74-5635-4DCC-A8B7-A994D4C143E2}"/>
          </ac:spMkLst>
        </pc:spChg>
        <pc:spChg chg="mod">
          <ac:chgData name="Cath Scanlon" userId="217f4c6b-e607-4a48-bdce-98b05a0a86c5" providerId="ADAL" clId="{EA6D9528-94BA-43FB-A7EA-3DEA358CADC5}" dt="2018-12-02T15:08:29.013" v="1485" actId="20577"/>
          <ac:spMkLst>
            <pc:docMk/>
            <pc:sldMk cId="4205353893" sldId="375"/>
            <ac:spMk id="19" creationId="{5252A847-DE45-4FA3-A1F8-EEBEB845FF8E}"/>
          </ac:spMkLst>
        </pc:spChg>
        <pc:grpChg chg="add mod">
          <ac:chgData name="Cath Scanlon" userId="217f4c6b-e607-4a48-bdce-98b05a0a86c5" providerId="ADAL" clId="{EA6D9528-94BA-43FB-A7EA-3DEA358CADC5}" dt="2018-12-02T15:08:34.713" v="1497" actId="1035"/>
          <ac:grpSpMkLst>
            <pc:docMk/>
            <pc:sldMk cId="4205353893" sldId="375"/>
            <ac:grpSpMk id="6" creationId="{4B115439-92D6-4D4D-BFEC-E6689659F0D4}"/>
          </ac:grpSpMkLst>
        </pc:grpChg>
      </pc:sldChg>
      <pc:sldChg chg="modSp add">
        <pc:chgData name="Cath Scanlon" userId="217f4c6b-e607-4a48-bdce-98b05a0a86c5" providerId="ADAL" clId="{EA6D9528-94BA-43FB-A7EA-3DEA358CADC5}" dt="2018-12-02T15:05:41.988" v="1430" actId="207"/>
        <pc:sldMkLst>
          <pc:docMk/>
          <pc:sldMk cId="259108386" sldId="377"/>
        </pc:sldMkLst>
        <pc:spChg chg="mod">
          <ac:chgData name="Cath Scanlon" userId="217f4c6b-e607-4a48-bdce-98b05a0a86c5" providerId="ADAL" clId="{EA6D9528-94BA-43FB-A7EA-3DEA358CADC5}" dt="2018-12-02T15:05:41.988" v="1430" actId="207"/>
          <ac:spMkLst>
            <pc:docMk/>
            <pc:sldMk cId="259108386" sldId="377"/>
            <ac:spMk id="19" creationId="{5252A847-DE45-4FA3-A1F8-EEBEB845FF8E}"/>
          </ac:spMkLst>
        </pc:spChg>
        <pc:graphicFrameChg chg="modGraphic">
          <ac:chgData name="Cath Scanlon" userId="217f4c6b-e607-4a48-bdce-98b05a0a86c5" providerId="ADAL" clId="{EA6D9528-94BA-43FB-A7EA-3DEA358CADC5}" dt="2018-12-02T15:05:21.563" v="1375" actId="207"/>
          <ac:graphicFrameMkLst>
            <pc:docMk/>
            <pc:sldMk cId="259108386" sldId="377"/>
            <ac:graphicFrameMk id="6" creationId="{4C1C199D-C585-44AF-A499-A0BF7D32B211}"/>
          </ac:graphicFrameMkLst>
        </pc:graphicFrameChg>
      </pc:sldChg>
      <pc:sldChg chg="modSp add">
        <pc:chgData name="Cath Scanlon" userId="217f4c6b-e607-4a48-bdce-98b05a0a86c5" providerId="ADAL" clId="{EA6D9528-94BA-43FB-A7EA-3DEA358CADC5}" dt="2018-12-02T15:06:29.794" v="1441" actId="6549"/>
        <pc:sldMkLst>
          <pc:docMk/>
          <pc:sldMk cId="2593507200" sldId="378"/>
        </pc:sldMkLst>
        <pc:spChg chg="mod">
          <ac:chgData name="Cath Scanlon" userId="217f4c6b-e607-4a48-bdce-98b05a0a86c5" providerId="ADAL" clId="{EA6D9528-94BA-43FB-A7EA-3DEA358CADC5}" dt="2018-12-02T15:06:29.794" v="1441" actId="6549"/>
          <ac:spMkLst>
            <pc:docMk/>
            <pc:sldMk cId="2593507200" sldId="378"/>
            <ac:spMk id="19" creationId="{5252A847-DE45-4FA3-A1F8-EEBEB845FF8E}"/>
          </ac:spMkLst>
        </pc:spChg>
      </pc:sldChg>
      <pc:sldChg chg="modSp add">
        <pc:chgData name="Cath Scanlon" userId="217f4c6b-e607-4a48-bdce-98b05a0a86c5" providerId="ADAL" clId="{EA6D9528-94BA-43FB-A7EA-3DEA358CADC5}" dt="2018-12-02T15:08:57.641" v="1515" actId="20577"/>
        <pc:sldMkLst>
          <pc:docMk/>
          <pc:sldMk cId="2227838234" sldId="379"/>
        </pc:sldMkLst>
        <pc:spChg chg="mod">
          <ac:chgData name="Cath Scanlon" userId="217f4c6b-e607-4a48-bdce-98b05a0a86c5" providerId="ADAL" clId="{EA6D9528-94BA-43FB-A7EA-3DEA358CADC5}" dt="2018-12-02T15:08:57.641" v="1515" actId="20577"/>
          <ac:spMkLst>
            <pc:docMk/>
            <pc:sldMk cId="2227838234" sldId="379"/>
            <ac:spMk id="19" creationId="{5252A847-DE45-4FA3-A1F8-EEBEB845FF8E}"/>
          </ac:spMkLst>
        </pc:spChg>
      </pc:sldChg>
      <pc:sldChg chg="addSp delSp modSp add">
        <pc:chgData name="Cath Scanlon" userId="217f4c6b-e607-4a48-bdce-98b05a0a86c5" providerId="ADAL" clId="{EA6D9528-94BA-43FB-A7EA-3DEA358CADC5}" dt="2018-12-02T15:11:37.015" v="1583" actId="12788"/>
        <pc:sldMkLst>
          <pc:docMk/>
          <pc:sldMk cId="203337318" sldId="380"/>
        </pc:sldMkLst>
        <pc:spChg chg="add del">
          <ac:chgData name="Cath Scanlon" userId="217f4c6b-e607-4a48-bdce-98b05a0a86c5" providerId="ADAL" clId="{EA6D9528-94BA-43FB-A7EA-3DEA358CADC5}" dt="2018-12-02T15:10:10.527" v="1523"/>
          <ac:spMkLst>
            <pc:docMk/>
            <pc:sldMk cId="203337318" sldId="380"/>
            <ac:spMk id="2" creationId="{9AD8DBC9-BD8F-40B8-BDB9-565ADB8271CA}"/>
          </ac:spMkLst>
        </pc:spChg>
        <pc:spChg chg="mod">
          <ac:chgData name="Cath Scanlon" userId="217f4c6b-e607-4a48-bdce-98b05a0a86c5" providerId="ADAL" clId="{EA6D9528-94BA-43FB-A7EA-3DEA358CADC5}" dt="2018-12-02T15:11:37.015" v="1583" actId="12788"/>
          <ac:spMkLst>
            <pc:docMk/>
            <pc:sldMk cId="203337318" sldId="380"/>
            <ac:spMk id="19" creationId="{5252A847-DE45-4FA3-A1F8-EEBEB845FF8E}"/>
          </ac:spMkLst>
        </pc:spChg>
        <pc:graphicFrameChg chg="mod modGraphic">
          <ac:chgData name="Cath Scanlon" userId="217f4c6b-e607-4a48-bdce-98b05a0a86c5" providerId="ADAL" clId="{EA6D9528-94BA-43FB-A7EA-3DEA358CADC5}" dt="2018-12-02T15:11:37.015" v="1583" actId="12788"/>
          <ac:graphicFrameMkLst>
            <pc:docMk/>
            <pc:sldMk cId="203337318" sldId="380"/>
            <ac:graphicFrameMk id="6" creationId="{9462E311-35AB-4FA3-8DE2-FE7D4C25F9EE}"/>
          </ac:graphicFrameMkLst>
        </pc:graphicFrameChg>
        <pc:graphicFrameChg chg="add mod modGraphic">
          <ac:chgData name="Cath Scanlon" userId="217f4c6b-e607-4a48-bdce-98b05a0a86c5" providerId="ADAL" clId="{EA6D9528-94BA-43FB-A7EA-3DEA358CADC5}" dt="2018-12-02T15:11:37.015" v="1583" actId="12788"/>
          <ac:graphicFrameMkLst>
            <pc:docMk/>
            <pc:sldMk cId="203337318" sldId="380"/>
            <ac:graphicFrameMk id="12" creationId="{3C96D98D-A48C-4887-8FE4-2C72202E2191}"/>
          </ac:graphicFrameMkLst>
        </pc:graphicFrameChg>
        <pc:picChg chg="del">
          <ac:chgData name="Cath Scanlon" userId="217f4c6b-e607-4a48-bdce-98b05a0a86c5" providerId="ADAL" clId="{EA6D9528-94BA-43FB-A7EA-3DEA358CADC5}" dt="2018-12-02T15:10:30.126" v="1543" actId="478"/>
          <ac:picMkLst>
            <pc:docMk/>
            <pc:sldMk cId="203337318" sldId="380"/>
            <ac:picMk id="9" creationId="{64EEACF0-21E3-4683-BE82-CCCAC48F39BE}"/>
          </ac:picMkLst>
        </pc:picChg>
        <pc:picChg chg="del">
          <ac:chgData name="Cath Scanlon" userId="217f4c6b-e607-4a48-bdce-98b05a0a86c5" providerId="ADAL" clId="{EA6D9528-94BA-43FB-A7EA-3DEA358CADC5}" dt="2018-12-02T15:10:30.126" v="1543" actId="478"/>
          <ac:picMkLst>
            <pc:docMk/>
            <pc:sldMk cId="203337318" sldId="380"/>
            <ac:picMk id="10" creationId="{6FD997CD-BCC1-4AC9-8AA8-A8A397D37407}"/>
          </ac:picMkLst>
        </pc:picChg>
        <pc:picChg chg="del">
          <ac:chgData name="Cath Scanlon" userId="217f4c6b-e607-4a48-bdce-98b05a0a86c5" providerId="ADAL" clId="{EA6D9528-94BA-43FB-A7EA-3DEA358CADC5}" dt="2018-12-02T15:10:30.126" v="1543" actId="478"/>
          <ac:picMkLst>
            <pc:docMk/>
            <pc:sldMk cId="203337318" sldId="380"/>
            <ac:picMk id="11" creationId="{AD0C6845-2CB5-4AE8-9522-045B523FDDDC}"/>
          </ac:picMkLst>
        </pc:picChg>
      </pc:sldChg>
    </pc:docChg>
  </pc:docChgLst>
  <pc:docChgLst>
    <pc:chgData name="Davina Szilvasy" userId="59fb472d-eed4-4f11-9686-c2c8db02a2cd" providerId="ADAL" clId="{4BB6CFE1-A23E-489F-9049-009E78648C18}"/>
    <pc:docChg chg="undo custSel addSld delSld modSld">
      <pc:chgData name="Davina Szilvasy" userId="59fb472d-eed4-4f11-9686-c2c8db02a2cd" providerId="ADAL" clId="{4BB6CFE1-A23E-489F-9049-009E78648C18}" dt="2018-12-06T11:41:18.506" v="391" actId="208"/>
      <pc:docMkLst>
        <pc:docMk/>
      </pc:docMkLst>
      <pc:sldChg chg="modSp">
        <pc:chgData name="Davina Szilvasy" userId="59fb472d-eed4-4f11-9686-c2c8db02a2cd" providerId="ADAL" clId="{4BB6CFE1-A23E-489F-9049-009E78648C18}" dt="2018-12-06T10:29:00.091" v="0"/>
        <pc:sldMkLst>
          <pc:docMk/>
          <pc:sldMk cId="2637481266" sldId="256"/>
        </pc:sldMkLst>
        <pc:spChg chg="mod">
          <ac:chgData name="Davina Szilvasy" userId="59fb472d-eed4-4f11-9686-c2c8db02a2cd" providerId="ADAL" clId="{4BB6CFE1-A23E-489F-9049-009E78648C18}" dt="2018-12-06T10:29:00.091" v="0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Davina Szilvasy" userId="59fb472d-eed4-4f11-9686-c2c8db02a2cd" providerId="ADAL" clId="{4BB6CFE1-A23E-489F-9049-009E78648C18}" dt="2018-12-06T10:37:08.490" v="53" actId="20577"/>
        <pc:sldMkLst>
          <pc:docMk/>
          <pc:sldMk cId="636014570" sldId="314"/>
        </pc:sldMkLst>
        <pc:spChg chg="mod">
          <ac:chgData name="Davina Szilvasy" userId="59fb472d-eed4-4f11-9686-c2c8db02a2cd" providerId="ADAL" clId="{4BB6CFE1-A23E-489F-9049-009E78648C18}" dt="2018-12-06T10:29:00.091" v="0"/>
          <ac:spMkLst>
            <pc:docMk/>
            <pc:sldMk cId="636014570" sldId="314"/>
            <ac:spMk id="7" creationId="{84B107DC-B90C-4A45-B422-BA8DE29C2552}"/>
          </ac:spMkLst>
        </pc:spChg>
        <pc:spChg chg="mod">
          <ac:chgData name="Davina Szilvasy" userId="59fb472d-eed4-4f11-9686-c2c8db02a2cd" providerId="ADAL" clId="{4BB6CFE1-A23E-489F-9049-009E78648C18}" dt="2018-12-06T10:37:08.490" v="53" actId="20577"/>
          <ac:spMkLst>
            <pc:docMk/>
            <pc:sldMk cId="636014570" sldId="314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4BB6CFE1-A23E-489F-9049-009E78648C18}" dt="2018-12-06T10:29:00.091" v="0"/>
        <pc:sldMkLst>
          <pc:docMk/>
          <pc:sldMk cId="1071900124" sldId="355"/>
        </pc:sldMkLst>
        <pc:spChg chg="mod">
          <ac:chgData name="Davina Szilvasy" userId="59fb472d-eed4-4f11-9686-c2c8db02a2cd" providerId="ADAL" clId="{4BB6CFE1-A23E-489F-9049-009E78648C18}" dt="2018-12-06T10:29:00.091" v="0"/>
          <ac:spMkLst>
            <pc:docMk/>
            <pc:sldMk cId="1071900124" sldId="355"/>
            <ac:spMk id="7" creationId="{F2267ACB-233E-41BC-B01B-8F3DC45483E4}"/>
          </ac:spMkLst>
        </pc:spChg>
      </pc:sldChg>
      <pc:sldChg chg="modSp">
        <pc:chgData name="Davina Szilvasy" userId="59fb472d-eed4-4f11-9686-c2c8db02a2cd" providerId="ADAL" clId="{4BB6CFE1-A23E-489F-9049-009E78648C18}" dt="2018-12-06T11:28:43.022" v="194" actId="554"/>
        <pc:sldMkLst>
          <pc:docMk/>
          <pc:sldMk cId="36917022" sldId="360"/>
        </pc:sldMkLst>
        <pc:spChg chg="mod">
          <ac:chgData name="Davina Szilvasy" userId="59fb472d-eed4-4f11-9686-c2c8db02a2cd" providerId="ADAL" clId="{4BB6CFE1-A23E-489F-9049-009E78648C18}" dt="2018-12-06T10:29:00.091" v="0"/>
          <ac:spMkLst>
            <pc:docMk/>
            <pc:sldMk cId="36917022" sldId="360"/>
            <ac:spMk id="7" creationId="{B632E459-9B27-4467-B89C-78410207B713}"/>
          </ac:spMkLst>
        </pc:spChg>
        <pc:spChg chg="mod">
          <ac:chgData name="Davina Szilvasy" userId="59fb472d-eed4-4f11-9686-c2c8db02a2cd" providerId="ADAL" clId="{4BB6CFE1-A23E-489F-9049-009E78648C18}" dt="2018-12-06T11:22:59.589" v="72" actId="14100"/>
          <ac:spMkLst>
            <pc:docMk/>
            <pc:sldMk cId="36917022" sldId="360"/>
            <ac:spMk id="10" creationId="{3BE61B7B-93B6-4CAE-B2B1-225EC5AB1A1F}"/>
          </ac:spMkLst>
        </pc:spChg>
        <pc:spChg chg="mod">
          <ac:chgData name="Davina Szilvasy" userId="59fb472d-eed4-4f11-9686-c2c8db02a2cd" providerId="ADAL" clId="{4BB6CFE1-A23E-489F-9049-009E78648C18}" dt="2018-12-06T11:22:59.589" v="72" actId="14100"/>
          <ac:spMkLst>
            <pc:docMk/>
            <pc:sldMk cId="36917022" sldId="360"/>
            <ac:spMk id="11" creationId="{57E264A1-CC39-446D-BBD1-7DC5AE725066}"/>
          </ac:spMkLst>
        </pc:spChg>
        <pc:spChg chg="mod">
          <ac:chgData name="Davina Szilvasy" userId="59fb472d-eed4-4f11-9686-c2c8db02a2cd" providerId="ADAL" clId="{4BB6CFE1-A23E-489F-9049-009E78648C18}" dt="2018-12-06T11:22:59.589" v="72" actId="14100"/>
          <ac:spMkLst>
            <pc:docMk/>
            <pc:sldMk cId="36917022" sldId="360"/>
            <ac:spMk id="12" creationId="{782811DB-8C49-4DF6-9405-B94F07AE72CA}"/>
          </ac:spMkLst>
        </pc:spChg>
        <pc:spChg chg="mod">
          <ac:chgData name="Davina Szilvasy" userId="59fb472d-eed4-4f11-9686-c2c8db02a2cd" providerId="ADAL" clId="{4BB6CFE1-A23E-489F-9049-009E78648C18}" dt="2018-12-06T11:23:46.812" v="83" actId="14100"/>
          <ac:spMkLst>
            <pc:docMk/>
            <pc:sldMk cId="36917022" sldId="360"/>
            <ac:spMk id="14" creationId="{9D89083B-2000-4701-BD69-0C07DBD510D0}"/>
          </ac:spMkLst>
        </pc:spChg>
        <pc:spChg chg="mod">
          <ac:chgData name="Davina Szilvasy" userId="59fb472d-eed4-4f11-9686-c2c8db02a2cd" providerId="ADAL" clId="{4BB6CFE1-A23E-489F-9049-009E78648C18}" dt="2018-12-06T11:23:46.812" v="83" actId="14100"/>
          <ac:spMkLst>
            <pc:docMk/>
            <pc:sldMk cId="36917022" sldId="360"/>
            <ac:spMk id="15" creationId="{A19CAF37-3838-415D-8889-85EE35FBF3CB}"/>
          </ac:spMkLst>
        </pc:spChg>
        <pc:spChg chg="mod">
          <ac:chgData name="Davina Szilvasy" userId="59fb472d-eed4-4f11-9686-c2c8db02a2cd" providerId="ADAL" clId="{4BB6CFE1-A23E-489F-9049-009E78648C18}" dt="2018-12-06T11:23:46.812" v="83" actId="14100"/>
          <ac:spMkLst>
            <pc:docMk/>
            <pc:sldMk cId="36917022" sldId="360"/>
            <ac:spMk id="16" creationId="{06F11EE1-994B-4B97-A0C0-D30B61C094FB}"/>
          </ac:spMkLst>
        </pc:spChg>
        <pc:spChg chg="mod">
          <ac:chgData name="Davina Szilvasy" userId="59fb472d-eed4-4f11-9686-c2c8db02a2cd" providerId="ADAL" clId="{4BB6CFE1-A23E-489F-9049-009E78648C18}" dt="2018-12-06T11:23:54.603" v="86" actId="14100"/>
          <ac:spMkLst>
            <pc:docMk/>
            <pc:sldMk cId="36917022" sldId="360"/>
            <ac:spMk id="20" creationId="{67557B36-E792-4894-B7F4-E503F3466A9E}"/>
          </ac:spMkLst>
        </pc:spChg>
        <pc:spChg chg="mod">
          <ac:chgData name="Davina Szilvasy" userId="59fb472d-eed4-4f11-9686-c2c8db02a2cd" providerId="ADAL" clId="{4BB6CFE1-A23E-489F-9049-009E78648C18}" dt="2018-12-06T11:23:54.603" v="86" actId="14100"/>
          <ac:spMkLst>
            <pc:docMk/>
            <pc:sldMk cId="36917022" sldId="360"/>
            <ac:spMk id="21" creationId="{F893D72C-E1E9-419D-9C80-585066653A4A}"/>
          </ac:spMkLst>
        </pc:spChg>
        <pc:spChg chg="mod">
          <ac:chgData name="Davina Szilvasy" userId="59fb472d-eed4-4f11-9686-c2c8db02a2cd" providerId="ADAL" clId="{4BB6CFE1-A23E-489F-9049-009E78648C18}" dt="2018-12-06T11:23:10.977" v="77" actId="14100"/>
          <ac:spMkLst>
            <pc:docMk/>
            <pc:sldMk cId="36917022" sldId="360"/>
            <ac:spMk id="23" creationId="{9458117C-FE76-4E1F-A616-9FA5DD21C952}"/>
          </ac:spMkLst>
        </pc:spChg>
        <pc:spChg chg="mod">
          <ac:chgData name="Davina Szilvasy" userId="59fb472d-eed4-4f11-9686-c2c8db02a2cd" providerId="ADAL" clId="{4BB6CFE1-A23E-489F-9049-009E78648C18}" dt="2018-12-06T11:23:10.977" v="77" actId="14100"/>
          <ac:spMkLst>
            <pc:docMk/>
            <pc:sldMk cId="36917022" sldId="360"/>
            <ac:spMk id="24" creationId="{567B8F52-C27C-4F75-AEEC-7E6610A3B9A6}"/>
          </ac:spMkLst>
        </pc:spChg>
        <pc:spChg chg="mod">
          <ac:chgData name="Davina Szilvasy" userId="59fb472d-eed4-4f11-9686-c2c8db02a2cd" providerId="ADAL" clId="{4BB6CFE1-A23E-489F-9049-009E78648C18}" dt="2018-12-06T11:23:29.847" v="80" actId="14100"/>
          <ac:spMkLst>
            <pc:docMk/>
            <pc:sldMk cId="36917022" sldId="360"/>
            <ac:spMk id="26" creationId="{3FC16629-C4A5-486A-B8D9-F2853F9628BF}"/>
          </ac:spMkLst>
        </pc:spChg>
        <pc:spChg chg="mod">
          <ac:chgData name="Davina Szilvasy" userId="59fb472d-eed4-4f11-9686-c2c8db02a2cd" providerId="ADAL" clId="{4BB6CFE1-A23E-489F-9049-009E78648C18}" dt="2018-12-06T11:23:29.847" v="80" actId="14100"/>
          <ac:spMkLst>
            <pc:docMk/>
            <pc:sldMk cId="36917022" sldId="360"/>
            <ac:spMk id="27" creationId="{5C34D057-CE1A-4685-85A5-D7BBE6F1F807}"/>
          </ac:spMkLst>
        </pc:spChg>
        <pc:spChg chg="mod">
          <ac:chgData name="Davina Szilvasy" userId="59fb472d-eed4-4f11-9686-c2c8db02a2cd" providerId="ADAL" clId="{4BB6CFE1-A23E-489F-9049-009E78648C18}" dt="2018-12-06T11:23:29.847" v="80" actId="14100"/>
          <ac:spMkLst>
            <pc:docMk/>
            <pc:sldMk cId="36917022" sldId="360"/>
            <ac:spMk id="28" creationId="{E6FFBB49-E803-46A1-8267-149341C38692}"/>
          </ac:spMkLst>
        </pc:spChg>
        <pc:spChg chg="mod">
          <ac:chgData name="Davina Szilvasy" userId="59fb472d-eed4-4f11-9686-c2c8db02a2cd" providerId="ADAL" clId="{4BB6CFE1-A23E-489F-9049-009E78648C18}" dt="2018-12-06T11:23:29.847" v="80" actId="14100"/>
          <ac:spMkLst>
            <pc:docMk/>
            <pc:sldMk cId="36917022" sldId="360"/>
            <ac:spMk id="30" creationId="{C2B57C0E-F6F3-41BB-85E3-CB3BC20084A2}"/>
          </ac:spMkLst>
        </pc:spChg>
        <pc:spChg chg="mod">
          <ac:chgData name="Davina Szilvasy" userId="59fb472d-eed4-4f11-9686-c2c8db02a2cd" providerId="ADAL" clId="{4BB6CFE1-A23E-489F-9049-009E78648C18}" dt="2018-12-06T11:23:29.847" v="80" actId="14100"/>
          <ac:spMkLst>
            <pc:docMk/>
            <pc:sldMk cId="36917022" sldId="360"/>
            <ac:spMk id="31" creationId="{712A2D1C-6FBD-47B9-A40E-567FC6D6FCE9}"/>
          </ac:spMkLst>
        </pc:spChg>
        <pc:spChg chg="mod">
          <ac:chgData name="Davina Szilvasy" userId="59fb472d-eed4-4f11-9686-c2c8db02a2cd" providerId="ADAL" clId="{4BB6CFE1-A23E-489F-9049-009E78648C18}" dt="2018-12-06T11:23:29.847" v="80" actId="14100"/>
          <ac:spMkLst>
            <pc:docMk/>
            <pc:sldMk cId="36917022" sldId="360"/>
            <ac:spMk id="32" creationId="{55333D14-AB07-49F8-9D2F-A288FF32BBDB}"/>
          </ac:spMkLst>
        </pc:spChg>
        <pc:grpChg chg="mod">
          <ac:chgData name="Davina Szilvasy" userId="59fb472d-eed4-4f11-9686-c2c8db02a2cd" providerId="ADAL" clId="{4BB6CFE1-A23E-489F-9049-009E78648C18}" dt="2018-12-06T11:28:43.022" v="194" actId="554"/>
          <ac:grpSpMkLst>
            <pc:docMk/>
            <pc:sldMk cId="36917022" sldId="360"/>
            <ac:grpSpMk id="13" creationId="{9030A82B-C2F5-4187-B79C-F4FB02DE2CF0}"/>
          </ac:grpSpMkLst>
        </pc:grpChg>
        <pc:grpChg chg="mod">
          <ac:chgData name="Davina Szilvasy" userId="59fb472d-eed4-4f11-9686-c2c8db02a2cd" providerId="ADAL" clId="{4BB6CFE1-A23E-489F-9049-009E78648C18}" dt="2018-12-06T11:28:43.022" v="194" actId="554"/>
          <ac:grpSpMkLst>
            <pc:docMk/>
            <pc:sldMk cId="36917022" sldId="360"/>
            <ac:grpSpMk id="17" creationId="{FD9C9E2C-BE40-4B24-951B-5133F37B80B2}"/>
          </ac:grpSpMkLst>
        </pc:grpChg>
        <pc:graphicFrameChg chg="modGraphic">
          <ac:chgData name="Davina Szilvasy" userId="59fb472d-eed4-4f11-9686-c2c8db02a2cd" providerId="ADAL" clId="{4BB6CFE1-A23E-489F-9049-009E78648C18}" dt="2018-12-06T10:32:15.151" v="14" actId="207"/>
          <ac:graphicFrameMkLst>
            <pc:docMk/>
            <pc:sldMk cId="36917022" sldId="360"/>
            <ac:graphicFrameMk id="6" creationId="{9AF18147-93D4-407E-BAB3-618C50A1DF82}"/>
          </ac:graphicFrameMkLst>
        </pc:graphicFrameChg>
      </pc:sldChg>
      <pc:sldChg chg="modSp">
        <pc:chgData name="Davina Szilvasy" userId="59fb472d-eed4-4f11-9686-c2c8db02a2cd" providerId="ADAL" clId="{4BB6CFE1-A23E-489F-9049-009E78648C18}" dt="2018-12-06T10:30:56.865" v="9" actId="207"/>
        <pc:sldMkLst>
          <pc:docMk/>
          <pc:sldMk cId="1669721746" sldId="365"/>
        </pc:sldMkLst>
        <pc:spChg chg="mod">
          <ac:chgData name="Davina Szilvasy" userId="59fb472d-eed4-4f11-9686-c2c8db02a2cd" providerId="ADAL" clId="{4BB6CFE1-A23E-489F-9049-009E78648C18}" dt="2018-12-06T10:29:00.091" v="0"/>
          <ac:spMkLst>
            <pc:docMk/>
            <pc:sldMk cId="1669721746" sldId="365"/>
            <ac:spMk id="7" creationId="{9C98043F-F327-469C-AFFD-8AE7F5773C62}"/>
          </ac:spMkLst>
        </pc:spChg>
        <pc:spChg chg="mod">
          <ac:chgData name="Davina Szilvasy" userId="59fb472d-eed4-4f11-9686-c2c8db02a2cd" providerId="ADAL" clId="{4BB6CFE1-A23E-489F-9049-009E78648C18}" dt="2018-12-06T10:30:38.684" v="2" actId="207"/>
          <ac:spMkLst>
            <pc:docMk/>
            <pc:sldMk cId="1669721746" sldId="365"/>
            <ac:spMk id="9" creationId="{6AF4D5E9-9B55-4ECD-A6E7-463EBAB3FC84}"/>
          </ac:spMkLst>
        </pc:spChg>
        <pc:spChg chg="mod">
          <ac:chgData name="Davina Szilvasy" userId="59fb472d-eed4-4f11-9686-c2c8db02a2cd" providerId="ADAL" clId="{4BB6CFE1-A23E-489F-9049-009E78648C18}" dt="2018-12-06T10:30:40.669" v="3" actId="207"/>
          <ac:spMkLst>
            <pc:docMk/>
            <pc:sldMk cId="1669721746" sldId="365"/>
            <ac:spMk id="10" creationId="{5AC44C7D-9718-4D2B-AC97-032157B43E43}"/>
          </ac:spMkLst>
        </pc:spChg>
        <pc:spChg chg="mod">
          <ac:chgData name="Davina Szilvasy" userId="59fb472d-eed4-4f11-9686-c2c8db02a2cd" providerId="ADAL" clId="{4BB6CFE1-A23E-489F-9049-009E78648C18}" dt="2018-12-06T10:30:42.705" v="4" actId="207"/>
          <ac:spMkLst>
            <pc:docMk/>
            <pc:sldMk cId="1669721746" sldId="365"/>
            <ac:spMk id="11" creationId="{979596C7-9622-4D2A-9129-59C5A6BCC01A}"/>
          </ac:spMkLst>
        </pc:spChg>
        <pc:spChg chg="mod">
          <ac:chgData name="Davina Szilvasy" userId="59fb472d-eed4-4f11-9686-c2c8db02a2cd" providerId="ADAL" clId="{4BB6CFE1-A23E-489F-9049-009E78648C18}" dt="2018-12-06T10:30:44.879" v="5" actId="207"/>
          <ac:spMkLst>
            <pc:docMk/>
            <pc:sldMk cId="1669721746" sldId="365"/>
            <ac:spMk id="12" creationId="{A491F259-423E-41EF-8D63-F8AB9B3472AE}"/>
          </ac:spMkLst>
        </pc:spChg>
        <pc:spChg chg="mod">
          <ac:chgData name="Davina Szilvasy" userId="59fb472d-eed4-4f11-9686-c2c8db02a2cd" providerId="ADAL" clId="{4BB6CFE1-A23E-489F-9049-009E78648C18}" dt="2018-12-06T10:30:47.689" v="6" actId="207"/>
          <ac:spMkLst>
            <pc:docMk/>
            <pc:sldMk cId="1669721746" sldId="365"/>
            <ac:spMk id="14" creationId="{6AFC7423-3104-4D64-A9CF-BF8ED233210C}"/>
          </ac:spMkLst>
        </pc:spChg>
        <pc:spChg chg="mod">
          <ac:chgData name="Davina Szilvasy" userId="59fb472d-eed4-4f11-9686-c2c8db02a2cd" providerId="ADAL" clId="{4BB6CFE1-A23E-489F-9049-009E78648C18}" dt="2018-12-06T10:30:51.019" v="7" actId="207"/>
          <ac:spMkLst>
            <pc:docMk/>
            <pc:sldMk cId="1669721746" sldId="365"/>
            <ac:spMk id="15" creationId="{0BB05AD7-27BA-4EBA-A518-D5DCC5408FD5}"/>
          </ac:spMkLst>
        </pc:spChg>
        <pc:spChg chg="mod">
          <ac:chgData name="Davina Szilvasy" userId="59fb472d-eed4-4f11-9686-c2c8db02a2cd" providerId="ADAL" clId="{4BB6CFE1-A23E-489F-9049-009E78648C18}" dt="2018-12-06T10:30:54.248" v="8" actId="207"/>
          <ac:spMkLst>
            <pc:docMk/>
            <pc:sldMk cId="1669721746" sldId="365"/>
            <ac:spMk id="16" creationId="{242BA779-B1D5-4306-8C6F-39907B52298D}"/>
          </ac:spMkLst>
        </pc:spChg>
        <pc:spChg chg="mod">
          <ac:chgData name="Davina Szilvasy" userId="59fb472d-eed4-4f11-9686-c2c8db02a2cd" providerId="ADAL" clId="{4BB6CFE1-A23E-489F-9049-009E78648C18}" dt="2018-12-06T10:30:56.865" v="9" actId="207"/>
          <ac:spMkLst>
            <pc:docMk/>
            <pc:sldMk cId="1669721746" sldId="365"/>
            <ac:spMk id="17" creationId="{E58E66F5-06E6-49A2-BA2B-57F11ADB9ED4}"/>
          </ac:spMkLst>
        </pc:spChg>
        <pc:spChg chg="ord">
          <ac:chgData name="Davina Szilvasy" userId="59fb472d-eed4-4f11-9686-c2c8db02a2cd" providerId="ADAL" clId="{4BB6CFE1-A23E-489F-9049-009E78648C18}" dt="2018-12-06T10:30:24.962" v="1" actId="171"/>
          <ac:spMkLst>
            <pc:docMk/>
            <pc:sldMk cId="1669721746" sldId="365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4BB6CFE1-A23E-489F-9049-009E78648C18}" dt="2018-12-06T10:29:00.091" v="0"/>
        <pc:sldMkLst>
          <pc:docMk/>
          <pc:sldMk cId="332354265" sldId="366"/>
        </pc:sldMkLst>
        <pc:spChg chg="mod">
          <ac:chgData name="Davina Szilvasy" userId="59fb472d-eed4-4f11-9686-c2c8db02a2cd" providerId="ADAL" clId="{4BB6CFE1-A23E-489F-9049-009E78648C18}" dt="2018-12-06T10:29:00.091" v="0"/>
          <ac:spMkLst>
            <pc:docMk/>
            <pc:sldMk cId="332354265" sldId="366"/>
            <ac:spMk id="7" creationId="{9C98043F-F327-469C-AFFD-8AE7F5773C62}"/>
          </ac:spMkLst>
        </pc:spChg>
      </pc:sldChg>
      <pc:sldChg chg="delSp modSp del">
        <pc:chgData name="Davina Szilvasy" userId="59fb472d-eed4-4f11-9686-c2c8db02a2cd" providerId="ADAL" clId="{4BB6CFE1-A23E-489F-9049-009E78648C18}" dt="2018-12-06T10:31:17.079" v="11" actId="2696"/>
        <pc:sldMkLst>
          <pc:docMk/>
          <pc:sldMk cId="418083751" sldId="367"/>
        </pc:sldMkLst>
        <pc:spChg chg="mod">
          <ac:chgData name="Davina Szilvasy" userId="59fb472d-eed4-4f11-9686-c2c8db02a2cd" providerId="ADAL" clId="{4BB6CFE1-A23E-489F-9049-009E78648C18}" dt="2018-12-06T10:29:00.091" v="0"/>
          <ac:spMkLst>
            <pc:docMk/>
            <pc:sldMk cId="418083751" sldId="367"/>
            <ac:spMk id="7" creationId="{9C98043F-F327-469C-AFFD-8AE7F5773C62}"/>
          </ac:spMkLst>
        </pc:spChg>
        <pc:cxnChg chg="del">
          <ac:chgData name="Davina Szilvasy" userId="59fb472d-eed4-4f11-9686-c2c8db02a2cd" providerId="ADAL" clId="{4BB6CFE1-A23E-489F-9049-009E78648C18}" dt="2018-12-06T10:31:13.661" v="10"/>
          <ac:cxnSpMkLst>
            <pc:docMk/>
            <pc:sldMk cId="418083751" sldId="367"/>
            <ac:cxnSpMk id="3" creationId="{F956D73B-1A84-47B3-BD5B-76B22A1AE354}"/>
          </ac:cxnSpMkLst>
        </pc:cxnChg>
        <pc:cxnChg chg="del">
          <ac:chgData name="Davina Szilvasy" userId="59fb472d-eed4-4f11-9686-c2c8db02a2cd" providerId="ADAL" clId="{4BB6CFE1-A23E-489F-9049-009E78648C18}" dt="2018-12-06T10:31:13.661" v="10"/>
          <ac:cxnSpMkLst>
            <pc:docMk/>
            <pc:sldMk cId="418083751" sldId="367"/>
            <ac:cxnSpMk id="5" creationId="{56E6ECF6-80B3-4771-80DD-E67A1464CDEC}"/>
          </ac:cxnSpMkLst>
        </pc:cxnChg>
        <pc:cxnChg chg="del">
          <ac:chgData name="Davina Szilvasy" userId="59fb472d-eed4-4f11-9686-c2c8db02a2cd" providerId="ADAL" clId="{4BB6CFE1-A23E-489F-9049-009E78648C18}" dt="2018-12-06T10:31:13.661" v="10"/>
          <ac:cxnSpMkLst>
            <pc:docMk/>
            <pc:sldMk cId="418083751" sldId="367"/>
            <ac:cxnSpMk id="21" creationId="{559BD3C8-9BA9-44A3-8F76-42CDC52D0B43}"/>
          </ac:cxnSpMkLst>
        </pc:cxnChg>
        <pc:cxnChg chg="del">
          <ac:chgData name="Davina Szilvasy" userId="59fb472d-eed4-4f11-9686-c2c8db02a2cd" providerId="ADAL" clId="{4BB6CFE1-A23E-489F-9049-009E78648C18}" dt="2018-12-06T10:31:13.661" v="10"/>
          <ac:cxnSpMkLst>
            <pc:docMk/>
            <pc:sldMk cId="418083751" sldId="367"/>
            <ac:cxnSpMk id="23" creationId="{A165E6D2-5F91-4596-80E5-2CE74439EBF1}"/>
          </ac:cxnSpMkLst>
        </pc:cxnChg>
      </pc:sldChg>
      <pc:sldChg chg="modSp">
        <pc:chgData name="Davina Szilvasy" userId="59fb472d-eed4-4f11-9686-c2c8db02a2cd" providerId="ADAL" clId="{4BB6CFE1-A23E-489F-9049-009E78648C18}" dt="2018-12-06T10:33:52.738" v="33" actId="20577"/>
        <pc:sldMkLst>
          <pc:docMk/>
          <pc:sldMk cId="2522891207" sldId="368"/>
        </pc:sldMkLst>
        <pc:spChg chg="mod">
          <ac:chgData name="Davina Szilvasy" userId="59fb472d-eed4-4f11-9686-c2c8db02a2cd" providerId="ADAL" clId="{4BB6CFE1-A23E-489F-9049-009E78648C18}" dt="2018-12-06T10:29:00.091" v="0"/>
          <ac:spMkLst>
            <pc:docMk/>
            <pc:sldMk cId="2522891207" sldId="368"/>
            <ac:spMk id="7" creationId="{B632E459-9B27-4467-B89C-78410207B713}"/>
          </ac:spMkLst>
        </pc:spChg>
        <pc:spChg chg="mod">
          <ac:chgData name="Davina Szilvasy" userId="59fb472d-eed4-4f11-9686-c2c8db02a2cd" providerId="ADAL" clId="{4BB6CFE1-A23E-489F-9049-009E78648C18}" dt="2018-12-06T10:33:40.044" v="31" actId="207"/>
          <ac:spMkLst>
            <pc:docMk/>
            <pc:sldMk cId="2522891207" sldId="368"/>
            <ac:spMk id="10" creationId="{A226612E-557D-4729-9063-3E9EF5A14CDC}"/>
          </ac:spMkLst>
        </pc:spChg>
        <pc:spChg chg="mod">
          <ac:chgData name="Davina Szilvasy" userId="59fb472d-eed4-4f11-9686-c2c8db02a2cd" providerId="ADAL" clId="{4BB6CFE1-A23E-489F-9049-009E78648C18}" dt="2018-12-06T10:33:52.738" v="33" actId="20577"/>
          <ac:spMkLst>
            <pc:docMk/>
            <pc:sldMk cId="2522891207" sldId="368"/>
            <ac:spMk id="19" creationId="{5252A847-DE45-4FA3-A1F8-EEBEB845FF8E}"/>
          </ac:spMkLst>
        </pc:spChg>
      </pc:sldChg>
      <pc:sldChg chg="addSp delSp modSp">
        <pc:chgData name="Davina Szilvasy" userId="59fb472d-eed4-4f11-9686-c2c8db02a2cd" providerId="ADAL" clId="{4BB6CFE1-A23E-489F-9049-009E78648C18}" dt="2018-12-06T11:41:18.506" v="391" actId="208"/>
        <pc:sldMkLst>
          <pc:docMk/>
          <pc:sldMk cId="3530978749" sldId="369"/>
        </pc:sldMkLst>
        <pc:spChg chg="mod">
          <ac:chgData name="Davina Szilvasy" userId="59fb472d-eed4-4f11-9686-c2c8db02a2cd" providerId="ADAL" clId="{4BB6CFE1-A23E-489F-9049-009E78648C18}" dt="2018-12-06T10:29:00.091" v="0"/>
          <ac:spMkLst>
            <pc:docMk/>
            <pc:sldMk cId="3530978749" sldId="369"/>
            <ac:spMk id="7" creationId="{B632E459-9B27-4467-B89C-78410207B713}"/>
          </ac:spMkLst>
        </pc:spChg>
        <pc:spChg chg="mod">
          <ac:chgData name="Davina Szilvasy" userId="59fb472d-eed4-4f11-9686-c2c8db02a2cd" providerId="ADAL" clId="{4BB6CFE1-A23E-489F-9049-009E78648C18}" dt="2018-12-06T11:24:33.803" v="97" actId="14100"/>
          <ac:spMkLst>
            <pc:docMk/>
            <pc:sldMk cId="3530978749" sldId="369"/>
            <ac:spMk id="10" creationId="{3BE61B7B-93B6-4CAE-B2B1-225EC5AB1A1F}"/>
          </ac:spMkLst>
        </pc:spChg>
        <pc:spChg chg="mod">
          <ac:chgData name="Davina Szilvasy" userId="59fb472d-eed4-4f11-9686-c2c8db02a2cd" providerId="ADAL" clId="{4BB6CFE1-A23E-489F-9049-009E78648C18}" dt="2018-12-06T11:24:33.803" v="97" actId="14100"/>
          <ac:spMkLst>
            <pc:docMk/>
            <pc:sldMk cId="3530978749" sldId="369"/>
            <ac:spMk id="11" creationId="{57E264A1-CC39-446D-BBD1-7DC5AE725066}"/>
          </ac:spMkLst>
        </pc:spChg>
        <pc:spChg chg="mod">
          <ac:chgData name="Davina Szilvasy" userId="59fb472d-eed4-4f11-9686-c2c8db02a2cd" providerId="ADAL" clId="{4BB6CFE1-A23E-489F-9049-009E78648C18}" dt="2018-12-06T11:24:33.803" v="97" actId="14100"/>
          <ac:spMkLst>
            <pc:docMk/>
            <pc:sldMk cId="3530978749" sldId="369"/>
            <ac:spMk id="12" creationId="{782811DB-8C49-4DF6-9405-B94F07AE72CA}"/>
          </ac:spMkLst>
        </pc:spChg>
        <pc:spChg chg="mod">
          <ac:chgData name="Davina Szilvasy" userId="59fb472d-eed4-4f11-9686-c2c8db02a2cd" providerId="ADAL" clId="{4BB6CFE1-A23E-489F-9049-009E78648C18}" dt="2018-12-06T11:25:41.634" v="132" actId="1076"/>
          <ac:spMkLst>
            <pc:docMk/>
            <pc:sldMk cId="3530978749" sldId="369"/>
            <ac:spMk id="14" creationId="{9D89083B-2000-4701-BD69-0C07DBD510D0}"/>
          </ac:spMkLst>
        </pc:spChg>
        <pc:spChg chg="mod">
          <ac:chgData name="Davina Szilvasy" userId="59fb472d-eed4-4f11-9686-c2c8db02a2cd" providerId="ADAL" clId="{4BB6CFE1-A23E-489F-9049-009E78648C18}" dt="2018-12-06T11:25:41.634" v="132" actId="1076"/>
          <ac:spMkLst>
            <pc:docMk/>
            <pc:sldMk cId="3530978749" sldId="369"/>
            <ac:spMk id="15" creationId="{A19CAF37-3838-415D-8889-85EE35FBF3CB}"/>
          </ac:spMkLst>
        </pc:spChg>
        <pc:spChg chg="mod">
          <ac:chgData name="Davina Szilvasy" userId="59fb472d-eed4-4f11-9686-c2c8db02a2cd" providerId="ADAL" clId="{4BB6CFE1-A23E-489F-9049-009E78648C18}" dt="2018-12-06T11:25:41.634" v="132" actId="1076"/>
          <ac:spMkLst>
            <pc:docMk/>
            <pc:sldMk cId="3530978749" sldId="369"/>
            <ac:spMk id="16" creationId="{06F11EE1-994B-4B97-A0C0-D30B61C094FB}"/>
          </ac:spMkLst>
        </pc:spChg>
        <pc:spChg chg="mod">
          <ac:chgData name="Davina Szilvasy" userId="59fb472d-eed4-4f11-9686-c2c8db02a2cd" providerId="ADAL" clId="{4BB6CFE1-A23E-489F-9049-009E78648C18}" dt="2018-12-06T11:26:01.393" v="148" actId="1076"/>
          <ac:spMkLst>
            <pc:docMk/>
            <pc:sldMk cId="3530978749" sldId="369"/>
            <ac:spMk id="20" creationId="{67557B36-E792-4894-B7F4-E503F3466A9E}"/>
          </ac:spMkLst>
        </pc:spChg>
        <pc:spChg chg="mod">
          <ac:chgData name="Davina Szilvasy" userId="59fb472d-eed4-4f11-9686-c2c8db02a2cd" providerId="ADAL" clId="{4BB6CFE1-A23E-489F-9049-009E78648C18}" dt="2018-12-06T11:26:01.393" v="148" actId="1076"/>
          <ac:spMkLst>
            <pc:docMk/>
            <pc:sldMk cId="3530978749" sldId="369"/>
            <ac:spMk id="21" creationId="{F893D72C-E1E9-419D-9C80-585066653A4A}"/>
          </ac:spMkLst>
        </pc:spChg>
        <pc:spChg chg="mod">
          <ac:chgData name="Davina Szilvasy" userId="59fb472d-eed4-4f11-9686-c2c8db02a2cd" providerId="ADAL" clId="{4BB6CFE1-A23E-489F-9049-009E78648C18}" dt="2018-12-06T11:24:24.846" v="91" actId="14100"/>
          <ac:spMkLst>
            <pc:docMk/>
            <pc:sldMk cId="3530978749" sldId="369"/>
            <ac:spMk id="23" creationId="{9458117C-FE76-4E1F-A616-9FA5DD21C952}"/>
          </ac:spMkLst>
        </pc:spChg>
        <pc:spChg chg="mod">
          <ac:chgData name="Davina Szilvasy" userId="59fb472d-eed4-4f11-9686-c2c8db02a2cd" providerId="ADAL" clId="{4BB6CFE1-A23E-489F-9049-009E78648C18}" dt="2018-12-06T11:24:24.846" v="91" actId="14100"/>
          <ac:spMkLst>
            <pc:docMk/>
            <pc:sldMk cId="3530978749" sldId="369"/>
            <ac:spMk id="24" creationId="{567B8F52-C27C-4F75-AEEC-7E6610A3B9A6}"/>
          </ac:spMkLst>
        </pc:spChg>
        <pc:spChg chg="mod">
          <ac:chgData name="Davina Szilvasy" userId="59fb472d-eed4-4f11-9686-c2c8db02a2cd" providerId="ADAL" clId="{4BB6CFE1-A23E-489F-9049-009E78648C18}" dt="2018-12-06T11:29:44.182" v="200" actId="465"/>
          <ac:spMkLst>
            <pc:docMk/>
            <pc:sldMk cId="3530978749" sldId="369"/>
            <ac:spMk id="26" creationId="{3FC16629-C4A5-486A-B8D9-F2853F9628BF}"/>
          </ac:spMkLst>
        </pc:spChg>
        <pc:spChg chg="mod">
          <ac:chgData name="Davina Szilvasy" userId="59fb472d-eed4-4f11-9686-c2c8db02a2cd" providerId="ADAL" clId="{4BB6CFE1-A23E-489F-9049-009E78648C18}" dt="2018-12-06T11:29:44.182" v="200" actId="465"/>
          <ac:spMkLst>
            <pc:docMk/>
            <pc:sldMk cId="3530978749" sldId="369"/>
            <ac:spMk id="27" creationId="{5C34D057-CE1A-4685-85A5-D7BBE6F1F807}"/>
          </ac:spMkLst>
        </pc:spChg>
        <pc:spChg chg="mod">
          <ac:chgData name="Davina Szilvasy" userId="59fb472d-eed4-4f11-9686-c2c8db02a2cd" providerId="ADAL" clId="{4BB6CFE1-A23E-489F-9049-009E78648C18}" dt="2018-12-06T11:29:44.182" v="200" actId="465"/>
          <ac:spMkLst>
            <pc:docMk/>
            <pc:sldMk cId="3530978749" sldId="369"/>
            <ac:spMk id="28" creationId="{E6FFBB49-E803-46A1-8267-149341C38692}"/>
          </ac:spMkLst>
        </pc:spChg>
        <pc:spChg chg="mod">
          <ac:chgData name="Davina Szilvasy" userId="59fb472d-eed4-4f11-9686-c2c8db02a2cd" providerId="ADAL" clId="{4BB6CFE1-A23E-489F-9049-009E78648C18}" dt="2018-12-06T11:29:34.402" v="199" actId="465"/>
          <ac:spMkLst>
            <pc:docMk/>
            <pc:sldMk cId="3530978749" sldId="369"/>
            <ac:spMk id="30" creationId="{C2B57C0E-F6F3-41BB-85E3-CB3BC20084A2}"/>
          </ac:spMkLst>
        </pc:spChg>
        <pc:spChg chg="mod">
          <ac:chgData name="Davina Szilvasy" userId="59fb472d-eed4-4f11-9686-c2c8db02a2cd" providerId="ADAL" clId="{4BB6CFE1-A23E-489F-9049-009E78648C18}" dt="2018-12-06T11:29:34.402" v="199" actId="465"/>
          <ac:spMkLst>
            <pc:docMk/>
            <pc:sldMk cId="3530978749" sldId="369"/>
            <ac:spMk id="31" creationId="{712A2D1C-6FBD-47B9-A40E-567FC6D6FCE9}"/>
          </ac:spMkLst>
        </pc:spChg>
        <pc:spChg chg="mod">
          <ac:chgData name="Davina Szilvasy" userId="59fb472d-eed4-4f11-9686-c2c8db02a2cd" providerId="ADAL" clId="{4BB6CFE1-A23E-489F-9049-009E78648C18}" dt="2018-12-06T11:29:34.402" v="199" actId="465"/>
          <ac:spMkLst>
            <pc:docMk/>
            <pc:sldMk cId="3530978749" sldId="369"/>
            <ac:spMk id="32" creationId="{55333D14-AB07-49F8-9D2F-A288FF32BBDB}"/>
          </ac:spMkLst>
        </pc:spChg>
        <pc:spChg chg="mod">
          <ac:chgData name="Davina Szilvasy" userId="59fb472d-eed4-4f11-9686-c2c8db02a2cd" providerId="ADAL" clId="{4BB6CFE1-A23E-489F-9049-009E78648C18}" dt="2018-12-06T11:41:18.506" v="391" actId="208"/>
          <ac:spMkLst>
            <pc:docMk/>
            <pc:sldMk cId="3530978749" sldId="369"/>
            <ac:spMk id="37" creationId="{280ADCAE-9C79-4D40-AC99-27BC1A180B28}"/>
          </ac:spMkLst>
        </pc:spChg>
        <pc:spChg chg="mod">
          <ac:chgData name="Davina Szilvasy" userId="59fb472d-eed4-4f11-9686-c2c8db02a2cd" providerId="ADAL" clId="{4BB6CFE1-A23E-489F-9049-009E78648C18}" dt="2018-12-06T11:41:18.506" v="391" actId="208"/>
          <ac:spMkLst>
            <pc:docMk/>
            <pc:sldMk cId="3530978749" sldId="369"/>
            <ac:spMk id="38" creationId="{8B1E1BEE-972F-4899-BD6B-EABB228A625B}"/>
          </ac:spMkLst>
        </pc:spChg>
        <pc:spChg chg="mod">
          <ac:chgData name="Davina Szilvasy" userId="59fb472d-eed4-4f11-9686-c2c8db02a2cd" providerId="ADAL" clId="{4BB6CFE1-A23E-489F-9049-009E78648C18}" dt="2018-12-06T11:41:18.506" v="391" actId="208"/>
          <ac:spMkLst>
            <pc:docMk/>
            <pc:sldMk cId="3530978749" sldId="369"/>
            <ac:spMk id="41" creationId="{C3F3098C-F4D5-485A-AEB3-022EBE337F3B}"/>
          </ac:spMkLst>
        </pc:spChg>
        <pc:spChg chg="mod">
          <ac:chgData name="Davina Szilvasy" userId="59fb472d-eed4-4f11-9686-c2c8db02a2cd" providerId="ADAL" clId="{4BB6CFE1-A23E-489F-9049-009E78648C18}" dt="2018-12-06T11:41:18.506" v="391" actId="208"/>
          <ac:spMkLst>
            <pc:docMk/>
            <pc:sldMk cId="3530978749" sldId="369"/>
            <ac:spMk id="42" creationId="{EA932481-C98C-408B-AEE8-A6A77C0242AD}"/>
          </ac:spMkLst>
        </pc:spChg>
        <pc:spChg chg="add mod">
          <ac:chgData name="Davina Szilvasy" userId="59fb472d-eed4-4f11-9686-c2c8db02a2cd" providerId="ADAL" clId="{4BB6CFE1-A23E-489F-9049-009E78648C18}" dt="2018-12-06T11:41:18.506" v="391" actId="208"/>
          <ac:spMkLst>
            <pc:docMk/>
            <pc:sldMk cId="3530978749" sldId="369"/>
            <ac:spMk id="46" creationId="{EA02BB28-11B6-48E5-B371-7DD730C30FBC}"/>
          </ac:spMkLst>
        </pc:spChg>
        <pc:spChg chg="add mod">
          <ac:chgData name="Davina Szilvasy" userId="59fb472d-eed4-4f11-9686-c2c8db02a2cd" providerId="ADAL" clId="{4BB6CFE1-A23E-489F-9049-009E78648C18}" dt="2018-12-06T11:41:18.506" v="391" actId="208"/>
          <ac:spMkLst>
            <pc:docMk/>
            <pc:sldMk cId="3530978749" sldId="369"/>
            <ac:spMk id="52" creationId="{5368A078-9E81-4224-BB23-6CEE06A1229F}"/>
          </ac:spMkLst>
        </pc:spChg>
        <pc:spChg chg="add mod">
          <ac:chgData name="Davina Szilvasy" userId="59fb472d-eed4-4f11-9686-c2c8db02a2cd" providerId="ADAL" clId="{4BB6CFE1-A23E-489F-9049-009E78648C18}" dt="2018-12-06T11:41:18.506" v="391" actId="208"/>
          <ac:spMkLst>
            <pc:docMk/>
            <pc:sldMk cId="3530978749" sldId="369"/>
            <ac:spMk id="53" creationId="{A83D4ADF-33DB-4539-9970-B498F97B10D4}"/>
          </ac:spMkLst>
        </pc:spChg>
        <pc:spChg chg="add mod">
          <ac:chgData name="Davina Szilvasy" userId="59fb472d-eed4-4f11-9686-c2c8db02a2cd" providerId="ADAL" clId="{4BB6CFE1-A23E-489F-9049-009E78648C18}" dt="2018-12-06T11:41:18.506" v="391" actId="208"/>
          <ac:spMkLst>
            <pc:docMk/>
            <pc:sldMk cId="3530978749" sldId="369"/>
            <ac:spMk id="54" creationId="{C79FF80D-A5A0-4DBF-8BF1-9251E855AF3B}"/>
          </ac:spMkLst>
        </pc:spChg>
        <pc:spChg chg="add mod">
          <ac:chgData name="Davina Szilvasy" userId="59fb472d-eed4-4f11-9686-c2c8db02a2cd" providerId="ADAL" clId="{4BB6CFE1-A23E-489F-9049-009E78648C18}" dt="2018-12-06T11:41:18.506" v="391" actId="208"/>
          <ac:spMkLst>
            <pc:docMk/>
            <pc:sldMk cId="3530978749" sldId="369"/>
            <ac:spMk id="55" creationId="{6A048E40-A044-462B-A63A-3A881521D53E}"/>
          </ac:spMkLst>
        </pc:spChg>
        <pc:spChg chg="add mod">
          <ac:chgData name="Davina Szilvasy" userId="59fb472d-eed4-4f11-9686-c2c8db02a2cd" providerId="ADAL" clId="{4BB6CFE1-A23E-489F-9049-009E78648C18}" dt="2018-12-06T11:41:18.506" v="391" actId="208"/>
          <ac:spMkLst>
            <pc:docMk/>
            <pc:sldMk cId="3530978749" sldId="369"/>
            <ac:spMk id="56" creationId="{05D18491-FC47-4584-A347-208D781C278C}"/>
          </ac:spMkLst>
        </pc:spChg>
        <pc:grpChg chg="add mod">
          <ac:chgData name="Davina Szilvasy" userId="59fb472d-eed4-4f11-9686-c2c8db02a2cd" providerId="ADAL" clId="{4BB6CFE1-A23E-489F-9049-009E78648C18}" dt="2018-12-06T11:29:44.182" v="200" actId="465"/>
          <ac:grpSpMkLst>
            <pc:docMk/>
            <pc:sldMk cId="3530978749" sldId="369"/>
            <ac:grpSpMk id="4" creationId="{4C067F72-6AC6-492B-95F7-6D575BA615CC}"/>
          </ac:grpSpMkLst>
        </pc:grpChg>
        <pc:grpChg chg="mod">
          <ac:chgData name="Davina Szilvasy" userId="59fb472d-eed4-4f11-9686-c2c8db02a2cd" providerId="ADAL" clId="{4BB6CFE1-A23E-489F-9049-009E78648C18}" dt="2018-12-06T11:28:56.479" v="195" actId="554"/>
          <ac:grpSpMkLst>
            <pc:docMk/>
            <pc:sldMk cId="3530978749" sldId="369"/>
            <ac:grpSpMk id="9" creationId="{9308D206-6D62-4C45-917B-CE553E27EFF5}"/>
          </ac:grpSpMkLst>
        </pc:grpChg>
        <pc:grpChg chg="mod">
          <ac:chgData name="Davina Szilvasy" userId="59fb472d-eed4-4f11-9686-c2c8db02a2cd" providerId="ADAL" clId="{4BB6CFE1-A23E-489F-9049-009E78648C18}" dt="2018-12-06T11:28:56.479" v="195" actId="554"/>
          <ac:grpSpMkLst>
            <pc:docMk/>
            <pc:sldMk cId="3530978749" sldId="369"/>
            <ac:grpSpMk id="22" creationId="{C33F7819-1267-4A15-8E49-C65338C8F2E6}"/>
          </ac:grpSpMkLst>
        </pc:grpChg>
        <pc:grpChg chg="mod">
          <ac:chgData name="Davina Szilvasy" userId="59fb472d-eed4-4f11-9686-c2c8db02a2cd" providerId="ADAL" clId="{4BB6CFE1-A23E-489F-9049-009E78648C18}" dt="2018-12-06T11:29:34.402" v="199" actId="465"/>
          <ac:grpSpMkLst>
            <pc:docMk/>
            <pc:sldMk cId="3530978749" sldId="369"/>
            <ac:grpSpMk id="29" creationId="{E3B2867D-C4FD-4C2E-8D58-3A0CBAE40124}"/>
          </ac:grpSpMkLst>
        </pc:grpChg>
        <pc:grpChg chg="del">
          <ac:chgData name="Davina Szilvasy" userId="59fb472d-eed4-4f11-9686-c2c8db02a2cd" providerId="ADAL" clId="{4BB6CFE1-A23E-489F-9049-009E78648C18}" dt="2018-12-06T11:30:14.603" v="208" actId="478"/>
          <ac:grpSpMkLst>
            <pc:docMk/>
            <pc:sldMk cId="3530978749" sldId="369"/>
            <ac:grpSpMk id="47" creationId="{C9A8C18A-DEF7-47FE-94F1-823044AE36DD}"/>
          </ac:grpSpMkLst>
        </pc:grpChg>
        <pc:grpChg chg="del">
          <ac:chgData name="Davina Szilvasy" userId="59fb472d-eed4-4f11-9686-c2c8db02a2cd" providerId="ADAL" clId="{4BB6CFE1-A23E-489F-9049-009E78648C18}" dt="2018-12-06T11:30:14.603" v="208" actId="478"/>
          <ac:grpSpMkLst>
            <pc:docMk/>
            <pc:sldMk cId="3530978749" sldId="369"/>
            <ac:grpSpMk id="48" creationId="{C448A805-9981-44E7-9711-1207AE3485C4}"/>
          </ac:grpSpMkLst>
        </pc:grpChg>
        <pc:graphicFrameChg chg="modGraphic">
          <ac:chgData name="Davina Szilvasy" userId="59fb472d-eed4-4f11-9686-c2c8db02a2cd" providerId="ADAL" clId="{4BB6CFE1-A23E-489F-9049-009E78648C18}" dt="2018-12-06T10:32:25.521" v="15" actId="207"/>
          <ac:graphicFrameMkLst>
            <pc:docMk/>
            <pc:sldMk cId="3530978749" sldId="369"/>
            <ac:graphicFrameMk id="6" creationId="{9AF18147-93D4-407E-BAB3-618C50A1DF82}"/>
          </ac:graphicFrameMkLst>
        </pc:graphicFrameChg>
      </pc:sldChg>
      <pc:sldChg chg="modSp">
        <pc:chgData name="Davina Szilvasy" userId="59fb472d-eed4-4f11-9686-c2c8db02a2cd" providerId="ADAL" clId="{4BB6CFE1-A23E-489F-9049-009E78648C18}" dt="2018-12-06T10:36:49.075" v="51" actId="20577"/>
        <pc:sldMkLst>
          <pc:docMk/>
          <pc:sldMk cId="2945336328" sldId="370"/>
        </pc:sldMkLst>
        <pc:spChg chg="mod">
          <ac:chgData name="Davina Szilvasy" userId="59fb472d-eed4-4f11-9686-c2c8db02a2cd" providerId="ADAL" clId="{4BB6CFE1-A23E-489F-9049-009E78648C18}" dt="2018-12-06T10:29:00.091" v="0"/>
          <ac:spMkLst>
            <pc:docMk/>
            <pc:sldMk cId="2945336328" sldId="370"/>
            <ac:spMk id="7" creationId="{B632E459-9B27-4467-B89C-78410207B713}"/>
          </ac:spMkLst>
        </pc:spChg>
        <pc:spChg chg="mod">
          <ac:chgData name="Davina Szilvasy" userId="59fb472d-eed4-4f11-9686-c2c8db02a2cd" providerId="ADAL" clId="{4BB6CFE1-A23E-489F-9049-009E78648C18}" dt="2018-12-06T10:36:49.075" v="51" actId="20577"/>
          <ac:spMkLst>
            <pc:docMk/>
            <pc:sldMk cId="2945336328" sldId="370"/>
            <ac:spMk id="19" creationId="{5252A847-DE45-4FA3-A1F8-EEBEB845FF8E}"/>
          </ac:spMkLst>
        </pc:spChg>
        <pc:graphicFrameChg chg="modGraphic">
          <ac:chgData name="Davina Szilvasy" userId="59fb472d-eed4-4f11-9686-c2c8db02a2cd" providerId="ADAL" clId="{4BB6CFE1-A23E-489F-9049-009E78648C18}" dt="2018-12-06T10:32:32.899" v="17" actId="207"/>
          <ac:graphicFrameMkLst>
            <pc:docMk/>
            <pc:sldMk cId="2945336328" sldId="370"/>
            <ac:graphicFrameMk id="9" creationId="{968B8A5A-2BA0-4FEC-A33B-1429BD74EDAD}"/>
          </ac:graphicFrameMkLst>
        </pc:graphicFrameChg>
      </pc:sldChg>
      <pc:sldChg chg="addSp delSp modSp">
        <pc:chgData name="Davina Szilvasy" userId="59fb472d-eed4-4f11-9686-c2c8db02a2cd" providerId="ADAL" clId="{4BB6CFE1-A23E-489F-9049-009E78648C18}" dt="2018-12-06T11:40:46.613" v="390" actId="1036"/>
        <pc:sldMkLst>
          <pc:docMk/>
          <pc:sldMk cId="4034940181" sldId="371"/>
        </pc:sldMkLst>
        <pc:spChg chg="mod">
          <ac:chgData name="Davina Szilvasy" userId="59fb472d-eed4-4f11-9686-c2c8db02a2cd" providerId="ADAL" clId="{4BB6CFE1-A23E-489F-9049-009E78648C18}" dt="2018-12-06T11:34:06.943" v="279" actId="1582"/>
          <ac:spMkLst>
            <pc:docMk/>
            <pc:sldMk cId="4034940181" sldId="371"/>
            <ac:spMk id="5" creationId="{7BED950A-9ADD-4ADD-80D0-7A9E02C3C695}"/>
          </ac:spMkLst>
        </pc:spChg>
        <pc:spChg chg="mod">
          <ac:chgData name="Davina Szilvasy" userId="59fb472d-eed4-4f11-9686-c2c8db02a2cd" providerId="ADAL" clId="{4BB6CFE1-A23E-489F-9049-009E78648C18}" dt="2018-12-06T11:39:43.323" v="370" actId="1035"/>
          <ac:spMkLst>
            <pc:docMk/>
            <pc:sldMk cId="4034940181" sldId="371"/>
            <ac:spMk id="6" creationId="{AB905233-3597-4EF1-B9D3-F9E3BAE82A64}"/>
          </ac:spMkLst>
        </pc:spChg>
        <pc:spChg chg="mod">
          <ac:chgData name="Davina Szilvasy" userId="59fb472d-eed4-4f11-9686-c2c8db02a2cd" providerId="ADAL" clId="{4BB6CFE1-A23E-489F-9049-009E78648C18}" dt="2018-12-06T10:29:00.091" v="0"/>
          <ac:spMkLst>
            <pc:docMk/>
            <pc:sldMk cId="4034940181" sldId="371"/>
            <ac:spMk id="7" creationId="{B632E459-9B27-4467-B89C-78410207B713}"/>
          </ac:spMkLst>
        </pc:spChg>
        <pc:spChg chg="mod">
          <ac:chgData name="Davina Szilvasy" userId="59fb472d-eed4-4f11-9686-c2c8db02a2cd" providerId="ADAL" clId="{4BB6CFE1-A23E-489F-9049-009E78648C18}" dt="2018-12-06T11:26:25.600" v="154" actId="14100"/>
          <ac:spMkLst>
            <pc:docMk/>
            <pc:sldMk cId="4034940181" sldId="371"/>
            <ac:spMk id="12" creationId="{11BEDB78-B2D1-4A22-B1FB-8E7422DA0916}"/>
          </ac:spMkLst>
        </pc:spChg>
        <pc:spChg chg="mod">
          <ac:chgData name="Davina Szilvasy" userId="59fb472d-eed4-4f11-9686-c2c8db02a2cd" providerId="ADAL" clId="{4BB6CFE1-A23E-489F-9049-009E78648C18}" dt="2018-12-06T11:26:25.600" v="154" actId="14100"/>
          <ac:spMkLst>
            <pc:docMk/>
            <pc:sldMk cId="4034940181" sldId="371"/>
            <ac:spMk id="13" creationId="{D9E8B3A9-5691-49B9-B6FA-7946BBF1A97D}"/>
          </ac:spMkLst>
        </pc:spChg>
        <pc:spChg chg="mod">
          <ac:chgData name="Davina Szilvasy" userId="59fb472d-eed4-4f11-9686-c2c8db02a2cd" providerId="ADAL" clId="{4BB6CFE1-A23E-489F-9049-009E78648C18}" dt="2018-12-06T11:26:25.600" v="154" actId="14100"/>
          <ac:spMkLst>
            <pc:docMk/>
            <pc:sldMk cId="4034940181" sldId="371"/>
            <ac:spMk id="14" creationId="{14A6F73A-CFB8-473C-B795-25960CAA18B5}"/>
          </ac:spMkLst>
        </pc:spChg>
        <pc:spChg chg="mod">
          <ac:chgData name="Davina Szilvasy" userId="59fb472d-eed4-4f11-9686-c2c8db02a2cd" providerId="ADAL" clId="{4BB6CFE1-A23E-489F-9049-009E78648C18}" dt="2018-12-06T11:26:39.647" v="160" actId="14100"/>
          <ac:spMkLst>
            <pc:docMk/>
            <pc:sldMk cId="4034940181" sldId="371"/>
            <ac:spMk id="16" creationId="{BD656D40-CC7D-428E-905C-845157CE4F78}"/>
          </ac:spMkLst>
        </pc:spChg>
        <pc:spChg chg="mod">
          <ac:chgData name="Davina Szilvasy" userId="59fb472d-eed4-4f11-9686-c2c8db02a2cd" providerId="ADAL" clId="{4BB6CFE1-A23E-489F-9049-009E78648C18}" dt="2018-12-06T11:26:39.647" v="160" actId="14100"/>
          <ac:spMkLst>
            <pc:docMk/>
            <pc:sldMk cId="4034940181" sldId="371"/>
            <ac:spMk id="17" creationId="{88DB6625-79FA-463F-9AF7-B5B529CE2341}"/>
          </ac:spMkLst>
        </pc:spChg>
        <pc:spChg chg="add del mod">
          <ac:chgData name="Davina Szilvasy" userId="59fb472d-eed4-4f11-9686-c2c8db02a2cd" providerId="ADAL" clId="{4BB6CFE1-A23E-489F-9049-009E78648C18}" dt="2018-12-06T11:35:41.390" v="288" actId="478"/>
          <ac:spMkLst>
            <pc:docMk/>
            <pc:sldMk cId="4034940181" sldId="371"/>
            <ac:spMk id="20" creationId="{F9C7195E-A954-454E-AF73-EA10DDABA987}"/>
          </ac:spMkLst>
        </pc:spChg>
        <pc:spChg chg="add del mod ord">
          <ac:chgData name="Davina Szilvasy" userId="59fb472d-eed4-4f11-9686-c2c8db02a2cd" providerId="ADAL" clId="{4BB6CFE1-A23E-489F-9049-009E78648C18}" dt="2018-12-06T11:37:48.585" v="336"/>
          <ac:spMkLst>
            <pc:docMk/>
            <pc:sldMk cId="4034940181" sldId="371"/>
            <ac:spMk id="21" creationId="{EDAAD408-6C34-4441-9F86-072E22E32998}"/>
          </ac:spMkLst>
        </pc:spChg>
        <pc:spChg chg="add del mod">
          <ac:chgData name="Davina Szilvasy" userId="59fb472d-eed4-4f11-9686-c2c8db02a2cd" providerId="ADAL" clId="{4BB6CFE1-A23E-489F-9049-009E78648C18}" dt="2018-12-06T11:37:48.585" v="336"/>
          <ac:spMkLst>
            <pc:docMk/>
            <pc:sldMk cId="4034940181" sldId="371"/>
            <ac:spMk id="22" creationId="{3EEAA6A1-274A-4DA6-85EA-EF35EF4F2296}"/>
          </ac:spMkLst>
        </pc:spChg>
        <pc:spChg chg="mod topLvl">
          <ac:chgData name="Davina Szilvasy" userId="59fb472d-eed4-4f11-9686-c2c8db02a2cd" providerId="ADAL" clId="{4BB6CFE1-A23E-489F-9049-009E78648C18}" dt="2018-12-06T11:38:25.367" v="350" actId="1037"/>
          <ac:spMkLst>
            <pc:docMk/>
            <pc:sldMk cId="4034940181" sldId="371"/>
            <ac:spMk id="23" creationId="{F1041545-45B0-4EF5-A252-B44EFEA2F895}"/>
          </ac:spMkLst>
        </pc:spChg>
        <pc:spChg chg="mod topLvl">
          <ac:chgData name="Davina Szilvasy" userId="59fb472d-eed4-4f11-9686-c2c8db02a2cd" providerId="ADAL" clId="{4BB6CFE1-A23E-489F-9049-009E78648C18}" dt="2018-12-06T11:38:10.307" v="338" actId="165"/>
          <ac:spMkLst>
            <pc:docMk/>
            <pc:sldMk cId="4034940181" sldId="371"/>
            <ac:spMk id="25" creationId="{25837DD2-D21B-49C4-B549-085B4FC57FA7}"/>
          </ac:spMkLst>
        </pc:spChg>
        <pc:spChg chg="mod topLvl">
          <ac:chgData name="Davina Szilvasy" userId="59fb472d-eed4-4f11-9686-c2c8db02a2cd" providerId="ADAL" clId="{4BB6CFE1-A23E-489F-9049-009E78648C18}" dt="2018-12-06T11:38:25.367" v="350" actId="1037"/>
          <ac:spMkLst>
            <pc:docMk/>
            <pc:sldMk cId="4034940181" sldId="371"/>
            <ac:spMk id="27" creationId="{9F75D301-94D8-4189-A147-4CF44D6F525D}"/>
          </ac:spMkLst>
        </pc:spChg>
        <pc:spChg chg="mod topLvl">
          <ac:chgData name="Davina Szilvasy" userId="59fb472d-eed4-4f11-9686-c2c8db02a2cd" providerId="ADAL" clId="{4BB6CFE1-A23E-489F-9049-009E78648C18}" dt="2018-12-06T11:40:10.595" v="371" actId="1035"/>
          <ac:spMkLst>
            <pc:docMk/>
            <pc:sldMk cId="4034940181" sldId="371"/>
            <ac:spMk id="29" creationId="{1423B749-C794-46D5-B430-CC3B9E534924}"/>
          </ac:spMkLst>
        </pc:spChg>
        <pc:spChg chg="mod topLvl">
          <ac:chgData name="Davina Szilvasy" userId="59fb472d-eed4-4f11-9686-c2c8db02a2cd" providerId="ADAL" clId="{4BB6CFE1-A23E-489F-9049-009E78648C18}" dt="2018-12-06T11:38:01.925" v="337" actId="165"/>
          <ac:spMkLst>
            <pc:docMk/>
            <pc:sldMk cId="4034940181" sldId="371"/>
            <ac:spMk id="30" creationId="{29D49D35-58FE-4C14-97BC-96C91A9A4C0C}"/>
          </ac:spMkLst>
        </pc:spChg>
        <pc:spChg chg="mod topLvl">
          <ac:chgData name="Davina Szilvasy" userId="59fb472d-eed4-4f11-9686-c2c8db02a2cd" providerId="ADAL" clId="{4BB6CFE1-A23E-489F-9049-009E78648C18}" dt="2018-12-06T11:40:16.302" v="372" actId="1035"/>
          <ac:spMkLst>
            <pc:docMk/>
            <pc:sldMk cId="4034940181" sldId="371"/>
            <ac:spMk id="31" creationId="{72922A66-A1A2-40CA-A031-E9D94139C1C3}"/>
          </ac:spMkLst>
        </pc:spChg>
        <pc:spChg chg="mod topLvl">
          <ac:chgData name="Davina Szilvasy" userId="59fb472d-eed4-4f11-9686-c2c8db02a2cd" providerId="ADAL" clId="{4BB6CFE1-A23E-489F-9049-009E78648C18}" dt="2018-12-06T11:39:20.378" v="361" actId="1037"/>
          <ac:spMkLst>
            <pc:docMk/>
            <pc:sldMk cId="4034940181" sldId="371"/>
            <ac:spMk id="33" creationId="{B17F34F8-5D82-477E-8ADB-2B7405630409}"/>
          </ac:spMkLst>
        </pc:spChg>
        <pc:spChg chg="mod topLvl">
          <ac:chgData name="Davina Szilvasy" userId="59fb472d-eed4-4f11-9686-c2c8db02a2cd" providerId="ADAL" clId="{4BB6CFE1-A23E-489F-9049-009E78648C18}" dt="2018-12-06T11:39:01.443" v="354" actId="165"/>
          <ac:spMkLst>
            <pc:docMk/>
            <pc:sldMk cId="4034940181" sldId="371"/>
            <ac:spMk id="34" creationId="{75B9F1D4-F949-4ECB-8795-52B625B8FDC2}"/>
          </ac:spMkLst>
        </pc:spChg>
        <pc:spChg chg="mod topLvl">
          <ac:chgData name="Davina Szilvasy" userId="59fb472d-eed4-4f11-9686-c2c8db02a2cd" providerId="ADAL" clId="{4BB6CFE1-A23E-489F-9049-009E78648C18}" dt="2018-12-06T11:39:24.877" v="366" actId="1037"/>
          <ac:spMkLst>
            <pc:docMk/>
            <pc:sldMk cId="4034940181" sldId="371"/>
            <ac:spMk id="35" creationId="{028F67DE-E8C0-4691-A297-5FE7E03A74B8}"/>
          </ac:spMkLst>
        </pc:spChg>
        <pc:spChg chg="mod topLvl">
          <ac:chgData name="Davina Szilvasy" userId="59fb472d-eed4-4f11-9686-c2c8db02a2cd" providerId="ADAL" clId="{4BB6CFE1-A23E-489F-9049-009E78648C18}" dt="2018-12-06T11:39:01.443" v="354" actId="165"/>
          <ac:spMkLst>
            <pc:docMk/>
            <pc:sldMk cId="4034940181" sldId="371"/>
            <ac:spMk id="48" creationId="{4CA58976-6AE2-453A-ADD9-C782002E52A7}"/>
          </ac:spMkLst>
        </pc:spChg>
        <pc:spChg chg="mod topLvl">
          <ac:chgData name="Davina Szilvasy" userId="59fb472d-eed4-4f11-9686-c2c8db02a2cd" providerId="ADAL" clId="{4BB6CFE1-A23E-489F-9049-009E78648C18}" dt="2018-12-06T11:39:20.378" v="361" actId="1037"/>
          <ac:spMkLst>
            <pc:docMk/>
            <pc:sldMk cId="4034940181" sldId="371"/>
            <ac:spMk id="50" creationId="{5B5D4C03-AF07-4E37-99EC-792B7F955897}"/>
          </ac:spMkLst>
        </pc:spChg>
        <pc:spChg chg="mod topLvl">
          <ac:chgData name="Davina Szilvasy" userId="59fb472d-eed4-4f11-9686-c2c8db02a2cd" providerId="ADAL" clId="{4BB6CFE1-A23E-489F-9049-009E78648C18}" dt="2018-12-06T11:38:54.821" v="353" actId="165"/>
          <ac:spMkLst>
            <pc:docMk/>
            <pc:sldMk cId="4034940181" sldId="371"/>
            <ac:spMk id="51" creationId="{8B6FF993-849E-4177-B211-905944217502}"/>
          </ac:spMkLst>
        </pc:spChg>
        <pc:spChg chg="mod topLvl">
          <ac:chgData name="Davina Szilvasy" userId="59fb472d-eed4-4f11-9686-c2c8db02a2cd" providerId="ADAL" clId="{4BB6CFE1-A23E-489F-9049-009E78648C18}" dt="2018-12-06T11:39:24.877" v="366" actId="1037"/>
          <ac:spMkLst>
            <pc:docMk/>
            <pc:sldMk cId="4034940181" sldId="371"/>
            <ac:spMk id="52" creationId="{398C7039-7779-48AD-BE74-9D6452308F4D}"/>
          </ac:spMkLst>
        </pc:spChg>
        <pc:spChg chg="mod topLvl">
          <ac:chgData name="Davina Szilvasy" userId="59fb472d-eed4-4f11-9686-c2c8db02a2cd" providerId="ADAL" clId="{4BB6CFE1-A23E-489F-9049-009E78648C18}" dt="2018-12-06T11:38:54.821" v="353" actId="165"/>
          <ac:spMkLst>
            <pc:docMk/>
            <pc:sldMk cId="4034940181" sldId="371"/>
            <ac:spMk id="53" creationId="{B4354718-FDBB-4F48-BBD0-88023DA21803}"/>
          </ac:spMkLst>
        </pc:spChg>
        <pc:spChg chg="mod">
          <ac:chgData name="Davina Szilvasy" userId="59fb472d-eed4-4f11-9686-c2c8db02a2cd" providerId="ADAL" clId="{4BB6CFE1-A23E-489F-9049-009E78648C18}" dt="2018-12-06T11:27:27.717" v="174" actId="14100"/>
          <ac:spMkLst>
            <pc:docMk/>
            <pc:sldMk cId="4034940181" sldId="371"/>
            <ac:spMk id="55" creationId="{BE27555A-7C1E-45AA-B3FA-AC4281A18A20}"/>
          </ac:spMkLst>
        </pc:spChg>
        <pc:spChg chg="mod">
          <ac:chgData name="Davina Szilvasy" userId="59fb472d-eed4-4f11-9686-c2c8db02a2cd" providerId="ADAL" clId="{4BB6CFE1-A23E-489F-9049-009E78648C18}" dt="2018-12-06T11:27:27.717" v="174" actId="14100"/>
          <ac:spMkLst>
            <pc:docMk/>
            <pc:sldMk cId="4034940181" sldId="371"/>
            <ac:spMk id="57" creationId="{FC28A1CE-28A2-4612-B9EF-16C824B86453}"/>
          </ac:spMkLst>
        </pc:spChg>
        <pc:spChg chg="mod">
          <ac:chgData name="Davina Szilvasy" userId="59fb472d-eed4-4f11-9686-c2c8db02a2cd" providerId="ADAL" clId="{4BB6CFE1-A23E-489F-9049-009E78648C18}" dt="2018-12-06T11:40:46.613" v="390" actId="1036"/>
          <ac:spMkLst>
            <pc:docMk/>
            <pc:sldMk cId="4034940181" sldId="371"/>
            <ac:spMk id="59" creationId="{A6052908-0EE1-4F61-AA61-19584B35A675}"/>
          </ac:spMkLst>
        </pc:spChg>
        <pc:spChg chg="mod">
          <ac:chgData name="Davina Szilvasy" userId="59fb472d-eed4-4f11-9686-c2c8db02a2cd" providerId="ADAL" clId="{4BB6CFE1-A23E-489F-9049-009E78648C18}" dt="2018-12-06T11:37:48.585" v="336"/>
          <ac:spMkLst>
            <pc:docMk/>
            <pc:sldMk cId="4034940181" sldId="371"/>
            <ac:spMk id="60" creationId="{CEADFB74-2C07-4862-9759-7D161FE2D785}"/>
          </ac:spMkLst>
        </pc:spChg>
        <pc:spChg chg="mod">
          <ac:chgData name="Davina Szilvasy" userId="59fb472d-eed4-4f11-9686-c2c8db02a2cd" providerId="ADAL" clId="{4BB6CFE1-A23E-489F-9049-009E78648C18}" dt="2018-12-06T11:27:54.814" v="183" actId="14100"/>
          <ac:spMkLst>
            <pc:docMk/>
            <pc:sldMk cId="4034940181" sldId="371"/>
            <ac:spMk id="61" creationId="{1EE83E17-BB3B-4CCE-9A4C-DB63C190E839}"/>
          </ac:spMkLst>
        </pc:spChg>
        <pc:spChg chg="mod">
          <ac:chgData name="Davina Szilvasy" userId="59fb472d-eed4-4f11-9686-c2c8db02a2cd" providerId="ADAL" clId="{4BB6CFE1-A23E-489F-9049-009E78648C18}" dt="2018-12-06T11:27:54.814" v="183" actId="14100"/>
          <ac:spMkLst>
            <pc:docMk/>
            <pc:sldMk cId="4034940181" sldId="371"/>
            <ac:spMk id="65" creationId="{8E045A37-5BFC-4686-A7AE-2DCE0B311BD1}"/>
          </ac:spMkLst>
        </pc:spChg>
        <pc:spChg chg="mod">
          <ac:chgData name="Davina Szilvasy" userId="59fb472d-eed4-4f11-9686-c2c8db02a2cd" providerId="ADAL" clId="{4BB6CFE1-A23E-489F-9049-009E78648C18}" dt="2018-12-06T11:28:03.909" v="186" actId="14100"/>
          <ac:spMkLst>
            <pc:docMk/>
            <pc:sldMk cId="4034940181" sldId="371"/>
            <ac:spMk id="70" creationId="{E658CD5A-94D6-4D59-8815-DB5BB9DCE656}"/>
          </ac:spMkLst>
        </pc:spChg>
        <pc:spChg chg="mod">
          <ac:chgData name="Davina Szilvasy" userId="59fb472d-eed4-4f11-9686-c2c8db02a2cd" providerId="ADAL" clId="{4BB6CFE1-A23E-489F-9049-009E78648C18}" dt="2018-12-06T11:28:03.909" v="186" actId="14100"/>
          <ac:spMkLst>
            <pc:docMk/>
            <pc:sldMk cId="4034940181" sldId="371"/>
            <ac:spMk id="71" creationId="{81D98D36-5A74-41E5-A01D-AF1F4EC129CC}"/>
          </ac:spMkLst>
        </pc:spChg>
        <pc:spChg chg="mod">
          <ac:chgData name="Davina Szilvasy" userId="59fb472d-eed4-4f11-9686-c2c8db02a2cd" providerId="ADAL" clId="{4BB6CFE1-A23E-489F-9049-009E78648C18}" dt="2018-12-06T11:28:12.014" v="189" actId="14100"/>
          <ac:spMkLst>
            <pc:docMk/>
            <pc:sldMk cId="4034940181" sldId="371"/>
            <ac:spMk id="74" creationId="{E6828DFE-2F00-4F89-9FFD-4877E8B8E65B}"/>
          </ac:spMkLst>
        </pc:spChg>
        <pc:spChg chg="mod">
          <ac:chgData name="Davina Szilvasy" userId="59fb472d-eed4-4f11-9686-c2c8db02a2cd" providerId="ADAL" clId="{4BB6CFE1-A23E-489F-9049-009E78648C18}" dt="2018-12-06T11:28:12.014" v="189" actId="14100"/>
          <ac:spMkLst>
            <pc:docMk/>
            <pc:sldMk cId="4034940181" sldId="371"/>
            <ac:spMk id="75" creationId="{61F132D4-2EDF-49C9-B6B5-CBD871796D24}"/>
          </ac:spMkLst>
        </pc:spChg>
        <pc:spChg chg="mod">
          <ac:chgData name="Davina Szilvasy" userId="59fb472d-eed4-4f11-9686-c2c8db02a2cd" providerId="ADAL" clId="{4BB6CFE1-A23E-489F-9049-009E78648C18}" dt="2018-12-06T11:28:21.255" v="192" actId="14100"/>
          <ac:spMkLst>
            <pc:docMk/>
            <pc:sldMk cId="4034940181" sldId="371"/>
            <ac:spMk id="82" creationId="{27420845-6E20-479A-8598-6C0D18410612}"/>
          </ac:spMkLst>
        </pc:spChg>
        <pc:spChg chg="mod">
          <ac:chgData name="Davina Szilvasy" userId="59fb472d-eed4-4f11-9686-c2c8db02a2cd" providerId="ADAL" clId="{4BB6CFE1-A23E-489F-9049-009E78648C18}" dt="2018-12-06T11:28:21.255" v="192" actId="14100"/>
          <ac:spMkLst>
            <pc:docMk/>
            <pc:sldMk cId="4034940181" sldId="371"/>
            <ac:spMk id="83" creationId="{DCF86112-5642-42E5-BD96-C7071A755A3B}"/>
          </ac:spMkLst>
        </pc:spChg>
        <pc:spChg chg="mod">
          <ac:chgData name="Davina Szilvasy" userId="59fb472d-eed4-4f11-9686-c2c8db02a2cd" providerId="ADAL" clId="{4BB6CFE1-A23E-489F-9049-009E78648C18}" dt="2018-12-06T11:34:50.080" v="284" actId="1038"/>
          <ac:spMkLst>
            <pc:docMk/>
            <pc:sldMk cId="4034940181" sldId="371"/>
            <ac:spMk id="86" creationId="{3781BCD6-0C24-4DF4-B8DA-1912C1907F3E}"/>
          </ac:spMkLst>
        </pc:spChg>
        <pc:spChg chg="mod">
          <ac:chgData name="Davina Szilvasy" userId="59fb472d-eed4-4f11-9686-c2c8db02a2cd" providerId="ADAL" clId="{4BB6CFE1-A23E-489F-9049-009E78648C18}" dt="2018-12-06T11:38:36.313" v="352" actId="14100"/>
          <ac:spMkLst>
            <pc:docMk/>
            <pc:sldMk cId="4034940181" sldId="371"/>
            <ac:spMk id="88" creationId="{F1BDD71F-D484-44BD-9EB1-0F97D89AA7A0}"/>
          </ac:spMkLst>
        </pc:spChg>
        <pc:spChg chg="mod">
          <ac:chgData name="Davina Szilvasy" userId="59fb472d-eed4-4f11-9686-c2c8db02a2cd" providerId="ADAL" clId="{4BB6CFE1-A23E-489F-9049-009E78648C18}" dt="2018-12-06T11:40:46.613" v="390" actId="1036"/>
          <ac:spMkLst>
            <pc:docMk/>
            <pc:sldMk cId="4034940181" sldId="371"/>
            <ac:spMk id="89" creationId="{E619AC22-8DDF-47FB-B4FA-DB099DED605C}"/>
          </ac:spMkLst>
        </pc:spChg>
        <pc:spChg chg="mod">
          <ac:chgData name="Davina Szilvasy" userId="59fb472d-eed4-4f11-9686-c2c8db02a2cd" providerId="ADAL" clId="{4BB6CFE1-A23E-489F-9049-009E78648C18}" dt="2018-12-06T11:40:46.613" v="390" actId="1036"/>
          <ac:spMkLst>
            <pc:docMk/>
            <pc:sldMk cId="4034940181" sldId="371"/>
            <ac:spMk id="90" creationId="{39AAE5B2-C7A9-47CD-B73D-94D7FFC3B7D6}"/>
          </ac:spMkLst>
        </pc:spChg>
        <pc:spChg chg="del mod">
          <ac:chgData name="Davina Szilvasy" userId="59fb472d-eed4-4f11-9686-c2c8db02a2cd" providerId="ADAL" clId="{4BB6CFE1-A23E-489F-9049-009E78648C18}" dt="2018-12-06T11:35:19.839" v="286" actId="478"/>
          <ac:spMkLst>
            <pc:docMk/>
            <pc:sldMk cId="4034940181" sldId="371"/>
            <ac:spMk id="91" creationId="{DF66DF48-E4B7-4246-B137-000F3FC6AC0B}"/>
          </ac:spMkLst>
        </pc:spChg>
        <pc:grpChg chg="del">
          <ac:chgData name="Davina Szilvasy" userId="59fb472d-eed4-4f11-9686-c2c8db02a2cd" providerId="ADAL" clId="{4BB6CFE1-A23E-489F-9049-009E78648C18}" dt="2018-12-06T11:38:10.307" v="338" actId="165"/>
          <ac:grpSpMkLst>
            <pc:docMk/>
            <pc:sldMk cId="4034940181" sldId="371"/>
            <ac:grpSpMk id="2" creationId="{3E9C51D1-2671-4909-BBDC-497888F881A7}"/>
          </ac:grpSpMkLst>
        </pc:grpChg>
        <pc:grpChg chg="del">
          <ac:chgData name="Davina Szilvasy" userId="59fb472d-eed4-4f11-9686-c2c8db02a2cd" providerId="ADAL" clId="{4BB6CFE1-A23E-489F-9049-009E78648C18}" dt="2018-12-06T11:39:01.443" v="354" actId="165"/>
          <ac:grpSpMkLst>
            <pc:docMk/>
            <pc:sldMk cId="4034940181" sldId="371"/>
            <ac:grpSpMk id="3" creationId="{81605923-65F1-43D1-A973-C8D302F0E2D1}"/>
          </ac:grpSpMkLst>
        </pc:grpChg>
        <pc:grpChg chg="mod">
          <ac:chgData name="Davina Szilvasy" userId="59fb472d-eed4-4f11-9686-c2c8db02a2cd" providerId="ADAL" clId="{4BB6CFE1-A23E-489F-9049-009E78648C18}" dt="2018-12-06T11:40:46.613" v="390" actId="1036"/>
          <ac:grpSpMkLst>
            <pc:docMk/>
            <pc:sldMk cId="4034940181" sldId="371"/>
            <ac:grpSpMk id="4" creationId="{D7A75D02-0648-433D-AF4F-33DEFFF559E3}"/>
          </ac:grpSpMkLst>
        </pc:grpChg>
        <pc:grpChg chg="mod">
          <ac:chgData name="Davina Szilvasy" userId="59fb472d-eed4-4f11-9686-c2c8db02a2cd" providerId="ADAL" clId="{4BB6CFE1-A23E-489F-9049-009E78648C18}" dt="2018-12-06T11:26:45.056" v="162" actId="1035"/>
          <ac:grpSpMkLst>
            <pc:docMk/>
            <pc:sldMk cId="4034940181" sldId="371"/>
            <ac:grpSpMk id="15" creationId="{8FC4BEF4-8058-45FE-8BA2-80051FFFBA53}"/>
          </ac:grpSpMkLst>
        </pc:grpChg>
        <pc:grpChg chg="del">
          <ac:chgData name="Davina Szilvasy" userId="59fb472d-eed4-4f11-9686-c2c8db02a2cd" providerId="ADAL" clId="{4BB6CFE1-A23E-489F-9049-009E78648C18}" dt="2018-12-06T11:38:01.925" v="337" actId="165"/>
          <ac:grpSpMkLst>
            <pc:docMk/>
            <pc:sldMk cId="4034940181" sldId="371"/>
            <ac:grpSpMk id="28" creationId="{CD4CF48C-0DF6-452A-8D5C-1C18385E2AFC}"/>
          </ac:grpSpMkLst>
        </pc:grpChg>
        <pc:grpChg chg="del">
          <ac:chgData name="Davina Szilvasy" userId="59fb472d-eed4-4f11-9686-c2c8db02a2cd" providerId="ADAL" clId="{4BB6CFE1-A23E-489F-9049-009E78648C18}" dt="2018-12-06T11:38:54.821" v="353" actId="165"/>
          <ac:grpSpMkLst>
            <pc:docMk/>
            <pc:sldMk cId="4034940181" sldId="371"/>
            <ac:grpSpMk id="49" creationId="{1C29330F-FC6A-47D7-86D3-8D5146B0FD08}"/>
          </ac:grpSpMkLst>
        </pc:grpChg>
        <pc:grpChg chg="mod">
          <ac:chgData name="Davina Szilvasy" userId="59fb472d-eed4-4f11-9686-c2c8db02a2cd" providerId="ADAL" clId="{4BB6CFE1-A23E-489F-9049-009E78648C18}" dt="2018-12-06T11:35:54.145" v="312" actId="1036"/>
          <ac:grpSpMkLst>
            <pc:docMk/>
            <pc:sldMk cId="4034940181" sldId="371"/>
            <ac:grpSpMk id="54" creationId="{6A2A68FE-80BC-40B4-944E-28F763A7564F}"/>
          </ac:grpSpMkLst>
        </pc:grpChg>
        <pc:grpChg chg="mod">
          <ac:chgData name="Davina Szilvasy" userId="59fb472d-eed4-4f11-9686-c2c8db02a2cd" providerId="ADAL" clId="{4BB6CFE1-A23E-489F-9049-009E78648C18}" dt="2018-12-06T11:40:46.613" v="390" actId="1036"/>
          <ac:grpSpMkLst>
            <pc:docMk/>
            <pc:sldMk cId="4034940181" sldId="371"/>
            <ac:grpSpMk id="69" creationId="{4A11C139-98E2-4801-91A7-BCF815E983AA}"/>
          </ac:grpSpMkLst>
        </pc:grpChg>
        <pc:grpChg chg="mod">
          <ac:chgData name="Davina Szilvasy" userId="59fb472d-eed4-4f11-9686-c2c8db02a2cd" providerId="ADAL" clId="{4BB6CFE1-A23E-489F-9049-009E78648C18}" dt="2018-12-06T11:40:46.613" v="390" actId="1036"/>
          <ac:grpSpMkLst>
            <pc:docMk/>
            <pc:sldMk cId="4034940181" sldId="371"/>
            <ac:grpSpMk id="73" creationId="{7FDF71C7-CB6B-4DC0-99A8-999F157D7731}"/>
          </ac:grpSpMkLst>
        </pc:grpChg>
        <pc:grpChg chg="mod">
          <ac:chgData name="Davina Szilvasy" userId="59fb472d-eed4-4f11-9686-c2c8db02a2cd" providerId="ADAL" clId="{4BB6CFE1-A23E-489F-9049-009E78648C18}" dt="2018-12-06T11:40:46.613" v="390" actId="1036"/>
          <ac:grpSpMkLst>
            <pc:docMk/>
            <pc:sldMk cId="4034940181" sldId="371"/>
            <ac:grpSpMk id="81" creationId="{8262AAA5-25E3-4EC7-92C5-EB7003512F0C}"/>
          </ac:grpSpMkLst>
        </pc:grpChg>
        <pc:graphicFrameChg chg="modGraphic">
          <ac:chgData name="Davina Szilvasy" userId="59fb472d-eed4-4f11-9686-c2c8db02a2cd" providerId="ADAL" clId="{4BB6CFE1-A23E-489F-9049-009E78648C18}" dt="2018-12-06T10:32:38.033" v="18" actId="207"/>
          <ac:graphicFrameMkLst>
            <pc:docMk/>
            <pc:sldMk cId="4034940181" sldId="371"/>
            <ac:graphicFrameMk id="9" creationId="{968B8A5A-2BA0-4FEC-A33B-1429BD74EDAD}"/>
          </ac:graphicFrameMkLst>
        </pc:graphicFrameChg>
      </pc:sldChg>
      <pc:sldChg chg="modSp">
        <pc:chgData name="Davina Szilvasy" userId="59fb472d-eed4-4f11-9686-c2c8db02a2cd" providerId="ADAL" clId="{4BB6CFE1-A23E-489F-9049-009E78648C18}" dt="2018-12-06T10:48:45.257" v="62" actId="403"/>
        <pc:sldMkLst>
          <pc:docMk/>
          <pc:sldMk cId="2532066485" sldId="372"/>
        </pc:sldMkLst>
        <pc:spChg chg="mod">
          <ac:chgData name="Davina Szilvasy" userId="59fb472d-eed4-4f11-9686-c2c8db02a2cd" providerId="ADAL" clId="{4BB6CFE1-A23E-489F-9049-009E78648C18}" dt="2018-12-06T10:29:00.091" v="0"/>
          <ac:spMkLst>
            <pc:docMk/>
            <pc:sldMk cId="2532066485" sldId="372"/>
            <ac:spMk id="7" creationId="{B632E459-9B27-4467-B89C-78410207B713}"/>
          </ac:spMkLst>
        </pc:spChg>
        <pc:spChg chg="mod">
          <ac:chgData name="Davina Szilvasy" userId="59fb472d-eed4-4f11-9686-c2c8db02a2cd" providerId="ADAL" clId="{4BB6CFE1-A23E-489F-9049-009E78648C18}" dt="2018-12-06T10:32:43.815" v="19" actId="207"/>
          <ac:spMkLst>
            <pc:docMk/>
            <pc:sldMk cId="2532066485" sldId="372"/>
            <ac:spMk id="9" creationId="{A2CE29C3-E362-41E2-B681-4FEB19B5AFCA}"/>
          </ac:spMkLst>
        </pc:spChg>
        <pc:spChg chg="mod">
          <ac:chgData name="Davina Szilvasy" userId="59fb472d-eed4-4f11-9686-c2c8db02a2cd" providerId="ADAL" clId="{4BB6CFE1-A23E-489F-9049-009E78648C18}" dt="2018-12-06T10:32:50.923" v="20" actId="207"/>
          <ac:spMkLst>
            <pc:docMk/>
            <pc:sldMk cId="2532066485" sldId="372"/>
            <ac:spMk id="10" creationId="{F04F23BA-3837-485C-BA21-3E3CE2D7EC76}"/>
          </ac:spMkLst>
        </pc:spChg>
        <pc:spChg chg="mod">
          <ac:chgData name="Davina Szilvasy" userId="59fb472d-eed4-4f11-9686-c2c8db02a2cd" providerId="ADAL" clId="{4BB6CFE1-A23E-489F-9049-009E78648C18}" dt="2018-12-06T10:32:54.182" v="21" actId="207"/>
          <ac:spMkLst>
            <pc:docMk/>
            <pc:sldMk cId="2532066485" sldId="372"/>
            <ac:spMk id="11" creationId="{7A7BFEE2-80C1-47D6-8099-16ECC6F9A49A}"/>
          </ac:spMkLst>
        </pc:spChg>
        <pc:spChg chg="mod">
          <ac:chgData name="Davina Szilvasy" userId="59fb472d-eed4-4f11-9686-c2c8db02a2cd" providerId="ADAL" clId="{4BB6CFE1-A23E-489F-9049-009E78648C18}" dt="2018-12-06T10:32:57.687" v="22" actId="207"/>
          <ac:spMkLst>
            <pc:docMk/>
            <pc:sldMk cId="2532066485" sldId="372"/>
            <ac:spMk id="12" creationId="{2E3F7B25-2A92-4392-A89F-C7577E659CFD}"/>
          </ac:spMkLst>
        </pc:spChg>
        <pc:spChg chg="mod">
          <ac:chgData name="Davina Szilvasy" userId="59fb472d-eed4-4f11-9686-c2c8db02a2cd" providerId="ADAL" clId="{4BB6CFE1-A23E-489F-9049-009E78648C18}" dt="2018-12-06T10:33:02.760" v="23" actId="207"/>
          <ac:spMkLst>
            <pc:docMk/>
            <pc:sldMk cId="2532066485" sldId="372"/>
            <ac:spMk id="13" creationId="{438CF221-EDF9-45A6-8E4E-C4943006F0EE}"/>
          </ac:spMkLst>
        </pc:spChg>
        <pc:spChg chg="mod">
          <ac:chgData name="Davina Szilvasy" userId="59fb472d-eed4-4f11-9686-c2c8db02a2cd" providerId="ADAL" clId="{4BB6CFE1-A23E-489F-9049-009E78648C18}" dt="2018-12-06T10:33:05.427" v="24" actId="207"/>
          <ac:spMkLst>
            <pc:docMk/>
            <pc:sldMk cId="2532066485" sldId="372"/>
            <ac:spMk id="14" creationId="{7915A94A-35ED-406B-AB76-6120B582D405}"/>
          </ac:spMkLst>
        </pc:spChg>
        <pc:spChg chg="mod">
          <ac:chgData name="Davina Szilvasy" userId="59fb472d-eed4-4f11-9686-c2c8db02a2cd" providerId="ADAL" clId="{4BB6CFE1-A23E-489F-9049-009E78648C18}" dt="2018-12-06T10:48:45.257" v="62" actId="403"/>
          <ac:spMkLst>
            <pc:docMk/>
            <pc:sldMk cId="2532066485" sldId="372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4BB6CFE1-A23E-489F-9049-009E78648C18}" dt="2018-12-06T10:48:50.352" v="64" actId="403"/>
        <pc:sldMkLst>
          <pc:docMk/>
          <pc:sldMk cId="1428968093" sldId="373"/>
        </pc:sldMkLst>
        <pc:spChg chg="mod">
          <ac:chgData name="Davina Szilvasy" userId="59fb472d-eed4-4f11-9686-c2c8db02a2cd" providerId="ADAL" clId="{4BB6CFE1-A23E-489F-9049-009E78648C18}" dt="2018-12-06T10:29:00.091" v="0"/>
          <ac:spMkLst>
            <pc:docMk/>
            <pc:sldMk cId="1428968093" sldId="373"/>
            <ac:spMk id="7" creationId="{B632E459-9B27-4467-B89C-78410207B713}"/>
          </ac:spMkLst>
        </pc:spChg>
        <pc:spChg chg="mod">
          <ac:chgData name="Davina Szilvasy" userId="59fb472d-eed4-4f11-9686-c2c8db02a2cd" providerId="ADAL" clId="{4BB6CFE1-A23E-489F-9049-009E78648C18}" dt="2018-12-06T10:33:12.522" v="25" actId="207"/>
          <ac:spMkLst>
            <pc:docMk/>
            <pc:sldMk cId="1428968093" sldId="373"/>
            <ac:spMk id="9" creationId="{A2CE29C3-E362-41E2-B681-4FEB19B5AFCA}"/>
          </ac:spMkLst>
        </pc:spChg>
        <pc:spChg chg="mod">
          <ac:chgData name="Davina Szilvasy" userId="59fb472d-eed4-4f11-9686-c2c8db02a2cd" providerId="ADAL" clId="{4BB6CFE1-A23E-489F-9049-009E78648C18}" dt="2018-12-06T10:33:19.051" v="27" actId="207"/>
          <ac:spMkLst>
            <pc:docMk/>
            <pc:sldMk cId="1428968093" sldId="373"/>
            <ac:spMk id="10" creationId="{F04F23BA-3837-485C-BA21-3E3CE2D7EC76}"/>
          </ac:spMkLst>
        </pc:spChg>
        <pc:spChg chg="mod">
          <ac:chgData name="Davina Szilvasy" userId="59fb472d-eed4-4f11-9686-c2c8db02a2cd" providerId="ADAL" clId="{4BB6CFE1-A23E-489F-9049-009E78648C18}" dt="2018-12-06T10:33:24.825" v="28" actId="207"/>
          <ac:spMkLst>
            <pc:docMk/>
            <pc:sldMk cId="1428968093" sldId="373"/>
            <ac:spMk id="11" creationId="{7A7BFEE2-80C1-47D6-8099-16ECC6F9A49A}"/>
          </ac:spMkLst>
        </pc:spChg>
        <pc:spChg chg="mod">
          <ac:chgData name="Davina Szilvasy" userId="59fb472d-eed4-4f11-9686-c2c8db02a2cd" providerId="ADAL" clId="{4BB6CFE1-A23E-489F-9049-009E78648C18}" dt="2018-12-06T10:33:28.429" v="29" actId="207"/>
          <ac:spMkLst>
            <pc:docMk/>
            <pc:sldMk cId="1428968093" sldId="373"/>
            <ac:spMk id="12" creationId="{2E3F7B25-2A92-4392-A89F-C7577E659CFD}"/>
          </ac:spMkLst>
        </pc:spChg>
        <pc:spChg chg="mod">
          <ac:chgData name="Davina Szilvasy" userId="59fb472d-eed4-4f11-9686-c2c8db02a2cd" providerId="ADAL" clId="{4BB6CFE1-A23E-489F-9049-009E78648C18}" dt="2018-12-06T10:33:31.521" v="30" actId="207"/>
          <ac:spMkLst>
            <pc:docMk/>
            <pc:sldMk cId="1428968093" sldId="373"/>
            <ac:spMk id="13" creationId="{438CF221-EDF9-45A6-8E4E-C4943006F0EE}"/>
          </ac:spMkLst>
        </pc:spChg>
        <pc:spChg chg="mod">
          <ac:chgData name="Davina Szilvasy" userId="59fb472d-eed4-4f11-9686-c2c8db02a2cd" providerId="ADAL" clId="{4BB6CFE1-A23E-489F-9049-009E78648C18}" dt="2018-12-06T10:33:15.731" v="26" actId="207"/>
          <ac:spMkLst>
            <pc:docMk/>
            <pc:sldMk cId="1428968093" sldId="373"/>
            <ac:spMk id="14" creationId="{7915A94A-35ED-406B-AB76-6120B582D405}"/>
          </ac:spMkLst>
        </pc:spChg>
        <pc:spChg chg="mod">
          <ac:chgData name="Davina Szilvasy" userId="59fb472d-eed4-4f11-9686-c2c8db02a2cd" providerId="ADAL" clId="{4BB6CFE1-A23E-489F-9049-009E78648C18}" dt="2018-12-06T10:48:50.352" v="64" actId="403"/>
          <ac:spMkLst>
            <pc:docMk/>
            <pc:sldMk cId="1428968093" sldId="373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4BB6CFE1-A23E-489F-9049-009E78648C18}" dt="2018-12-06T10:33:57.723" v="34" actId="20577"/>
        <pc:sldMkLst>
          <pc:docMk/>
          <pc:sldMk cId="2775446631" sldId="374"/>
        </pc:sldMkLst>
        <pc:spChg chg="mod">
          <ac:chgData name="Davina Szilvasy" userId="59fb472d-eed4-4f11-9686-c2c8db02a2cd" providerId="ADAL" clId="{4BB6CFE1-A23E-489F-9049-009E78648C18}" dt="2018-12-06T10:29:00.091" v="0"/>
          <ac:spMkLst>
            <pc:docMk/>
            <pc:sldMk cId="2775446631" sldId="374"/>
            <ac:spMk id="7" creationId="{B632E459-9B27-4467-B89C-78410207B713}"/>
          </ac:spMkLst>
        </pc:spChg>
        <pc:spChg chg="mod">
          <ac:chgData name="Davina Szilvasy" userId="59fb472d-eed4-4f11-9686-c2c8db02a2cd" providerId="ADAL" clId="{4BB6CFE1-A23E-489F-9049-009E78648C18}" dt="2018-12-06T10:33:46.242" v="32" actId="207"/>
          <ac:spMkLst>
            <pc:docMk/>
            <pc:sldMk cId="2775446631" sldId="374"/>
            <ac:spMk id="10" creationId="{A226612E-557D-4729-9063-3E9EF5A14CDC}"/>
          </ac:spMkLst>
        </pc:spChg>
        <pc:spChg chg="mod">
          <ac:chgData name="Davina Szilvasy" userId="59fb472d-eed4-4f11-9686-c2c8db02a2cd" providerId="ADAL" clId="{4BB6CFE1-A23E-489F-9049-009E78648C18}" dt="2018-12-06T10:33:57.723" v="34" actId="20577"/>
          <ac:spMkLst>
            <pc:docMk/>
            <pc:sldMk cId="2775446631" sldId="374"/>
            <ac:spMk id="19" creationId="{5252A847-DE45-4FA3-A1F8-EEBEB845FF8E}"/>
          </ac:spMkLst>
        </pc:spChg>
      </pc:sldChg>
      <pc:sldChg chg="modSp">
        <pc:chgData name="Davina Szilvasy" userId="59fb472d-eed4-4f11-9686-c2c8db02a2cd" providerId="ADAL" clId="{4BB6CFE1-A23E-489F-9049-009E78648C18}" dt="2018-12-06T10:35:24.350" v="44" actId="207"/>
        <pc:sldMkLst>
          <pc:docMk/>
          <pc:sldMk cId="4205353893" sldId="375"/>
        </pc:sldMkLst>
        <pc:spChg chg="mod">
          <ac:chgData name="Davina Szilvasy" userId="59fb472d-eed4-4f11-9686-c2c8db02a2cd" providerId="ADAL" clId="{4BB6CFE1-A23E-489F-9049-009E78648C18}" dt="2018-12-06T10:29:00.091" v="0"/>
          <ac:spMkLst>
            <pc:docMk/>
            <pc:sldMk cId="4205353893" sldId="375"/>
            <ac:spMk id="7" creationId="{84B107DC-B90C-4A45-B422-BA8DE29C2552}"/>
          </ac:spMkLst>
        </pc:spChg>
        <pc:spChg chg="mod">
          <ac:chgData name="Davina Szilvasy" userId="59fb472d-eed4-4f11-9686-c2c8db02a2cd" providerId="ADAL" clId="{4BB6CFE1-A23E-489F-9049-009E78648C18}" dt="2018-12-06T10:35:19.858" v="42" actId="207"/>
          <ac:spMkLst>
            <pc:docMk/>
            <pc:sldMk cId="4205353893" sldId="375"/>
            <ac:spMk id="9" creationId="{02E60889-1F32-44CE-A2C4-C7E843895008}"/>
          </ac:spMkLst>
        </pc:spChg>
        <pc:spChg chg="mod">
          <ac:chgData name="Davina Szilvasy" userId="59fb472d-eed4-4f11-9686-c2c8db02a2cd" providerId="ADAL" clId="{4BB6CFE1-A23E-489F-9049-009E78648C18}" dt="2018-12-06T10:35:22.120" v="43" actId="207"/>
          <ac:spMkLst>
            <pc:docMk/>
            <pc:sldMk cId="4205353893" sldId="375"/>
            <ac:spMk id="10" creationId="{63E2E75B-48BC-49CA-A126-E04DCFD89B3C}"/>
          </ac:spMkLst>
        </pc:spChg>
        <pc:spChg chg="mod">
          <ac:chgData name="Davina Szilvasy" userId="59fb472d-eed4-4f11-9686-c2c8db02a2cd" providerId="ADAL" clId="{4BB6CFE1-A23E-489F-9049-009E78648C18}" dt="2018-12-06T10:35:24.350" v="44" actId="207"/>
          <ac:spMkLst>
            <pc:docMk/>
            <pc:sldMk cId="4205353893" sldId="375"/>
            <ac:spMk id="11" creationId="{E7CF3D74-5635-4DCC-A8B7-A994D4C143E2}"/>
          </ac:spMkLst>
        </pc:spChg>
      </pc:sldChg>
      <pc:sldChg chg="modSp">
        <pc:chgData name="Davina Szilvasy" userId="59fb472d-eed4-4f11-9686-c2c8db02a2cd" providerId="ADAL" clId="{4BB6CFE1-A23E-489F-9049-009E78648C18}" dt="2018-12-06T10:37:47.864" v="59" actId="207"/>
        <pc:sldMkLst>
          <pc:docMk/>
          <pc:sldMk cId="259108386" sldId="377"/>
        </pc:sldMkLst>
        <pc:spChg chg="mod">
          <ac:chgData name="Davina Szilvasy" userId="59fb472d-eed4-4f11-9686-c2c8db02a2cd" providerId="ADAL" clId="{4BB6CFE1-A23E-489F-9049-009E78648C18}" dt="2018-12-06T10:29:00.091" v="0"/>
          <ac:spMkLst>
            <pc:docMk/>
            <pc:sldMk cId="259108386" sldId="377"/>
            <ac:spMk id="7" creationId="{84B107DC-B90C-4A45-B422-BA8DE29C2552}"/>
          </ac:spMkLst>
        </pc:spChg>
        <pc:spChg chg="mod">
          <ac:chgData name="Davina Szilvasy" userId="59fb472d-eed4-4f11-9686-c2c8db02a2cd" providerId="ADAL" clId="{4BB6CFE1-A23E-489F-9049-009E78648C18}" dt="2018-12-06T10:37:32.664" v="58" actId="207"/>
          <ac:spMkLst>
            <pc:docMk/>
            <pc:sldMk cId="259108386" sldId="377"/>
            <ac:spMk id="19" creationId="{5252A847-DE45-4FA3-A1F8-EEBEB845FF8E}"/>
          </ac:spMkLst>
        </pc:spChg>
        <pc:graphicFrameChg chg="modGraphic">
          <ac:chgData name="Davina Szilvasy" userId="59fb472d-eed4-4f11-9686-c2c8db02a2cd" providerId="ADAL" clId="{4BB6CFE1-A23E-489F-9049-009E78648C18}" dt="2018-12-06T10:37:47.864" v="59" actId="207"/>
          <ac:graphicFrameMkLst>
            <pc:docMk/>
            <pc:sldMk cId="259108386" sldId="377"/>
            <ac:graphicFrameMk id="6" creationId="{4C1C199D-C585-44AF-A499-A0BF7D32B211}"/>
          </ac:graphicFrameMkLst>
        </pc:graphicFrameChg>
      </pc:sldChg>
      <pc:sldChg chg="modSp">
        <pc:chgData name="Davina Szilvasy" userId="59fb472d-eed4-4f11-9686-c2c8db02a2cd" providerId="ADAL" clId="{4BB6CFE1-A23E-489F-9049-009E78648C18}" dt="2018-12-06T10:37:20.337" v="57" actId="20577"/>
        <pc:sldMkLst>
          <pc:docMk/>
          <pc:sldMk cId="2593507200" sldId="378"/>
        </pc:sldMkLst>
        <pc:spChg chg="mod">
          <ac:chgData name="Davina Szilvasy" userId="59fb472d-eed4-4f11-9686-c2c8db02a2cd" providerId="ADAL" clId="{4BB6CFE1-A23E-489F-9049-009E78648C18}" dt="2018-12-06T10:29:00.091" v="0"/>
          <ac:spMkLst>
            <pc:docMk/>
            <pc:sldMk cId="2593507200" sldId="378"/>
            <ac:spMk id="7" creationId="{84B107DC-B90C-4A45-B422-BA8DE29C2552}"/>
          </ac:spMkLst>
        </pc:spChg>
        <pc:spChg chg="mod">
          <ac:chgData name="Davina Szilvasy" userId="59fb472d-eed4-4f11-9686-c2c8db02a2cd" providerId="ADAL" clId="{4BB6CFE1-A23E-489F-9049-009E78648C18}" dt="2018-12-06T10:37:20.337" v="57" actId="20577"/>
          <ac:spMkLst>
            <pc:docMk/>
            <pc:sldMk cId="2593507200" sldId="378"/>
            <ac:spMk id="19" creationId="{5252A847-DE45-4FA3-A1F8-EEBEB845FF8E}"/>
          </ac:spMkLst>
        </pc:spChg>
        <pc:graphicFrameChg chg="modGraphic">
          <ac:chgData name="Davina Szilvasy" userId="59fb472d-eed4-4f11-9686-c2c8db02a2cd" providerId="ADAL" clId="{4BB6CFE1-A23E-489F-9049-009E78648C18}" dt="2018-12-06T10:35:11.648" v="41" actId="207"/>
          <ac:graphicFrameMkLst>
            <pc:docMk/>
            <pc:sldMk cId="2593507200" sldId="378"/>
            <ac:graphicFrameMk id="6" creationId="{4C1C199D-C585-44AF-A499-A0BF7D32B211}"/>
          </ac:graphicFrameMkLst>
        </pc:graphicFrameChg>
      </pc:sldChg>
      <pc:sldChg chg="modSp">
        <pc:chgData name="Davina Szilvasy" userId="59fb472d-eed4-4f11-9686-c2c8db02a2cd" providerId="ADAL" clId="{4BB6CFE1-A23E-489F-9049-009E78648C18}" dt="2018-12-06T10:35:34.458" v="47" actId="207"/>
        <pc:sldMkLst>
          <pc:docMk/>
          <pc:sldMk cId="2227838234" sldId="379"/>
        </pc:sldMkLst>
        <pc:spChg chg="mod">
          <ac:chgData name="Davina Szilvasy" userId="59fb472d-eed4-4f11-9686-c2c8db02a2cd" providerId="ADAL" clId="{4BB6CFE1-A23E-489F-9049-009E78648C18}" dt="2018-12-06T10:29:00.091" v="0"/>
          <ac:spMkLst>
            <pc:docMk/>
            <pc:sldMk cId="2227838234" sldId="379"/>
            <ac:spMk id="7" creationId="{84B107DC-B90C-4A45-B422-BA8DE29C2552}"/>
          </ac:spMkLst>
        </pc:spChg>
        <pc:spChg chg="mod">
          <ac:chgData name="Davina Szilvasy" userId="59fb472d-eed4-4f11-9686-c2c8db02a2cd" providerId="ADAL" clId="{4BB6CFE1-A23E-489F-9049-009E78648C18}" dt="2018-12-06T10:35:28.918" v="45" actId="207"/>
          <ac:spMkLst>
            <pc:docMk/>
            <pc:sldMk cId="2227838234" sldId="379"/>
            <ac:spMk id="9" creationId="{02E60889-1F32-44CE-A2C4-C7E843895008}"/>
          </ac:spMkLst>
        </pc:spChg>
        <pc:spChg chg="mod">
          <ac:chgData name="Davina Szilvasy" userId="59fb472d-eed4-4f11-9686-c2c8db02a2cd" providerId="ADAL" clId="{4BB6CFE1-A23E-489F-9049-009E78648C18}" dt="2018-12-06T10:35:31.188" v="46" actId="207"/>
          <ac:spMkLst>
            <pc:docMk/>
            <pc:sldMk cId="2227838234" sldId="379"/>
            <ac:spMk id="10" creationId="{63E2E75B-48BC-49CA-A126-E04DCFD89B3C}"/>
          </ac:spMkLst>
        </pc:spChg>
        <pc:spChg chg="mod">
          <ac:chgData name="Davina Szilvasy" userId="59fb472d-eed4-4f11-9686-c2c8db02a2cd" providerId="ADAL" clId="{4BB6CFE1-A23E-489F-9049-009E78648C18}" dt="2018-12-06T10:35:34.458" v="47" actId="207"/>
          <ac:spMkLst>
            <pc:docMk/>
            <pc:sldMk cId="2227838234" sldId="379"/>
            <ac:spMk id="11" creationId="{E7CF3D74-5635-4DCC-A8B7-A994D4C143E2}"/>
          </ac:spMkLst>
        </pc:spChg>
      </pc:sldChg>
      <pc:sldChg chg="modSp">
        <pc:chgData name="Davina Szilvasy" userId="59fb472d-eed4-4f11-9686-c2c8db02a2cd" providerId="ADAL" clId="{4BB6CFE1-A23E-489F-9049-009E78648C18}" dt="2018-12-06T10:29:00.091" v="0"/>
        <pc:sldMkLst>
          <pc:docMk/>
          <pc:sldMk cId="203337318" sldId="380"/>
        </pc:sldMkLst>
        <pc:spChg chg="mod">
          <ac:chgData name="Davina Szilvasy" userId="59fb472d-eed4-4f11-9686-c2c8db02a2cd" providerId="ADAL" clId="{4BB6CFE1-A23E-489F-9049-009E78648C18}" dt="2018-12-06T10:29:00.091" v="0"/>
          <ac:spMkLst>
            <pc:docMk/>
            <pc:sldMk cId="203337318" sldId="380"/>
            <ac:spMk id="7" creationId="{F2267ACB-233E-41BC-B01B-8F3DC45483E4}"/>
          </ac:spMkLst>
        </pc:spChg>
      </pc:sldChg>
      <pc:sldChg chg="addSp modSp add">
        <pc:chgData name="Davina Szilvasy" userId="59fb472d-eed4-4f11-9686-c2c8db02a2cd" providerId="ADAL" clId="{4BB6CFE1-A23E-489F-9049-009E78648C18}" dt="2018-12-06T10:38:55.705" v="60" actId="1582"/>
        <pc:sldMkLst>
          <pc:docMk/>
          <pc:sldMk cId="2885705464" sldId="381"/>
        </pc:sldMkLst>
        <pc:cxnChg chg="add mod">
          <ac:chgData name="Davina Szilvasy" userId="59fb472d-eed4-4f11-9686-c2c8db02a2cd" providerId="ADAL" clId="{4BB6CFE1-A23E-489F-9049-009E78648C18}" dt="2018-12-06T10:38:55.705" v="60" actId="1582"/>
          <ac:cxnSpMkLst>
            <pc:docMk/>
            <pc:sldMk cId="2885705464" sldId="381"/>
            <ac:cxnSpMk id="20" creationId="{91E74F03-F5B1-4D8C-9D28-B5F3CA1C8E5F}"/>
          </ac:cxnSpMkLst>
        </pc:cxnChg>
        <pc:cxnChg chg="add mod">
          <ac:chgData name="Davina Szilvasy" userId="59fb472d-eed4-4f11-9686-c2c8db02a2cd" providerId="ADAL" clId="{4BB6CFE1-A23E-489F-9049-009E78648C18}" dt="2018-12-06T10:38:55.705" v="60" actId="1582"/>
          <ac:cxnSpMkLst>
            <pc:docMk/>
            <pc:sldMk cId="2885705464" sldId="381"/>
            <ac:cxnSpMk id="21" creationId="{B6A6BE50-A3B4-43D6-895E-B25A08F43F10}"/>
          </ac:cxnSpMkLst>
        </pc:cxnChg>
        <pc:cxnChg chg="add mod">
          <ac:chgData name="Davina Szilvasy" userId="59fb472d-eed4-4f11-9686-c2c8db02a2cd" providerId="ADAL" clId="{4BB6CFE1-A23E-489F-9049-009E78648C18}" dt="2018-12-06T10:38:55.705" v="60" actId="1582"/>
          <ac:cxnSpMkLst>
            <pc:docMk/>
            <pc:sldMk cId="2885705464" sldId="381"/>
            <ac:cxnSpMk id="22" creationId="{70F38D9A-EA7F-44F2-A06C-C7CE83F91C9D}"/>
          </ac:cxnSpMkLst>
        </pc:cxnChg>
        <pc:cxnChg chg="add mod">
          <ac:chgData name="Davina Szilvasy" userId="59fb472d-eed4-4f11-9686-c2c8db02a2cd" providerId="ADAL" clId="{4BB6CFE1-A23E-489F-9049-009E78648C18}" dt="2018-12-06T10:38:55.705" v="60" actId="1582"/>
          <ac:cxnSpMkLst>
            <pc:docMk/>
            <pc:sldMk cId="2885705464" sldId="381"/>
            <ac:cxnSpMk id="23" creationId="{78F54760-8603-4B7A-9361-F4FE094CC5A6}"/>
          </ac:cxnSpMkLst>
        </pc:cxnChg>
      </pc:sldChg>
    </pc:docChg>
  </pc:docChgLst>
  <pc:docChgLst>
    <pc:chgData name="Ashleigh Sobol" userId="8430f2a2-602f-4dde-a79b-412efd9dd8bf" providerId="ADAL" clId="{945C51C1-2AFD-4D2A-8B01-38125315A474}"/>
    <pc:docChg chg="modSld">
      <pc:chgData name="Ashleigh Sobol" userId="8430f2a2-602f-4dde-a79b-412efd9dd8bf" providerId="ADAL" clId="{945C51C1-2AFD-4D2A-8B01-38125315A474}" dt="2018-11-06T09:07:31.625" v="0"/>
      <pc:docMkLst>
        <pc:docMk/>
      </pc:docMkLst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2637481266" sldId="256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2637481266" sldId="256"/>
            <ac:spMk id="7" creationId="{277FDC6C-B99A-4ED8-B341-A52126824B67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636014570" sldId="314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636014570" sldId="314"/>
            <ac:spMk id="7" creationId="{84B107DC-B90C-4A45-B422-BA8DE29C2552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1071900124" sldId="355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1071900124" sldId="355"/>
            <ac:spMk id="7" creationId="{F2267ACB-233E-41BC-B01B-8F3DC45483E4}"/>
          </ac:spMkLst>
        </pc:spChg>
      </pc:sldChg>
      <pc:sldChg chg="modSp">
        <pc:chgData name="Ashleigh Sobol" userId="8430f2a2-602f-4dde-a79b-412efd9dd8bf" providerId="ADAL" clId="{945C51C1-2AFD-4D2A-8B01-38125315A474}" dt="2018-11-06T09:07:31.625" v="0"/>
        <pc:sldMkLst>
          <pc:docMk/>
          <pc:sldMk cId="36917022" sldId="360"/>
        </pc:sldMkLst>
        <pc:spChg chg="mod">
          <ac:chgData name="Ashleigh Sobol" userId="8430f2a2-602f-4dde-a79b-412efd9dd8bf" providerId="ADAL" clId="{945C51C1-2AFD-4D2A-8B01-38125315A474}" dt="2018-11-06T09:07:31.625" v="0"/>
          <ac:spMkLst>
            <pc:docMk/>
            <pc:sldMk cId="36917022" sldId="360"/>
            <ac:spMk id="7" creationId="{B632E459-9B27-4467-B89C-78410207B713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8681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1748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39993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666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1169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93138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13319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838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31063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76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3C518-2E58-4E98-8F61-29A47E1D445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5848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3C518-2E58-4E98-8F61-29A47E1D445A}" type="datetimeFigureOut">
              <a:rPr lang="en-GB" smtClean="0"/>
              <a:t>01/02/2021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018D-5503-4B9E-8996-530C5B2D4BA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2411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microsoft.com/office/2007/relationships/hdphoto" Target="../media/hdphoto2.wdp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microsoft.com/office/2007/relationships/hdphoto" Target="../media/hdphoto1.wdp"/><Relationship Id="rId4" Type="http://schemas.openxmlformats.org/officeDocument/2006/relationships/image" Target="../media/image7.png"/><Relationship Id="rId9" Type="http://schemas.microsoft.com/office/2007/relationships/hdphoto" Target="../media/hdphoto3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lvl="0" algn="ctr"/>
            <a:endParaRPr lang="en-GB" sz="4000" b="1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 smtClean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4000" b="1" dirty="0" smtClean="0">
                <a:solidFill>
                  <a:schemeClr val="bg2">
                    <a:lumMod val="25000"/>
                  </a:schemeClr>
                </a:solidFill>
                <a:latin typeface="Century Gothic" panose="020B0502020202020204" pitchFamily="34" charset="0"/>
              </a:rPr>
              <a:t>Consolidation Day!</a:t>
            </a:r>
            <a:endParaRPr lang="en-GB" sz="4000" b="1" dirty="0">
              <a:solidFill>
                <a:schemeClr val="bg2">
                  <a:lumMod val="25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4000" b="1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400" b="1" u="sng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9C98043F-F327-469C-AFFD-8AE7F5773C6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</p:spTree>
    <p:extLst>
      <p:ext uri="{BB962C8B-B14F-4D97-AF65-F5344CB8AC3E}">
        <p14:creationId xmlns:p14="http://schemas.microsoft.com/office/powerpoint/2010/main" val="3323542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Divide 3 digits by 1 digit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Ellie has spilt paint all over her maths homework!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was dividing 672 by a 1 digit number, and she remembers her answer was a whole number less than 300.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could her equation have been?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equation could have been 672 ÷ 3 = 224 or 672 ÷ 6 = 112.</a:t>
            </a:r>
            <a:endParaRPr lang="en-GB" sz="2000" b="1" dirty="0"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9462E311-35AB-4FA3-8DE2-FE7D4C25F9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654622"/>
              </p:ext>
            </p:extLst>
          </p:nvPr>
        </p:nvGraphicFramePr>
        <p:xfrm>
          <a:off x="2952000" y="3068692"/>
          <a:ext cx="3240000" cy="79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314250302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436077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22576169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21268783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932692107"/>
                    </a:ext>
                  </a:extLst>
                </a:gridCol>
              </a:tblGrid>
              <a:tr h="79061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672</a:t>
                      </a:r>
                    </a:p>
                  </a:txBody>
                  <a:tcPr marL="75571" marR="75571" marT="66938" marB="66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224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73868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3C96D98D-A48C-4887-8FE4-2C72202E2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438805"/>
              </p:ext>
            </p:extLst>
          </p:nvPr>
        </p:nvGraphicFramePr>
        <p:xfrm>
          <a:off x="2952000" y="3781548"/>
          <a:ext cx="3240000" cy="790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92000">
                  <a:extLst>
                    <a:ext uri="{9D8B030D-6E8A-4147-A177-3AD203B41FA5}">
                      <a16:colId xmlns:a16="http://schemas.microsoft.com/office/drawing/2014/main" val="314250302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214360778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3225761692"/>
                    </a:ext>
                  </a:extLst>
                </a:gridCol>
                <a:gridCol w="432000">
                  <a:extLst>
                    <a:ext uri="{9D8B030D-6E8A-4147-A177-3AD203B41FA5}">
                      <a16:colId xmlns:a16="http://schemas.microsoft.com/office/drawing/2014/main" val="1212687839"/>
                    </a:ext>
                  </a:extLst>
                </a:gridCol>
                <a:gridCol w="792000">
                  <a:extLst>
                    <a:ext uri="{9D8B030D-6E8A-4147-A177-3AD203B41FA5}">
                      <a16:colId xmlns:a16="http://schemas.microsoft.com/office/drawing/2014/main" val="932692107"/>
                    </a:ext>
                  </a:extLst>
                </a:gridCol>
              </a:tblGrid>
              <a:tr h="790614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672</a:t>
                      </a:r>
                    </a:p>
                  </a:txBody>
                  <a:tcPr marL="75571" marR="75571" marT="66938" marB="6693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÷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=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112</a:t>
                      </a:r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587386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3373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Counting Squares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correct area for the shape below.</a:t>
            </a:r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635B27-6231-44D2-9E36-1DCD348F27D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952000" y="1761750"/>
          <a:ext cx="3240000" cy="16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94718713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73666116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675150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7297129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8502559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9666311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29785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78340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88087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AB661C3-A6C3-4DD7-87CA-67904D77598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64000" y="4066610"/>
          <a:ext cx="5616000" cy="9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95278109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53315425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21901236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05617185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745997552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squares</a:t>
                      </a:r>
                    </a:p>
                  </a:txBody>
                  <a:tcPr marL="133877" marR="133877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17</a:t>
                      </a:r>
                    </a:p>
                    <a:p>
                      <a:pPr algn="ct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squares</a:t>
                      </a:r>
                    </a:p>
                  </a:txBody>
                  <a:tcPr marL="133877" marR="133877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19</a:t>
                      </a:r>
                    </a:p>
                    <a:p>
                      <a:pPr algn="ctr"/>
                      <a:r>
                        <a:rPr lang="en-US" sz="1800" b="1" dirty="0">
                          <a:latin typeface="Century Gothic" panose="020B0502020202020204" pitchFamily="34" charset="0"/>
                        </a:rPr>
                        <a:t>squares</a:t>
                      </a:r>
                    </a:p>
                  </a:txBody>
                  <a:tcPr marL="133877" marR="133877" marT="55321" marB="55321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9055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22484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Counting Squares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correct area for the shape below.</a:t>
            </a:r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6635B27-6231-44D2-9E36-1DCD348F27D5}"/>
              </a:ext>
            </a:extLst>
          </p:cNvPr>
          <p:cNvGraphicFramePr>
            <a:graphicFrameLocks noGrp="1"/>
          </p:cNvGraphicFramePr>
          <p:nvPr/>
        </p:nvGraphicFramePr>
        <p:xfrm>
          <a:off x="2952000" y="1761750"/>
          <a:ext cx="3240000" cy="16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0000">
                  <a:extLst>
                    <a:ext uri="{9D8B030D-6E8A-4147-A177-3AD203B41FA5}">
                      <a16:colId xmlns:a16="http://schemas.microsoft.com/office/drawing/2014/main" val="294718713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73666116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26751506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729712973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2485025597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96663113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77297850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783409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  <a:alpha val="3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688087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AB661C3-A6C3-4DD7-87CA-67904D77598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764000" y="4066610"/>
          <a:ext cx="5616000" cy="9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val="952781090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1853315425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219012368"/>
                    </a:ext>
                  </a:extLst>
                </a:gridCol>
                <a:gridCol w="540000">
                  <a:extLst>
                    <a:ext uri="{9D8B030D-6E8A-4147-A177-3AD203B41FA5}">
                      <a16:colId xmlns:a16="http://schemas.microsoft.com/office/drawing/2014/main" val="3905617185"/>
                    </a:ext>
                  </a:extLst>
                </a:gridCol>
                <a:gridCol w="1512000">
                  <a:extLst>
                    <a:ext uri="{9D8B030D-6E8A-4147-A177-3AD203B41FA5}">
                      <a16:colId xmlns:a16="http://schemas.microsoft.com/office/drawing/2014/main" val="3745997552"/>
                    </a:ext>
                  </a:extLst>
                </a:gridCol>
              </a:tblGrid>
              <a:tr h="972000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15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squares</a:t>
                      </a:r>
                    </a:p>
                  </a:txBody>
                  <a:tcPr marL="133877" marR="133877" marT="55321" marB="5532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17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squares</a:t>
                      </a:r>
                    </a:p>
                  </a:txBody>
                  <a:tcPr marL="133877" marR="133877" marT="55321" marB="55321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4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19</a:t>
                      </a:r>
                    </a:p>
                    <a:p>
                      <a:pPr algn="ctr"/>
                      <a:r>
                        <a:rPr lang="en-US" sz="1800" b="1" dirty="0">
                          <a:solidFill>
                            <a:schemeClr val="bg1">
                              <a:lumMod val="65000"/>
                            </a:schemeClr>
                          </a:solidFill>
                          <a:latin typeface="Century Gothic" panose="020B0502020202020204" pitchFamily="34" charset="0"/>
                        </a:rPr>
                        <a:t>squares</a:t>
                      </a:r>
                    </a:p>
                  </a:txBody>
                  <a:tcPr marL="133877" marR="133877" marT="55321" marB="55321" anchor="ctr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4905533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A35F530E-0CF6-4367-BF5C-B50559D64B53}"/>
              </a:ext>
            </a:extLst>
          </p:cNvPr>
          <p:cNvSpPr/>
          <p:nvPr/>
        </p:nvSpPr>
        <p:spPr>
          <a:xfrm>
            <a:off x="3779668" y="3952003"/>
            <a:ext cx="1584664" cy="120121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47210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7C77F4-BE98-40D3-84B5-B70E0EB75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F1161A-31DC-4F13-999B-D8565DB4648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Counting Squares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Becky is trying to work out if she has enough paving slabs to make this pattern on her patio. She has 10 paving slabs.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Does she have enough slabs?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how you know. 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E3CA242-15EC-4502-B5A9-B13059F9B0AF}"/>
              </a:ext>
            </a:extLst>
          </p:cNvPr>
          <p:cNvGraphicFramePr>
            <a:graphicFrameLocks noGrp="1"/>
          </p:cNvGraphicFramePr>
          <p:nvPr/>
        </p:nvGraphicFramePr>
        <p:xfrm>
          <a:off x="4541105" y="1688561"/>
          <a:ext cx="3240000" cy="25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97703968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2112594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1108567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132329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2017140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92416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11151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50906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02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385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7C77F4-BE98-40D3-84B5-B70E0EB75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F1161A-31DC-4F13-999B-D8565DB4648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Counting Squares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Becky is trying to work out if she has enough paving slabs to make this pattern on her patio. She has 10 paving slabs.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Does she have enough slabs?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how you know.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Becky doesn’t have enough slabs because…</a:t>
            </a: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E3CA242-15EC-4502-B5A9-B13059F9B0AF}"/>
              </a:ext>
            </a:extLst>
          </p:cNvPr>
          <p:cNvGraphicFramePr>
            <a:graphicFrameLocks noGrp="1"/>
          </p:cNvGraphicFramePr>
          <p:nvPr/>
        </p:nvGraphicFramePr>
        <p:xfrm>
          <a:off x="4541105" y="1688561"/>
          <a:ext cx="3240000" cy="25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97703968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2112594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1108567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132329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2017140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92416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11151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50906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02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77233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A7C77F4-BE98-40D3-84B5-B70E0EB75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125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FF1161A-31DC-4F13-999B-D8565DB4648A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Counting Squares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Becky is trying to work out if she has enough paving slabs to make this pattern on her patio. She has 10 paving slabs. </a:t>
            </a: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Does she have enough slabs?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Explain how you know.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Becky doesn’t have enough slabs because the area of her pattern is 13 squares so she needs 3 more slabs.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E3CA242-15EC-4502-B5A9-B13059F9B0AF}"/>
              </a:ext>
            </a:extLst>
          </p:cNvPr>
          <p:cNvGraphicFramePr>
            <a:graphicFrameLocks noGrp="1"/>
          </p:cNvGraphicFramePr>
          <p:nvPr/>
        </p:nvGraphicFramePr>
        <p:xfrm>
          <a:off x="4541105" y="1688561"/>
          <a:ext cx="3240000" cy="259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48000">
                  <a:extLst>
                    <a:ext uri="{9D8B030D-6E8A-4147-A177-3AD203B41FA5}">
                      <a16:colId xmlns:a16="http://schemas.microsoft.com/office/drawing/2014/main" val="397703968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2112594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11085671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4013232903"/>
                    </a:ext>
                  </a:extLst>
                </a:gridCol>
                <a:gridCol w="648000">
                  <a:extLst>
                    <a:ext uri="{9D8B030D-6E8A-4147-A177-3AD203B41FA5}">
                      <a16:colId xmlns:a16="http://schemas.microsoft.com/office/drawing/2014/main" val="520171400"/>
                    </a:ext>
                  </a:extLst>
                </a:gridCol>
              </a:tblGrid>
              <a:tr h="6480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3924162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3111515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rgbClr val="ED7D3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8509069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0217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412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Comparing Area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shape with the largest area.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F81805B0-8ABD-45DC-881D-C551C62FED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93402" y="1738493"/>
          <a:ext cx="5357196" cy="3125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331425009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93460880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2869133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06515537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63258762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322037095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82719872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05383859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938127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36984744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619035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507317160"/>
                    </a:ext>
                  </a:extLst>
                </a:gridCol>
              </a:tblGrid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259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94321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1310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48179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72436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88562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17799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6D823CE0-70CB-427D-948E-41CC1BF1B65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93402" y="1738493"/>
          <a:ext cx="5357196" cy="3125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331425009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93460880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2869133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06515537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63258762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322037095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82719872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05383859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938127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36984744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619035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507317160"/>
                    </a:ext>
                  </a:extLst>
                </a:gridCol>
              </a:tblGrid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4259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94321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1310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148179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72436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88562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1779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89195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Comparing Area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shape with the largest area.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D40D095C-8D18-42ED-9CAC-4DB125278C5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93402" y="1738493"/>
          <a:ext cx="5357196" cy="3125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331425009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93460880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2869133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06515537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63258762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322037095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82719872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05383859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938127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36984744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619035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507317160"/>
                    </a:ext>
                  </a:extLst>
                </a:gridCol>
              </a:tblGrid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259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94321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1310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48179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572436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6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5688562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177998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D55964A4-6993-4E36-BD6B-D5926517479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93402" y="1738493"/>
          <a:ext cx="5357196" cy="31250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6433">
                  <a:extLst>
                    <a:ext uri="{9D8B030D-6E8A-4147-A177-3AD203B41FA5}">
                      <a16:colId xmlns:a16="http://schemas.microsoft.com/office/drawing/2014/main" val="331425009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93460880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2869133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06515537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63258762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322037095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827198723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1805383859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269381274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369847441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6190357"/>
                    </a:ext>
                  </a:extLst>
                </a:gridCol>
                <a:gridCol w="446433">
                  <a:extLst>
                    <a:ext uri="{9D8B030D-6E8A-4147-A177-3AD203B41FA5}">
                      <a16:colId xmlns:a16="http://schemas.microsoft.com/office/drawing/2014/main" val="3507317160"/>
                    </a:ext>
                  </a:extLst>
                </a:gridCol>
              </a:tblGrid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4259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94321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131015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148179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55724368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688562"/>
                  </a:ext>
                </a:extLst>
              </a:tr>
              <a:tr h="446433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56177998"/>
                  </a:ext>
                </a:extLst>
              </a:tr>
            </a:tbl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233FB9A0-262D-41DF-85E8-52B17D482393}"/>
              </a:ext>
            </a:extLst>
          </p:cNvPr>
          <p:cNvSpPr/>
          <p:nvPr/>
        </p:nvSpPr>
        <p:spPr>
          <a:xfrm>
            <a:off x="1438033" y="1619224"/>
            <a:ext cx="3310560" cy="331056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8461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8F36137-D550-4FB7-8B26-3845C15E4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A07CFD6-DE0A-47B9-BB98-5CECCB976DA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Comparing Area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Kiran and Max are comparing the area of two shapes.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Prove it. </a:t>
            </a:r>
          </a:p>
        </p:txBody>
      </p:sp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1175D58A-9EC8-42B0-BD44-97318BDC84E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76052" y="1415094"/>
          <a:ext cx="4591896" cy="153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331425009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93460880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2869133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106515537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163258762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322037095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82719872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1805383859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26938127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36984744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6190357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507317160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259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943218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1310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48179"/>
                  </a:ext>
                </a:extLst>
              </a:tr>
            </a:tbl>
          </a:graphicData>
        </a:graphic>
      </p:graphicFrame>
      <p:grpSp>
        <p:nvGrpSpPr>
          <p:cNvPr id="27" name="Group 26">
            <a:extLst>
              <a:ext uri="{FF2B5EF4-FFF2-40B4-BE49-F238E27FC236}">
                <a16:creationId xmlns:a16="http://schemas.microsoft.com/office/drawing/2014/main" id="{F66AFB56-CAE7-44BF-BBB0-2A2550C08CBC}"/>
              </a:ext>
            </a:extLst>
          </p:cNvPr>
          <p:cNvGrpSpPr/>
          <p:nvPr/>
        </p:nvGrpSpPr>
        <p:grpSpPr>
          <a:xfrm>
            <a:off x="1970198" y="3242295"/>
            <a:ext cx="5203605" cy="2157070"/>
            <a:chOff x="1739010" y="3162393"/>
            <a:chExt cx="5203605" cy="2157070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A93E5919-25EE-4EC4-B63B-ADD998DEDB7F}"/>
                </a:ext>
              </a:extLst>
            </p:cNvPr>
            <p:cNvSpPr/>
            <p:nvPr/>
          </p:nvSpPr>
          <p:spPr>
            <a:xfrm>
              <a:off x="2838565" y="3162393"/>
              <a:ext cx="4104050" cy="405848"/>
            </a:xfrm>
            <a:prstGeom prst="wedgeRoundRectCallout">
              <a:avLst>
                <a:gd name="adj1" fmla="val -39645"/>
                <a:gd name="adj2" fmla="val 75066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Shape A has </a:t>
              </a:r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a larger </a:t>
              </a:r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area.</a:t>
              </a:r>
            </a:p>
          </p:txBody>
        </p:sp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0A5BE618-750E-4C39-8ADC-C0EBF3CAD466}"/>
                </a:ext>
              </a:extLst>
            </p:cNvPr>
            <p:cNvSpPr/>
            <p:nvPr/>
          </p:nvSpPr>
          <p:spPr>
            <a:xfrm>
              <a:off x="1739010" y="4277047"/>
              <a:ext cx="4104051" cy="405848"/>
            </a:xfrm>
            <a:prstGeom prst="wedgeRoundRectCallout">
              <a:avLst>
                <a:gd name="adj1" fmla="val 39836"/>
                <a:gd name="adj2" fmla="val 75066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shapes have the same area.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59E72401-0929-413F-A07D-C87E00BD2009}"/>
                </a:ext>
              </a:extLst>
            </p:cNvPr>
            <p:cNvSpPr txBox="1"/>
            <p:nvPr/>
          </p:nvSpPr>
          <p:spPr>
            <a:xfrm>
              <a:off x="1941390" y="3875927"/>
              <a:ext cx="8105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Century Gothic" panose="020B0502020202020204" pitchFamily="34" charset="0"/>
                </a:rPr>
                <a:t>Kiran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F36468-A430-4C52-9969-6D0B59DD22FC}"/>
                </a:ext>
              </a:extLst>
            </p:cNvPr>
            <p:cNvSpPr txBox="1"/>
            <p:nvPr/>
          </p:nvSpPr>
          <p:spPr>
            <a:xfrm>
              <a:off x="5902241" y="5042464"/>
              <a:ext cx="8105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Century Gothic" panose="020B0502020202020204" pitchFamily="34" charset="0"/>
                </a:rPr>
                <a:t>Max</a:t>
              </a: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664A9773-ECFF-4267-A7BF-D60962C3A63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76052" y="1415094"/>
          <a:ext cx="4591896" cy="153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331425009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93460880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2869133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106515537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163258762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322037095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82719872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1805383859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26938127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36984744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6190357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507317160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4259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943218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1310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1481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373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8F36137-D550-4FB7-8B26-3845C15E4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A07CFD6-DE0A-47B9-BB98-5CECCB976DA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Comparing Area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Kiran and Max are comparing the area of two shapes.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Prove it. </a:t>
            </a: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Kiran is correct because…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6AFB56-CAE7-44BF-BBB0-2A2550C08CBC}"/>
              </a:ext>
            </a:extLst>
          </p:cNvPr>
          <p:cNvGrpSpPr/>
          <p:nvPr/>
        </p:nvGrpSpPr>
        <p:grpSpPr>
          <a:xfrm>
            <a:off x="1970198" y="3242295"/>
            <a:ext cx="5203605" cy="2157070"/>
            <a:chOff x="1739010" y="3162393"/>
            <a:chExt cx="5203605" cy="2157070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A93E5919-25EE-4EC4-B63B-ADD998DEDB7F}"/>
                </a:ext>
              </a:extLst>
            </p:cNvPr>
            <p:cNvSpPr/>
            <p:nvPr/>
          </p:nvSpPr>
          <p:spPr>
            <a:xfrm>
              <a:off x="2838565" y="3162393"/>
              <a:ext cx="4104050" cy="405848"/>
            </a:xfrm>
            <a:prstGeom prst="wedgeRoundRectCallout">
              <a:avLst>
                <a:gd name="adj1" fmla="val -39645"/>
                <a:gd name="adj2" fmla="val 75066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Shape A has </a:t>
              </a:r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a larger </a:t>
              </a:r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area.</a:t>
              </a:r>
            </a:p>
          </p:txBody>
        </p:sp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0A5BE618-750E-4C39-8ADC-C0EBF3CAD466}"/>
                </a:ext>
              </a:extLst>
            </p:cNvPr>
            <p:cNvSpPr/>
            <p:nvPr/>
          </p:nvSpPr>
          <p:spPr>
            <a:xfrm>
              <a:off x="1739010" y="4277047"/>
              <a:ext cx="4104051" cy="405848"/>
            </a:xfrm>
            <a:prstGeom prst="wedgeRoundRectCallout">
              <a:avLst>
                <a:gd name="adj1" fmla="val 39836"/>
                <a:gd name="adj2" fmla="val 75066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shapes have the same area.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F36468-A430-4C52-9969-6D0B59DD22FC}"/>
                </a:ext>
              </a:extLst>
            </p:cNvPr>
            <p:cNvSpPr txBox="1"/>
            <p:nvPr/>
          </p:nvSpPr>
          <p:spPr>
            <a:xfrm>
              <a:off x="5902241" y="5042464"/>
              <a:ext cx="8105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Century Gothic" panose="020B0502020202020204" pitchFamily="34" charset="0"/>
                </a:rPr>
                <a:t>Max</a:t>
              </a: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4DB7BD1-FF1D-414A-B1A1-533F42326DF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76052" y="1415094"/>
          <a:ext cx="4591896" cy="153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331425009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93460880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2869133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106515537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163258762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322037095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82719872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1805383859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26938127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36984744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6190357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507317160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259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943218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1310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4817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7C8B6134-40FB-476C-BBA9-3E69BB547FF2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76052" y="1415094"/>
          <a:ext cx="4591896" cy="153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331425009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93460880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2869133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106515537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163258762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322037095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82719872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1805383859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26938127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36984744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6190357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507317160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4259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943218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1310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14817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2E14A8E0-9867-4A58-AB00-5959AC5AD642}"/>
              </a:ext>
            </a:extLst>
          </p:cNvPr>
          <p:cNvSpPr txBox="1"/>
          <p:nvPr/>
        </p:nvSpPr>
        <p:spPr>
          <a:xfrm>
            <a:off x="2172578" y="3955829"/>
            <a:ext cx="810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Kiran</a:t>
            </a:r>
          </a:p>
        </p:txBody>
      </p:sp>
    </p:spTree>
    <p:extLst>
      <p:ext uri="{BB962C8B-B14F-4D97-AF65-F5344CB8AC3E}">
        <p14:creationId xmlns:p14="http://schemas.microsoft.com/office/powerpoint/2010/main" val="15906111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Multiply 3 digit by 1 digit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calculation has an answer with a digit sum of 18.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A.                                             B.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78EEDD0-7311-4B00-AD8F-6E466631BFA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97813" y="2211338"/>
          <a:ext cx="2551048" cy="1913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F10775A-5F17-48D0-9C4A-35AF8A2318C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26683" y="2211338"/>
          <a:ext cx="2551048" cy="1913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1367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8F36137-D550-4FB7-8B26-3845C15E40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34780"/>
            <a:ext cx="8913124" cy="6322100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0A07CFD6-DE0A-47B9-BB98-5CECCB976DA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Comparing Area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Kiran and Max are comparing the area of two shapes.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Who is correct? Prove it. </a:t>
            </a: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Kiran is correct because the area of A is 11 squares and the area of B is 10 squares.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F66AFB56-CAE7-44BF-BBB0-2A2550C08CBC}"/>
              </a:ext>
            </a:extLst>
          </p:cNvPr>
          <p:cNvGrpSpPr/>
          <p:nvPr/>
        </p:nvGrpSpPr>
        <p:grpSpPr>
          <a:xfrm>
            <a:off x="1970198" y="3242295"/>
            <a:ext cx="5203605" cy="2157070"/>
            <a:chOff x="1739010" y="3162393"/>
            <a:chExt cx="5203605" cy="2157070"/>
          </a:xfrm>
        </p:grpSpPr>
        <p:sp>
          <p:nvSpPr>
            <p:cNvPr id="28" name="Speech Bubble: Rectangle with Corners Rounded 27">
              <a:extLst>
                <a:ext uri="{FF2B5EF4-FFF2-40B4-BE49-F238E27FC236}">
                  <a16:creationId xmlns:a16="http://schemas.microsoft.com/office/drawing/2014/main" id="{A93E5919-25EE-4EC4-B63B-ADD998DEDB7F}"/>
                </a:ext>
              </a:extLst>
            </p:cNvPr>
            <p:cNvSpPr/>
            <p:nvPr/>
          </p:nvSpPr>
          <p:spPr>
            <a:xfrm>
              <a:off x="2838565" y="3162393"/>
              <a:ext cx="4104050" cy="405848"/>
            </a:xfrm>
            <a:prstGeom prst="wedgeRoundRectCallout">
              <a:avLst>
                <a:gd name="adj1" fmla="val -39645"/>
                <a:gd name="adj2" fmla="val 75066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Shape A has </a:t>
              </a:r>
              <a:r>
                <a:rPr lang="en-GB" sz="2000" b="1">
                  <a:solidFill>
                    <a:schemeClr val="tx1"/>
                  </a:solidFill>
                  <a:latin typeface="Century Gothic" panose="020B0502020202020204" pitchFamily="34" charset="0"/>
                </a:rPr>
                <a:t>a larger </a:t>
              </a:r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area.</a:t>
              </a:r>
            </a:p>
          </p:txBody>
        </p:sp>
        <p:sp>
          <p:nvSpPr>
            <p:cNvPr id="29" name="Speech Bubble: Rectangle with Corners Rounded 28">
              <a:extLst>
                <a:ext uri="{FF2B5EF4-FFF2-40B4-BE49-F238E27FC236}">
                  <a16:creationId xmlns:a16="http://schemas.microsoft.com/office/drawing/2014/main" id="{0A5BE618-750E-4C39-8ADC-C0EBF3CAD466}"/>
                </a:ext>
              </a:extLst>
            </p:cNvPr>
            <p:cNvSpPr/>
            <p:nvPr/>
          </p:nvSpPr>
          <p:spPr>
            <a:xfrm>
              <a:off x="1739010" y="4277047"/>
              <a:ext cx="4104051" cy="405848"/>
            </a:xfrm>
            <a:prstGeom prst="wedgeRoundRectCallout">
              <a:avLst>
                <a:gd name="adj1" fmla="val 39836"/>
                <a:gd name="adj2" fmla="val 75066"/>
                <a:gd name="adj3" fmla="val 16667"/>
              </a:avLst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GB" sz="2000" b="1" dirty="0">
                  <a:solidFill>
                    <a:schemeClr val="tx1"/>
                  </a:solidFill>
                  <a:latin typeface="Century Gothic" panose="020B0502020202020204" pitchFamily="34" charset="0"/>
                </a:rPr>
                <a:t>The shapes have the same area.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DFF36468-A430-4C52-9969-6D0B59DD22FC}"/>
                </a:ext>
              </a:extLst>
            </p:cNvPr>
            <p:cNvSpPr txBox="1"/>
            <p:nvPr/>
          </p:nvSpPr>
          <p:spPr>
            <a:xfrm>
              <a:off x="5902241" y="5042464"/>
              <a:ext cx="8105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200" b="1" dirty="0">
                  <a:latin typeface="Century Gothic" panose="020B0502020202020204" pitchFamily="34" charset="0"/>
                </a:rPr>
                <a:t>Max</a:t>
              </a:r>
            </a:p>
          </p:txBody>
        </p:sp>
      </p:grpSp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29A794DF-9328-4ACA-BA66-E57F76D67B2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76052" y="1415094"/>
          <a:ext cx="4591896" cy="153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331425009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93460880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2869133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106515537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163258762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322037095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82719872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1805383859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26938127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36984744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6190357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507317160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1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34259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3943218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1310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6148179"/>
                  </a:ext>
                </a:extLst>
              </a:tr>
            </a:tbl>
          </a:graphicData>
        </a:graphic>
      </p:graphicFrame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C68B15E6-6D52-44D5-870A-317F9E1E1A5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76052" y="1415094"/>
          <a:ext cx="4591896" cy="1530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2658">
                  <a:extLst>
                    <a:ext uri="{9D8B030D-6E8A-4147-A177-3AD203B41FA5}">
                      <a16:colId xmlns:a16="http://schemas.microsoft.com/office/drawing/2014/main" val="331425009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93460880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2869133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106515537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163258762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322037095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827198723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1805383859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269381274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369847441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6190357"/>
                    </a:ext>
                  </a:extLst>
                </a:gridCol>
                <a:gridCol w="382658">
                  <a:extLst>
                    <a:ext uri="{9D8B030D-6E8A-4147-A177-3AD203B41FA5}">
                      <a16:colId xmlns:a16="http://schemas.microsoft.com/office/drawing/2014/main" val="3507317160"/>
                    </a:ext>
                  </a:extLst>
                </a:gridCol>
              </a:tblGrid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834259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13943218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27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1131015"/>
                  </a:ext>
                </a:extLst>
              </a:tr>
              <a:tr h="382658"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1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vert="vert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86148179"/>
                  </a:ext>
                </a:extLst>
              </a:tr>
            </a:tbl>
          </a:graphicData>
        </a:graphic>
      </p:graphicFrame>
      <p:sp>
        <p:nvSpPr>
          <p:cNvPr id="16" name="TextBox 15">
            <a:extLst>
              <a:ext uri="{FF2B5EF4-FFF2-40B4-BE49-F238E27FC236}">
                <a16:creationId xmlns:a16="http://schemas.microsoft.com/office/drawing/2014/main" id="{306D55C3-D13E-4503-A819-5BD1B7E0929B}"/>
              </a:ext>
            </a:extLst>
          </p:cNvPr>
          <p:cNvSpPr txBox="1"/>
          <p:nvPr/>
        </p:nvSpPr>
        <p:spPr>
          <a:xfrm>
            <a:off x="2172578" y="3955829"/>
            <a:ext cx="810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latin typeface="Century Gothic" panose="020B0502020202020204" pitchFamily="34" charset="0"/>
              </a:rPr>
              <a:t>Kiran</a:t>
            </a:r>
          </a:p>
        </p:txBody>
      </p:sp>
    </p:spTree>
    <p:extLst>
      <p:ext uri="{BB962C8B-B14F-4D97-AF65-F5344CB8AC3E}">
        <p14:creationId xmlns:p14="http://schemas.microsoft.com/office/powerpoint/2010/main" val="39785840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 is a Fraction?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 to the correct representation.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A8612A1B-FCC2-4972-BECC-88D0994B9D4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81344" y="1942264"/>
          <a:ext cx="360000" cy="332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963747773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806802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166184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582763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824449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014956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52726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78218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18460"/>
                  </a:ext>
                </a:extLst>
              </a:tr>
              <a:tr h="26775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0417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820901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96163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2DA83D41-8D26-468B-9BDA-9FC26DE981A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62623" y="4757731"/>
          <a:ext cx="1868724" cy="33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60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431244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</a:tblGrid>
              <a:tr h="335412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5D6BBA82-7EB0-449A-8F79-C20D7678D0E9}"/>
              </a:ext>
            </a:extLst>
          </p:cNvPr>
          <p:cNvGrpSpPr/>
          <p:nvPr/>
        </p:nvGrpSpPr>
        <p:grpSpPr>
          <a:xfrm>
            <a:off x="5062623" y="1863838"/>
            <a:ext cx="1539168" cy="531265"/>
            <a:chOff x="2007571" y="1045848"/>
            <a:chExt cx="1156400" cy="39914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D6AC875-25F5-4D82-9A43-13C723D9A988}"/>
                </a:ext>
              </a:extLst>
            </p:cNvPr>
            <p:cNvGrpSpPr/>
            <p:nvPr/>
          </p:nvGrpSpPr>
          <p:grpSpPr>
            <a:xfrm>
              <a:off x="2202312" y="1048995"/>
              <a:ext cx="756000" cy="396000"/>
              <a:chOff x="2179320" y="927075"/>
              <a:chExt cx="678292" cy="327345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0791DBED-F71A-4D7A-A3A3-320B83A944FA}"/>
                  </a:ext>
                </a:extLst>
              </p:cNvPr>
              <p:cNvSpPr/>
              <p:nvPr/>
            </p:nvSpPr>
            <p:spPr>
              <a:xfrm>
                <a:off x="2179320" y="1074420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F0922275-86A7-4DEF-BB81-91B26AEAFC11}"/>
                  </a:ext>
                </a:extLst>
              </p:cNvPr>
              <p:cNvSpPr/>
              <p:nvPr/>
            </p:nvSpPr>
            <p:spPr>
              <a:xfrm rot="10800000">
                <a:off x="2269320" y="927075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8B52D4E4-C5A4-47A4-BC08-CB18E2E13146}"/>
                  </a:ext>
                </a:extLst>
              </p:cNvPr>
              <p:cNvSpPr/>
              <p:nvPr/>
            </p:nvSpPr>
            <p:spPr>
              <a:xfrm>
                <a:off x="2428466" y="1074420"/>
                <a:ext cx="180000" cy="180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02ED50DD-CCE0-48D4-93FF-9B8EFE5AAECD}"/>
                  </a:ext>
                </a:extLst>
              </p:cNvPr>
              <p:cNvSpPr/>
              <p:nvPr/>
            </p:nvSpPr>
            <p:spPr>
              <a:xfrm rot="10800000">
                <a:off x="2580312" y="927076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A12A23AB-6874-481F-8EEB-6EEA9BD42E8C}"/>
                  </a:ext>
                </a:extLst>
              </p:cNvPr>
              <p:cNvSpPr/>
              <p:nvPr/>
            </p:nvSpPr>
            <p:spPr>
              <a:xfrm>
                <a:off x="2677612" y="1074420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E7A968D-D19D-4BAC-AAAB-7EDFF2D70F81}"/>
                </a:ext>
              </a:extLst>
            </p:cNvPr>
            <p:cNvSpPr/>
            <p:nvPr/>
          </p:nvSpPr>
          <p:spPr>
            <a:xfrm>
              <a:off x="2963349" y="1045848"/>
              <a:ext cx="200622" cy="2177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E3AD2D6-7532-4840-86EC-ED3ED15B26BD}"/>
                </a:ext>
              </a:extLst>
            </p:cNvPr>
            <p:cNvSpPr/>
            <p:nvPr/>
          </p:nvSpPr>
          <p:spPr>
            <a:xfrm>
              <a:off x="2007571" y="1045848"/>
              <a:ext cx="200622" cy="2177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id="{6E1B62EC-B89F-4CF9-8B8F-3190937079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259718" y="3560998"/>
            <a:ext cx="782121" cy="1176310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A836A565-0B94-4C64-85BB-B1454E8B8983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Marker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5400000">
            <a:off x="5849634" y="3758093"/>
            <a:ext cx="391061" cy="39106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6EDBCC04-577E-4A9B-A170-04F57AD0EF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308" b="25436" l="44040" r="54626">
                        <a14:foregroundMark x1="48500" y1="25283" x2="50651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17" t="10667" r="44051" b="72923"/>
          <a:stretch/>
        </p:blipFill>
        <p:spPr>
          <a:xfrm>
            <a:off x="5062623" y="2632350"/>
            <a:ext cx="999855" cy="930097"/>
          </a:xfrm>
          <a:prstGeom prst="rect">
            <a:avLst/>
          </a:prstGeom>
        </p:spPr>
      </p:pic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CADB9EE9-3D19-4242-ABF8-40B058EADBF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636045" y="1973934"/>
          <a:ext cx="324000" cy="332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963747773"/>
                    </a:ext>
                  </a:extLst>
                </a:gridCol>
              </a:tblGrid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806802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582763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824449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52726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78218"/>
                  </a:ext>
                </a:extLst>
              </a:tr>
              <a:tr h="26775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0417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8209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68149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 is a Fraction?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Match the fraction to the correct representation. </a:t>
            </a:r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A8612A1B-FCC2-4972-BECC-88D0994B9D4E}"/>
              </a:ext>
            </a:extLst>
          </p:cNvPr>
          <p:cNvGraphicFramePr>
            <a:graphicFrameLocks noGrp="1"/>
          </p:cNvGraphicFramePr>
          <p:nvPr/>
        </p:nvGraphicFramePr>
        <p:xfrm>
          <a:off x="2781344" y="1942264"/>
          <a:ext cx="360000" cy="332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3963747773"/>
                    </a:ext>
                  </a:extLst>
                </a:gridCol>
              </a:tblGrid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806802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02166184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582763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824449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31014956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52726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78218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5118460"/>
                  </a:ext>
                </a:extLst>
              </a:tr>
              <a:tr h="26775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0417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820901"/>
                  </a:ext>
                </a:extLst>
              </a:tr>
              <a:tr h="316246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40961635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2DA83D41-8D26-468B-9BDA-9FC26DE981A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062623" y="4757731"/>
          <a:ext cx="1868724" cy="3354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9160">
                  <a:extLst>
                    <a:ext uri="{9D8B030D-6E8A-4147-A177-3AD203B41FA5}">
                      <a16:colId xmlns:a16="http://schemas.microsoft.com/office/drawing/2014/main" val="2079050666"/>
                    </a:ext>
                  </a:extLst>
                </a:gridCol>
                <a:gridCol w="431244">
                  <a:extLst>
                    <a:ext uri="{9D8B030D-6E8A-4147-A177-3AD203B41FA5}">
                      <a16:colId xmlns:a16="http://schemas.microsoft.com/office/drawing/2014/main" val="256345425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4039573410"/>
                    </a:ext>
                  </a:extLst>
                </a:gridCol>
                <a:gridCol w="479160">
                  <a:extLst>
                    <a:ext uri="{9D8B030D-6E8A-4147-A177-3AD203B41FA5}">
                      <a16:colId xmlns:a16="http://schemas.microsoft.com/office/drawing/2014/main" val="4214133225"/>
                    </a:ext>
                  </a:extLst>
                </a:gridCol>
              </a:tblGrid>
              <a:tr h="335412"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800" dirty="0"/>
                    </a:p>
                  </a:txBody>
                  <a:tcPr marL="121706" marR="121706" marT="60853" marB="6085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424278"/>
                  </a:ext>
                </a:extLst>
              </a:tr>
            </a:tbl>
          </a:graphicData>
        </a:graphic>
      </p:graphicFrame>
      <p:grpSp>
        <p:nvGrpSpPr>
          <p:cNvPr id="31" name="Group 30">
            <a:extLst>
              <a:ext uri="{FF2B5EF4-FFF2-40B4-BE49-F238E27FC236}">
                <a16:creationId xmlns:a16="http://schemas.microsoft.com/office/drawing/2014/main" id="{5D6BBA82-7EB0-449A-8F79-C20D7678D0E9}"/>
              </a:ext>
            </a:extLst>
          </p:cNvPr>
          <p:cNvGrpSpPr/>
          <p:nvPr/>
        </p:nvGrpSpPr>
        <p:grpSpPr>
          <a:xfrm>
            <a:off x="5062623" y="1863838"/>
            <a:ext cx="1539168" cy="531265"/>
            <a:chOff x="2007571" y="1045848"/>
            <a:chExt cx="1156400" cy="399147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9D6AC875-25F5-4D82-9A43-13C723D9A988}"/>
                </a:ext>
              </a:extLst>
            </p:cNvPr>
            <p:cNvGrpSpPr/>
            <p:nvPr/>
          </p:nvGrpSpPr>
          <p:grpSpPr>
            <a:xfrm>
              <a:off x="2202312" y="1048995"/>
              <a:ext cx="756000" cy="396000"/>
              <a:chOff x="2179320" y="927075"/>
              <a:chExt cx="678292" cy="327345"/>
            </a:xfrm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0791DBED-F71A-4D7A-A3A3-320B83A944FA}"/>
                  </a:ext>
                </a:extLst>
              </p:cNvPr>
              <p:cNvSpPr/>
              <p:nvPr/>
            </p:nvSpPr>
            <p:spPr>
              <a:xfrm>
                <a:off x="2179320" y="1074420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F0922275-86A7-4DEF-BB81-91B26AEAFC11}"/>
                  </a:ext>
                </a:extLst>
              </p:cNvPr>
              <p:cNvSpPr/>
              <p:nvPr/>
            </p:nvSpPr>
            <p:spPr>
              <a:xfrm rot="10800000">
                <a:off x="2269320" y="927075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7" name="Isosceles Triangle 36">
                <a:extLst>
                  <a:ext uri="{FF2B5EF4-FFF2-40B4-BE49-F238E27FC236}">
                    <a16:creationId xmlns:a16="http://schemas.microsoft.com/office/drawing/2014/main" id="{8B52D4E4-C5A4-47A4-BC08-CB18E2E13146}"/>
                  </a:ext>
                </a:extLst>
              </p:cNvPr>
              <p:cNvSpPr/>
              <p:nvPr/>
            </p:nvSpPr>
            <p:spPr>
              <a:xfrm>
                <a:off x="2428466" y="1074420"/>
                <a:ext cx="180000" cy="180000"/>
              </a:xfrm>
              <a:prstGeom prst="triangl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02ED50DD-CCE0-48D4-93FF-9B8EFE5AAECD}"/>
                  </a:ext>
                </a:extLst>
              </p:cNvPr>
              <p:cNvSpPr/>
              <p:nvPr/>
            </p:nvSpPr>
            <p:spPr>
              <a:xfrm rot="10800000">
                <a:off x="2580312" y="927076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A12A23AB-6874-481F-8EEB-6EEA9BD42E8C}"/>
                  </a:ext>
                </a:extLst>
              </p:cNvPr>
              <p:cNvSpPr/>
              <p:nvPr/>
            </p:nvSpPr>
            <p:spPr>
              <a:xfrm>
                <a:off x="2677612" y="1074420"/>
                <a:ext cx="180000" cy="180000"/>
              </a:xfrm>
              <a:prstGeom prst="triangle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CE7A968D-D19D-4BAC-AAAB-7EDFF2D70F81}"/>
                </a:ext>
              </a:extLst>
            </p:cNvPr>
            <p:cNvSpPr/>
            <p:nvPr/>
          </p:nvSpPr>
          <p:spPr>
            <a:xfrm>
              <a:off x="2963349" y="1045848"/>
              <a:ext cx="200622" cy="2177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0E3AD2D6-7532-4840-86EC-ED3ED15B26BD}"/>
                </a:ext>
              </a:extLst>
            </p:cNvPr>
            <p:cNvSpPr/>
            <p:nvPr/>
          </p:nvSpPr>
          <p:spPr>
            <a:xfrm>
              <a:off x="2007571" y="1045848"/>
              <a:ext cx="200622" cy="217752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5181E68-1080-41EC-BE29-57F04A41FCA4}"/>
              </a:ext>
            </a:extLst>
          </p:cNvPr>
          <p:cNvGrpSpPr/>
          <p:nvPr/>
        </p:nvGrpSpPr>
        <p:grpSpPr>
          <a:xfrm>
            <a:off x="5062623" y="3758093"/>
            <a:ext cx="1178071" cy="782121"/>
            <a:chOff x="2168525" y="2828104"/>
            <a:chExt cx="885102" cy="587619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6E1B62EC-B89F-4CF9-8B8F-3190937079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2316605" y="2680024"/>
              <a:ext cx="587619" cy="883779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A836A565-0B94-4C64-85BB-B1454E8B898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Marker/>
                      </a14:imgEffect>
                      <a14:imgEffect>
                        <a14:brightnessContrast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5400000">
              <a:off x="2759818" y="2828104"/>
              <a:ext cx="293810" cy="293809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6EDBCC04-577E-4A9B-A170-04F57AD0EFFF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hq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2308" b="25436" l="44040" r="54626">
                        <a14:foregroundMark x1="48500" y1="25283" x2="50651" y2="25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2717" t="10667" r="44051" b="72923"/>
          <a:stretch/>
        </p:blipFill>
        <p:spPr>
          <a:xfrm>
            <a:off x="5062623" y="2632350"/>
            <a:ext cx="999855" cy="930097"/>
          </a:xfrm>
          <a:prstGeom prst="rect">
            <a:avLst/>
          </a:prstGeom>
        </p:spPr>
      </p:pic>
      <p:graphicFrame>
        <p:nvGraphicFramePr>
          <p:cNvPr id="48" name="Table 47">
            <a:extLst>
              <a:ext uri="{FF2B5EF4-FFF2-40B4-BE49-F238E27FC236}">
                <a16:creationId xmlns:a16="http://schemas.microsoft.com/office/drawing/2014/main" id="{CADB9EE9-3D19-4242-ABF8-40B058EADBF9}"/>
              </a:ext>
            </a:extLst>
          </p:cNvPr>
          <p:cNvGraphicFramePr>
            <a:graphicFrameLocks noGrp="1"/>
          </p:cNvGraphicFramePr>
          <p:nvPr/>
        </p:nvGraphicFramePr>
        <p:xfrm>
          <a:off x="4636045" y="1973934"/>
          <a:ext cx="324000" cy="33247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3963747773"/>
                    </a:ext>
                  </a:extLst>
                </a:gridCol>
              </a:tblGrid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A.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806802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77582763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824449"/>
                  </a:ext>
                </a:extLst>
              </a:tr>
              <a:tr h="263538">
                <a:tc>
                  <a:txBody>
                    <a:bodyPr/>
                    <a:lstStyle/>
                    <a:p>
                      <a:pPr algn="ctr"/>
                      <a:endParaRPr lang="en-GB" sz="9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16252726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C.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54078218"/>
                  </a:ext>
                </a:extLst>
              </a:tr>
              <a:tr h="267755">
                <a:tc>
                  <a:txBody>
                    <a:bodyPr/>
                    <a:lstStyle/>
                    <a:p>
                      <a:pPr algn="ctr"/>
                      <a:endParaRPr lang="en-GB" sz="17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860417"/>
                  </a:ext>
                </a:extLst>
              </a:tr>
              <a:tr h="632492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D.</a:t>
                      </a:r>
                    </a:p>
                    <a:p>
                      <a:pPr algn="ctr"/>
                      <a:endParaRPr lang="en-GB" sz="2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84820901"/>
                  </a:ext>
                </a:extLst>
              </a:tr>
            </a:tbl>
          </a:graphicData>
        </a:graphic>
      </p:graphicFrame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5554A74E-FA27-4BC3-87CA-2FF90CD5E190}"/>
              </a:ext>
            </a:extLst>
          </p:cNvPr>
          <p:cNvCxnSpPr>
            <a:cxnSpLocks/>
          </p:cNvCxnSpPr>
          <p:nvPr/>
        </p:nvCxnSpPr>
        <p:spPr>
          <a:xfrm>
            <a:off x="3120937" y="2358099"/>
            <a:ext cx="1508404" cy="15930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1EAB6682-E1F9-426D-9530-372A22F45DAB}"/>
              </a:ext>
            </a:extLst>
          </p:cNvPr>
          <p:cNvCxnSpPr>
            <a:cxnSpLocks/>
          </p:cNvCxnSpPr>
          <p:nvPr/>
        </p:nvCxnSpPr>
        <p:spPr>
          <a:xfrm flipV="1">
            <a:off x="3150789" y="2294402"/>
            <a:ext cx="1443072" cy="16764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1ECD73D5-E64C-4A70-8A38-BF220AD2CF34}"/>
              </a:ext>
            </a:extLst>
          </p:cNvPr>
          <p:cNvCxnSpPr>
            <a:cxnSpLocks/>
          </p:cNvCxnSpPr>
          <p:nvPr/>
        </p:nvCxnSpPr>
        <p:spPr>
          <a:xfrm>
            <a:off x="3120937" y="3220877"/>
            <a:ext cx="1515108" cy="150742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D13AE60E-A009-4AC4-B979-6C18D10F0DBB}"/>
              </a:ext>
            </a:extLst>
          </p:cNvPr>
          <p:cNvCxnSpPr>
            <a:cxnSpLocks/>
          </p:cNvCxnSpPr>
          <p:nvPr/>
        </p:nvCxnSpPr>
        <p:spPr>
          <a:xfrm flipV="1">
            <a:off x="3216320" y="3068477"/>
            <a:ext cx="1443072" cy="17653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81210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 is a Fraction?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Josh thinks one of the fractions being represented below is       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Prove it.  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B3BCE1-59C0-4D3D-90B8-BBF2E155B81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961212" y="796997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99D3A7FA-8F13-4E45-9C56-258EB3AE7E3A}"/>
              </a:ext>
            </a:extLst>
          </p:cNvPr>
          <p:cNvGrpSpPr/>
          <p:nvPr/>
        </p:nvGrpSpPr>
        <p:grpSpPr>
          <a:xfrm>
            <a:off x="2247812" y="1506623"/>
            <a:ext cx="4256774" cy="2774974"/>
            <a:chOff x="2247812" y="1506623"/>
            <a:chExt cx="4256774" cy="2774974"/>
          </a:xfrm>
        </p:grpSpPr>
        <p:pic>
          <p:nvPicPr>
            <p:cNvPr id="22" name="Picture 21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930F7EF6-64CC-4E94-B2CB-3504C8360EF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857628" y="1700864"/>
              <a:ext cx="646958" cy="781584"/>
            </a:xfrm>
            <a:prstGeom prst="rect">
              <a:avLst/>
            </a:prstGeom>
          </p:spPr>
        </p:pic>
        <p:pic>
          <p:nvPicPr>
            <p:cNvPr id="23" name="Picture 22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1F5D2941-E136-43AA-9697-C9FA156D19E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377117" y="3500013"/>
              <a:ext cx="646958" cy="781584"/>
            </a:xfrm>
            <a:prstGeom prst="rect">
              <a:avLst/>
            </a:prstGeom>
          </p:spPr>
        </p:pic>
        <p:pic>
          <p:nvPicPr>
            <p:cNvPr id="24" name="Picture 23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456FB969-04FE-4981-8855-334A0D9D6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070978" y="1506623"/>
              <a:ext cx="823166" cy="781584"/>
            </a:xfrm>
            <a:prstGeom prst="rect">
              <a:avLst/>
            </a:prstGeom>
          </p:spPr>
        </p:pic>
        <p:pic>
          <p:nvPicPr>
            <p:cNvPr id="25" name="Picture 24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5A20D3D5-C4A5-4C7D-8804-90E5340105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247812" y="2425783"/>
              <a:ext cx="823166" cy="781584"/>
            </a:xfrm>
            <a:prstGeom prst="rect">
              <a:avLst/>
            </a:prstGeom>
          </p:spPr>
        </p:pic>
        <p:pic>
          <p:nvPicPr>
            <p:cNvPr id="26" name="Picture 25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A3E66042-D97B-44B8-ADB8-CA436BA870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972838" y="3301009"/>
              <a:ext cx="823166" cy="781584"/>
            </a:xfrm>
            <a:prstGeom prst="rect">
              <a:avLst/>
            </a:prstGeom>
          </p:spPr>
        </p:pic>
        <p:pic>
          <p:nvPicPr>
            <p:cNvPr id="27" name="Picture 26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5DEF8707-C262-4E11-B233-D473D7BE134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709818" y="2547193"/>
              <a:ext cx="823166" cy="781584"/>
            </a:xfrm>
            <a:prstGeom prst="rect">
              <a:avLst/>
            </a:prstGeom>
          </p:spPr>
        </p:pic>
        <p:pic>
          <p:nvPicPr>
            <p:cNvPr id="28" name="Picture 27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6BA1BC24-FB06-431D-9D69-CC8F03B943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4204099" y="1516734"/>
              <a:ext cx="823166" cy="781584"/>
            </a:xfrm>
            <a:prstGeom prst="rect">
              <a:avLst/>
            </a:prstGeom>
          </p:spPr>
        </p:pic>
        <p:pic>
          <p:nvPicPr>
            <p:cNvPr id="29" name="Picture 28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4FFE8FA9-24E2-46E2-8F3F-1F2EAFFBE4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935367" y="2425783"/>
              <a:ext cx="646958" cy="781584"/>
            </a:xfrm>
            <a:prstGeom prst="rect">
              <a:avLst/>
            </a:prstGeom>
          </p:spPr>
        </p:pic>
        <p:pic>
          <p:nvPicPr>
            <p:cNvPr id="30" name="Picture 29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BC62AC0E-321F-4712-A88B-B69792B139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787286" y="3429000"/>
              <a:ext cx="646958" cy="781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251084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 is a Fraction?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Josh thinks one of the fractions being represented below is       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Prove it.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Josh is incorrect because…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B3BCE1-59C0-4D3D-90B8-BBF2E155B819}"/>
              </a:ext>
            </a:extLst>
          </p:cNvPr>
          <p:cNvGraphicFramePr>
            <a:graphicFrameLocks noGrp="1"/>
          </p:cNvGraphicFramePr>
          <p:nvPr/>
        </p:nvGraphicFramePr>
        <p:xfrm>
          <a:off x="7961212" y="796997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pSp>
        <p:nvGrpSpPr>
          <p:cNvPr id="21" name="Group 20">
            <a:extLst>
              <a:ext uri="{FF2B5EF4-FFF2-40B4-BE49-F238E27FC236}">
                <a16:creationId xmlns:a16="http://schemas.microsoft.com/office/drawing/2014/main" id="{44200284-0D7B-4677-8828-76061AF53057}"/>
              </a:ext>
            </a:extLst>
          </p:cNvPr>
          <p:cNvGrpSpPr/>
          <p:nvPr/>
        </p:nvGrpSpPr>
        <p:grpSpPr>
          <a:xfrm>
            <a:off x="2247812" y="1506623"/>
            <a:ext cx="4256774" cy="2774974"/>
            <a:chOff x="2247812" y="1506623"/>
            <a:chExt cx="4256774" cy="2774974"/>
          </a:xfrm>
        </p:grpSpPr>
        <p:pic>
          <p:nvPicPr>
            <p:cNvPr id="22" name="Picture 21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50A4E40F-A905-4839-A30F-F374F14C6E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857628" y="1700864"/>
              <a:ext cx="646958" cy="781584"/>
            </a:xfrm>
            <a:prstGeom prst="rect">
              <a:avLst/>
            </a:prstGeom>
          </p:spPr>
        </p:pic>
        <p:pic>
          <p:nvPicPr>
            <p:cNvPr id="23" name="Picture 22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336DAFBB-53A6-4703-94AB-1D41AE4FCA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377117" y="3500013"/>
              <a:ext cx="646958" cy="781584"/>
            </a:xfrm>
            <a:prstGeom prst="rect">
              <a:avLst/>
            </a:prstGeom>
          </p:spPr>
        </p:pic>
        <p:pic>
          <p:nvPicPr>
            <p:cNvPr id="24" name="Picture 23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69FA257A-4FF4-483A-A5CF-33D38B544D6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070978" y="1506623"/>
              <a:ext cx="823166" cy="781584"/>
            </a:xfrm>
            <a:prstGeom prst="rect">
              <a:avLst/>
            </a:prstGeom>
          </p:spPr>
        </p:pic>
        <p:pic>
          <p:nvPicPr>
            <p:cNvPr id="25" name="Picture 24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49B2C93B-1ADE-4DF6-9CF5-6C3D594B5D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247812" y="2425783"/>
              <a:ext cx="823166" cy="781584"/>
            </a:xfrm>
            <a:prstGeom prst="rect">
              <a:avLst/>
            </a:prstGeom>
          </p:spPr>
        </p:pic>
        <p:pic>
          <p:nvPicPr>
            <p:cNvPr id="26" name="Picture 25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1C28150D-9708-40CF-A23B-4FCD72B73D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972838" y="3301009"/>
              <a:ext cx="823166" cy="781584"/>
            </a:xfrm>
            <a:prstGeom prst="rect">
              <a:avLst/>
            </a:prstGeom>
          </p:spPr>
        </p:pic>
        <p:pic>
          <p:nvPicPr>
            <p:cNvPr id="27" name="Picture 26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AFD58239-D6A0-4A74-867F-D65E53EFA0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709818" y="2547193"/>
              <a:ext cx="823166" cy="781584"/>
            </a:xfrm>
            <a:prstGeom prst="rect">
              <a:avLst/>
            </a:prstGeom>
          </p:spPr>
        </p:pic>
        <p:pic>
          <p:nvPicPr>
            <p:cNvPr id="28" name="Picture 27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B87E7926-9825-4F7F-A572-A2434AD414B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4204099" y="1516734"/>
              <a:ext cx="823166" cy="781584"/>
            </a:xfrm>
            <a:prstGeom prst="rect">
              <a:avLst/>
            </a:prstGeom>
          </p:spPr>
        </p:pic>
        <p:pic>
          <p:nvPicPr>
            <p:cNvPr id="29" name="Picture 28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558BCA7D-D6C9-479F-BD31-1440054825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935367" y="2425783"/>
              <a:ext cx="646958" cy="781584"/>
            </a:xfrm>
            <a:prstGeom prst="rect">
              <a:avLst/>
            </a:prstGeom>
          </p:spPr>
        </p:pic>
        <p:pic>
          <p:nvPicPr>
            <p:cNvPr id="30" name="Picture 29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5BA6991C-0B5C-423D-A4F4-8EEDD293812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787286" y="3429000"/>
              <a:ext cx="646958" cy="781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50313711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What is a Fraction?</a:t>
            </a:r>
          </a:p>
          <a:p>
            <a:pPr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Josh thinks one of the fractions being represented below is       .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Is he correct? Prove it. 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  <a:sym typeface="Wingdings" panose="05000000000000000000" pitchFamily="2" charset="2"/>
              </a:rPr>
              <a:t>Josh is incorrect because 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whole is 9. </a:t>
            </a:r>
          </a:p>
          <a:p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The fraction should be      or      .</a:t>
            </a:r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  <a:sym typeface="Wingdings" panose="05000000000000000000" pitchFamily="2" charset="2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70B3BCE1-59C0-4D3D-90B8-BBF2E155B819}"/>
              </a:ext>
            </a:extLst>
          </p:cNvPr>
          <p:cNvGraphicFramePr>
            <a:graphicFrameLocks noGrp="1"/>
          </p:cNvGraphicFramePr>
          <p:nvPr/>
        </p:nvGraphicFramePr>
        <p:xfrm>
          <a:off x="7961212" y="796997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95FA1FCD-95A7-4DB5-ADA7-DB609741FC3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31060" y="5665768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4F56601F-F04B-41BF-AF35-68F3E51F816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796004" y="5665768"/>
          <a:ext cx="360000" cy="609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000">
                  <a:extLst>
                    <a:ext uri="{9D8B030D-6E8A-4147-A177-3AD203B41FA5}">
                      <a16:colId xmlns:a16="http://schemas.microsoft.com/office/drawing/2014/main" val="4042100656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45039141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73452884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EE2B070B-BE91-400B-B052-0C09E2F7005E}"/>
              </a:ext>
            </a:extLst>
          </p:cNvPr>
          <p:cNvGrpSpPr/>
          <p:nvPr/>
        </p:nvGrpSpPr>
        <p:grpSpPr>
          <a:xfrm>
            <a:off x="2247812" y="1506623"/>
            <a:ext cx="4256774" cy="2774974"/>
            <a:chOff x="2247812" y="1506623"/>
            <a:chExt cx="4256774" cy="2774974"/>
          </a:xfrm>
        </p:grpSpPr>
        <p:pic>
          <p:nvPicPr>
            <p:cNvPr id="40" name="Picture 39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F266C7D9-B6F0-4383-99C2-25AE9D980A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857628" y="1700864"/>
              <a:ext cx="646958" cy="781584"/>
            </a:xfrm>
            <a:prstGeom prst="rect">
              <a:avLst/>
            </a:prstGeom>
          </p:spPr>
        </p:pic>
        <p:pic>
          <p:nvPicPr>
            <p:cNvPr id="41" name="Picture 40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D717780A-3DD9-46E3-B747-53BDB4F88F8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377117" y="3500013"/>
              <a:ext cx="646958" cy="781584"/>
            </a:xfrm>
            <a:prstGeom prst="rect">
              <a:avLst/>
            </a:prstGeom>
          </p:spPr>
        </p:pic>
        <p:pic>
          <p:nvPicPr>
            <p:cNvPr id="42" name="Picture 41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D9F2548B-E434-47BE-B80A-D9C0B98CBBF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070978" y="1506623"/>
              <a:ext cx="823166" cy="781584"/>
            </a:xfrm>
            <a:prstGeom prst="rect">
              <a:avLst/>
            </a:prstGeom>
          </p:spPr>
        </p:pic>
        <p:pic>
          <p:nvPicPr>
            <p:cNvPr id="43" name="Picture 42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49A65780-52F1-4396-AD93-2428E52AEC4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247812" y="2425783"/>
              <a:ext cx="823166" cy="781584"/>
            </a:xfrm>
            <a:prstGeom prst="rect">
              <a:avLst/>
            </a:prstGeom>
          </p:spPr>
        </p:pic>
        <p:pic>
          <p:nvPicPr>
            <p:cNvPr id="44" name="Picture 43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E3D91F35-3A8E-4E63-9E69-2A73313ABD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2972838" y="3301009"/>
              <a:ext cx="823166" cy="781584"/>
            </a:xfrm>
            <a:prstGeom prst="rect">
              <a:avLst/>
            </a:prstGeom>
          </p:spPr>
        </p:pic>
        <p:pic>
          <p:nvPicPr>
            <p:cNvPr id="45" name="Picture 44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CAF52670-99A2-4FF8-A5D4-89ADED04342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3709818" y="2547193"/>
              <a:ext cx="823166" cy="781584"/>
            </a:xfrm>
            <a:prstGeom prst="rect">
              <a:avLst/>
            </a:prstGeom>
          </p:spPr>
        </p:pic>
        <p:pic>
          <p:nvPicPr>
            <p:cNvPr id="46" name="Picture 45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7F8929FE-BEB3-43E1-A0A0-A3364A48AFE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638" t="63859" r="-52" b="21163"/>
            <a:stretch/>
          </p:blipFill>
          <p:spPr>
            <a:xfrm>
              <a:off x="4204099" y="1516734"/>
              <a:ext cx="823166" cy="781584"/>
            </a:xfrm>
            <a:prstGeom prst="rect">
              <a:avLst/>
            </a:prstGeom>
          </p:spPr>
        </p:pic>
        <p:pic>
          <p:nvPicPr>
            <p:cNvPr id="47" name="Picture 46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7A2E799F-A24B-4B28-B0CE-6C0BC0A8096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4935367" y="2425783"/>
              <a:ext cx="646958" cy="781584"/>
            </a:xfrm>
            <a:prstGeom prst="rect">
              <a:avLst/>
            </a:prstGeom>
          </p:spPr>
        </p:pic>
        <p:pic>
          <p:nvPicPr>
            <p:cNvPr id="48" name="Picture 47" descr="A picture containing fabric, covered, large, snow&#10;&#10;Description automatically generated">
              <a:extLst>
                <a:ext uri="{FF2B5EF4-FFF2-40B4-BE49-F238E27FC236}">
                  <a16:creationId xmlns:a16="http://schemas.microsoft.com/office/drawing/2014/main" id="{3D7E8B37-23FC-494B-8828-5708284FDB3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331" t="63859" r="22554" b="21163"/>
            <a:stretch/>
          </p:blipFill>
          <p:spPr>
            <a:xfrm>
              <a:off x="5787286" y="3429000"/>
              <a:ext cx="646958" cy="78158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552141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Equivalent Fractions 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two fractions are equivalent to each other?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algn="ctr"/>
            <a:endParaRPr lang="en-GB" sz="20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CEEA4D-B5F0-4AC4-9D9F-08E9114C326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00249" y="1622729"/>
          <a:ext cx="4848224" cy="828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056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2557213724"/>
                    </a:ext>
                  </a:extLst>
                </a:gridCol>
              </a:tblGrid>
              <a:tr h="828701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A8BDB69-A971-4A1B-A361-08392124DEA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00262" y="2991161"/>
          <a:ext cx="4848198" cy="828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033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808033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808033">
                  <a:extLst>
                    <a:ext uri="{9D8B030D-6E8A-4147-A177-3AD203B41FA5}">
                      <a16:colId xmlns:a16="http://schemas.microsoft.com/office/drawing/2014/main" val="1041329662"/>
                    </a:ext>
                  </a:extLst>
                </a:gridCol>
                <a:gridCol w="808033">
                  <a:extLst>
                    <a:ext uri="{9D8B030D-6E8A-4147-A177-3AD203B41FA5}">
                      <a16:colId xmlns:a16="http://schemas.microsoft.com/office/drawing/2014/main" val="2212034638"/>
                    </a:ext>
                  </a:extLst>
                </a:gridCol>
                <a:gridCol w="808033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808033">
                  <a:extLst>
                    <a:ext uri="{9D8B030D-6E8A-4147-A177-3AD203B41FA5}">
                      <a16:colId xmlns:a16="http://schemas.microsoft.com/office/drawing/2014/main" val="2557213724"/>
                    </a:ext>
                  </a:extLst>
                </a:gridCol>
              </a:tblGrid>
              <a:tr h="828701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7591677-F590-48F0-9C42-6CC8E51AE88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00259" y="4359594"/>
          <a:ext cx="4848204" cy="828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17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4262258979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3936483277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1077713156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3254889394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1577976462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398785363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545466402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2557213724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2135590332"/>
                    </a:ext>
                  </a:extLst>
                </a:gridCol>
              </a:tblGrid>
              <a:tr h="828701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847286C-F221-4EF6-A9BF-C9ED5BD235D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81976" y="1482096"/>
          <a:ext cx="509318" cy="1109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318">
                  <a:extLst>
                    <a:ext uri="{9D8B030D-6E8A-4147-A177-3AD203B41FA5}">
                      <a16:colId xmlns:a16="http://schemas.microsoft.com/office/drawing/2014/main" val="900209640"/>
                    </a:ext>
                  </a:extLst>
                </a:gridCol>
              </a:tblGrid>
              <a:tr h="49120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5571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US" sz="200" b="1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395603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US" sz="200" b="1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5800894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54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2A36034-C246-4691-AD3C-BC92862884F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81976" y="2850528"/>
          <a:ext cx="509318" cy="1109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318">
                  <a:extLst>
                    <a:ext uri="{9D8B030D-6E8A-4147-A177-3AD203B41FA5}">
                      <a16:colId xmlns:a16="http://schemas.microsoft.com/office/drawing/2014/main" val="900209640"/>
                    </a:ext>
                  </a:extLst>
                </a:gridCol>
              </a:tblGrid>
              <a:tr h="49120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5571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395603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5800894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542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05B18F0-DE2B-4085-86F5-6AB0B7EBA34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81976" y="4218961"/>
          <a:ext cx="509318" cy="1109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318">
                  <a:extLst>
                    <a:ext uri="{9D8B030D-6E8A-4147-A177-3AD203B41FA5}">
                      <a16:colId xmlns:a16="http://schemas.microsoft.com/office/drawing/2014/main" val="900209640"/>
                    </a:ext>
                  </a:extLst>
                </a:gridCol>
              </a:tblGrid>
              <a:tr h="49120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5571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395603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5800894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solidFill>
                          <a:srgbClr val="FF0000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542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3F61698-D60F-4C63-8ECB-D48930415246}"/>
              </a:ext>
            </a:extLst>
          </p:cNvPr>
          <p:cNvSpPr/>
          <p:nvPr/>
        </p:nvSpPr>
        <p:spPr>
          <a:xfrm>
            <a:off x="1355259" y="1837024"/>
            <a:ext cx="445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713FD3-CA49-4B14-B555-04BC68E5088A}"/>
              </a:ext>
            </a:extLst>
          </p:cNvPr>
          <p:cNvSpPr/>
          <p:nvPr/>
        </p:nvSpPr>
        <p:spPr>
          <a:xfrm>
            <a:off x="1375297" y="3205456"/>
            <a:ext cx="405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F0784B5-5CDA-4DA8-93C5-206DFB06F632}"/>
              </a:ext>
            </a:extLst>
          </p:cNvPr>
          <p:cNvSpPr/>
          <p:nvPr/>
        </p:nvSpPr>
        <p:spPr>
          <a:xfrm>
            <a:off x="1349649" y="4573889"/>
            <a:ext cx="457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525605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Equivalent Fractions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two fractions are equivalent to each other?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A and C are equivalent.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6CEEA4D-B5F0-4AC4-9D9F-08E9114C326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00249" y="1622729"/>
          <a:ext cx="4848224" cy="828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2056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1212056">
                  <a:extLst>
                    <a:ext uri="{9D8B030D-6E8A-4147-A177-3AD203B41FA5}">
                      <a16:colId xmlns:a16="http://schemas.microsoft.com/office/drawing/2014/main" val="2557213724"/>
                    </a:ext>
                  </a:extLst>
                </a:gridCol>
              </a:tblGrid>
              <a:tr h="828701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A8BDB69-A971-4A1B-A361-08392124DEA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00262" y="2991161"/>
          <a:ext cx="4848198" cy="828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8033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808033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808033">
                  <a:extLst>
                    <a:ext uri="{9D8B030D-6E8A-4147-A177-3AD203B41FA5}">
                      <a16:colId xmlns:a16="http://schemas.microsoft.com/office/drawing/2014/main" val="1041329662"/>
                    </a:ext>
                  </a:extLst>
                </a:gridCol>
                <a:gridCol w="808033">
                  <a:extLst>
                    <a:ext uri="{9D8B030D-6E8A-4147-A177-3AD203B41FA5}">
                      <a16:colId xmlns:a16="http://schemas.microsoft.com/office/drawing/2014/main" val="2212034638"/>
                    </a:ext>
                  </a:extLst>
                </a:gridCol>
                <a:gridCol w="808033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808033">
                  <a:extLst>
                    <a:ext uri="{9D8B030D-6E8A-4147-A177-3AD203B41FA5}">
                      <a16:colId xmlns:a16="http://schemas.microsoft.com/office/drawing/2014/main" val="2557213724"/>
                    </a:ext>
                  </a:extLst>
                </a:gridCol>
              </a:tblGrid>
              <a:tr h="828701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97591677-F590-48F0-9C42-6CC8E51AE885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00259" y="4359594"/>
          <a:ext cx="4848204" cy="8287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017">
                  <a:extLst>
                    <a:ext uri="{9D8B030D-6E8A-4147-A177-3AD203B41FA5}">
                      <a16:colId xmlns:a16="http://schemas.microsoft.com/office/drawing/2014/main" val="250756249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4262258979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1594454941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3936483277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1136827234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1077713156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3254889394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1577976462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398785363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545466402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2557213724"/>
                    </a:ext>
                  </a:extLst>
                </a:gridCol>
                <a:gridCol w="404017">
                  <a:extLst>
                    <a:ext uri="{9D8B030D-6E8A-4147-A177-3AD203B41FA5}">
                      <a16:colId xmlns:a16="http://schemas.microsoft.com/office/drawing/2014/main" val="2135590332"/>
                    </a:ext>
                  </a:extLst>
                </a:gridCol>
              </a:tblGrid>
              <a:tr h="828701"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3500" dirty="0"/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2925226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847286C-F221-4EF6-A9BF-C9ED5BD235D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81976" y="1482096"/>
          <a:ext cx="509318" cy="1109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318">
                  <a:extLst>
                    <a:ext uri="{9D8B030D-6E8A-4147-A177-3AD203B41FA5}">
                      <a16:colId xmlns:a16="http://schemas.microsoft.com/office/drawing/2014/main" val="900209640"/>
                    </a:ext>
                  </a:extLst>
                </a:gridCol>
              </a:tblGrid>
              <a:tr h="4912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5571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US" sz="200" b="1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395603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pPr algn="ctr"/>
                      <a:endParaRPr lang="en-US" sz="200" b="1" dirty="0"/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5800894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542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D2A36034-C246-4691-AD3C-BC92862884F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81976" y="2850528"/>
          <a:ext cx="509318" cy="1109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318">
                  <a:extLst>
                    <a:ext uri="{9D8B030D-6E8A-4147-A177-3AD203B41FA5}">
                      <a16:colId xmlns:a16="http://schemas.microsoft.com/office/drawing/2014/main" val="900209640"/>
                    </a:ext>
                  </a:extLst>
                </a:gridCol>
              </a:tblGrid>
              <a:tr h="4912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5571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395603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5800894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5423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405B18F0-DE2B-4085-86F5-6AB0B7EBA34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81976" y="4218961"/>
          <a:ext cx="509318" cy="110996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09318">
                  <a:extLst>
                    <a:ext uri="{9D8B030D-6E8A-4147-A177-3AD203B41FA5}">
                      <a16:colId xmlns:a16="http://schemas.microsoft.com/office/drawing/2014/main" val="900209640"/>
                    </a:ext>
                  </a:extLst>
                </a:gridCol>
              </a:tblGrid>
              <a:tr h="4912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055714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06395603"/>
                  </a:ext>
                </a:extLst>
              </a:tr>
              <a:tr h="63777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 marL="0" marR="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15800894"/>
                  </a:ext>
                </a:extLst>
              </a:tr>
              <a:tr h="491206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465423"/>
                  </a:ext>
                </a:extLst>
              </a:tr>
            </a:tbl>
          </a:graphicData>
        </a:graphic>
      </p:graphicFrame>
      <p:sp>
        <p:nvSpPr>
          <p:cNvPr id="15" name="Rectangle 14">
            <a:extLst>
              <a:ext uri="{FF2B5EF4-FFF2-40B4-BE49-F238E27FC236}">
                <a16:creationId xmlns:a16="http://schemas.microsoft.com/office/drawing/2014/main" id="{C3F61698-D60F-4C63-8ECB-D48930415246}"/>
              </a:ext>
            </a:extLst>
          </p:cNvPr>
          <p:cNvSpPr/>
          <p:nvPr/>
        </p:nvSpPr>
        <p:spPr>
          <a:xfrm>
            <a:off x="1355259" y="1837024"/>
            <a:ext cx="4459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A.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7713FD3-CA49-4B14-B555-04BC68E5088A}"/>
              </a:ext>
            </a:extLst>
          </p:cNvPr>
          <p:cNvSpPr/>
          <p:nvPr/>
        </p:nvSpPr>
        <p:spPr>
          <a:xfrm>
            <a:off x="1375297" y="3205456"/>
            <a:ext cx="40588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B.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04E23E2F-581F-4E02-BBBA-5F98AD5DC804}"/>
              </a:ext>
            </a:extLst>
          </p:cNvPr>
          <p:cNvSpPr/>
          <p:nvPr/>
        </p:nvSpPr>
        <p:spPr>
          <a:xfrm>
            <a:off x="1349649" y="4573889"/>
            <a:ext cx="4571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sz="2000" b="1" dirty="0">
                <a:latin typeface="Century Gothic" panose="020B0502020202020204" pitchFamily="34" charset="0"/>
              </a:rPr>
              <a:t>C.</a:t>
            </a:r>
          </a:p>
        </p:txBody>
      </p:sp>
    </p:spTree>
    <p:extLst>
      <p:ext uri="{BB962C8B-B14F-4D97-AF65-F5344CB8AC3E}">
        <p14:creationId xmlns:p14="http://schemas.microsoft.com/office/powerpoint/2010/main" val="222438347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Equivalent Fractions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Nissa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is investigating fractions. She says,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your answer.</a:t>
            </a: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Nissa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is incorrect because…</a:t>
            </a:r>
            <a:endParaRPr lang="en-GB" sz="2000" b="1" dirty="0">
              <a:latin typeface="Century Gothic" panose="020B0502020202020204" pitchFamily="34" charset="0"/>
            </a:endParaRP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2" name="Rounded Rectangular Callout 4">
            <a:extLst>
              <a:ext uri="{FF2B5EF4-FFF2-40B4-BE49-F238E27FC236}">
                <a16:creationId xmlns:a16="http://schemas.microsoft.com/office/drawing/2014/main" id="{CB9DA35E-000F-400B-B43B-6321D11BA941}"/>
              </a:ext>
            </a:extLst>
          </p:cNvPr>
          <p:cNvSpPr/>
          <p:nvPr/>
        </p:nvSpPr>
        <p:spPr>
          <a:xfrm>
            <a:off x="3826664" y="1563603"/>
            <a:ext cx="3540324" cy="1045582"/>
          </a:xfrm>
          <a:prstGeom prst="wedgeRoundRectCallout">
            <a:avLst>
              <a:gd name="adj1" fmla="val -60545"/>
              <a:gd name="adj2" fmla="val 43550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       is equivalent to       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FC557D5-4C2B-420E-B72F-5EBA5EDD0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562" y="1246607"/>
            <a:ext cx="1946681" cy="1849346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F06F5C1-041F-47EE-AED9-A899C2300F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37770" y="4197864"/>
          <a:ext cx="3668460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05">
                  <a:extLst>
                    <a:ext uri="{9D8B030D-6E8A-4147-A177-3AD203B41FA5}">
                      <a16:colId xmlns:a16="http://schemas.microsoft.com/office/drawing/2014/main" val="2024455196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1911140289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755225109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3023279270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2796803212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2020304792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3618906010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391945977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2124394379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3719789530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2912037861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1147609148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23888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EC530E7-62EF-4820-867E-8746A7CBFFA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37776" y="3398038"/>
          <a:ext cx="3668448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064">
                  <a:extLst>
                    <a:ext uri="{9D8B030D-6E8A-4147-A177-3AD203B41FA5}">
                      <a16:colId xmlns:a16="http://schemas.microsoft.com/office/drawing/2014/main" val="2024455196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59858399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1026526635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1810274990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153713064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3843399661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427482598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238880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EFD62A6-5F3B-4C6F-85FE-4265648DC00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03692" y="1834791"/>
          <a:ext cx="324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EA9557F0-8E05-4EFE-923B-5FD187E6EDF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80731" y="1834791"/>
          <a:ext cx="324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495463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 w="9525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Equivalent Fractions</a:t>
            </a:r>
          </a:p>
          <a:p>
            <a:pPr algn="ctr"/>
            <a:endParaRPr lang="en-GB" sz="20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r>
              <a:rPr lang="en-GB" sz="2000" b="1" dirty="0" err="1">
                <a:solidFill>
                  <a:schemeClr val="tx1"/>
                </a:solidFill>
                <a:latin typeface="Century Gothic" panose="020B0502020202020204" pitchFamily="34" charset="0"/>
              </a:rPr>
              <a:t>Nissa</a:t>
            </a: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is investigating fractions. She says,</a:t>
            </a: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 Explain your answer.</a:t>
            </a:r>
          </a:p>
          <a:p>
            <a:pPr lvl="0" defTabSz="685800">
              <a:lnSpc>
                <a:spcPct val="150000"/>
              </a:lnSpc>
              <a:defRPr/>
            </a:pPr>
            <a:r>
              <a:rPr lang="en-GB" sz="2000" b="1" dirty="0" err="1">
                <a:solidFill>
                  <a:srgbClr val="FF0000"/>
                </a:solidFill>
                <a:latin typeface="Century Gothic" panose="020B0502020202020204" pitchFamily="34" charset="0"/>
              </a:rPr>
              <a:t>Nissa</a:t>
            </a: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 is incorrect because       is not equivalent to       . She could have said       is equivalent to       .</a:t>
            </a:r>
          </a:p>
          <a:p>
            <a:pPr algn="ctr"/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sp>
        <p:nvSpPr>
          <p:cNvPr id="22" name="Rounded Rectangular Callout 4">
            <a:extLst>
              <a:ext uri="{FF2B5EF4-FFF2-40B4-BE49-F238E27FC236}">
                <a16:creationId xmlns:a16="http://schemas.microsoft.com/office/drawing/2014/main" id="{CB9DA35E-000F-400B-B43B-6321D11BA941}"/>
              </a:ext>
            </a:extLst>
          </p:cNvPr>
          <p:cNvSpPr/>
          <p:nvPr/>
        </p:nvSpPr>
        <p:spPr>
          <a:xfrm>
            <a:off x="3826664" y="1563603"/>
            <a:ext cx="3540324" cy="1045582"/>
          </a:xfrm>
          <a:prstGeom prst="wedgeRoundRectCallout">
            <a:avLst>
              <a:gd name="adj1" fmla="val -60545"/>
              <a:gd name="adj2" fmla="val 43550"/>
              <a:gd name="adj3" fmla="val 16667"/>
            </a:avLst>
          </a:prstGeom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/>
            <a:r>
              <a:rPr lang="en-US" sz="2000" b="1" dirty="0">
                <a:latin typeface="Century Gothic" panose="020B0502020202020204" pitchFamily="34" charset="0"/>
              </a:rPr>
              <a:t>       is equivalent to       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9FC557D5-4C2B-420E-B72F-5EBA5EDD0F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3562" y="1246607"/>
            <a:ext cx="1946681" cy="1849346"/>
          </a:xfrm>
          <a:prstGeom prst="rect">
            <a:avLst/>
          </a:prstGeom>
        </p:spPr>
      </p:pic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BF06F5C1-041F-47EE-AED9-A899C2300F1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37770" y="4197864"/>
          <a:ext cx="3668460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5705">
                  <a:extLst>
                    <a:ext uri="{9D8B030D-6E8A-4147-A177-3AD203B41FA5}">
                      <a16:colId xmlns:a16="http://schemas.microsoft.com/office/drawing/2014/main" val="2024455196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1911140289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755225109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3023279270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2796803212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2020304792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3618906010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391945977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2124394379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3719789530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2912037861"/>
                    </a:ext>
                  </a:extLst>
                </a:gridCol>
                <a:gridCol w="305705">
                  <a:extLst>
                    <a:ext uri="{9D8B030D-6E8A-4147-A177-3AD203B41FA5}">
                      <a16:colId xmlns:a16="http://schemas.microsoft.com/office/drawing/2014/main" val="1147609148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238880"/>
                  </a:ext>
                </a:extLst>
              </a:tr>
            </a:tbl>
          </a:graphicData>
        </a:graphic>
      </p:graphicFrame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EC530E7-62EF-4820-867E-8746A7CBFFA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737776" y="3398038"/>
          <a:ext cx="3668448" cy="576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24064">
                  <a:extLst>
                    <a:ext uri="{9D8B030D-6E8A-4147-A177-3AD203B41FA5}">
                      <a16:colId xmlns:a16="http://schemas.microsoft.com/office/drawing/2014/main" val="2024455196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59858399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1026526635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1810274990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153713064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3843399661"/>
                    </a:ext>
                  </a:extLst>
                </a:gridCol>
                <a:gridCol w="524064">
                  <a:extLst>
                    <a:ext uri="{9D8B030D-6E8A-4147-A177-3AD203B41FA5}">
                      <a16:colId xmlns:a16="http://schemas.microsoft.com/office/drawing/2014/main" val="4274825980"/>
                    </a:ext>
                  </a:extLst>
                </a:gridCol>
              </a:tblGrid>
              <a:tr h="576000"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33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600" dirty="0"/>
                    </a:p>
                  </a:txBody>
                  <a:tcPr marL="133877" marR="133877" marT="66938" marB="66938">
                    <a:lnL w="12700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238880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892F6CB8-8215-4869-9BB2-0F29EFFD1FE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71681" y="5257954"/>
          <a:ext cx="324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</a:tbl>
          </a:graphicData>
        </a:graphic>
      </p:graphicFrame>
      <p:graphicFrame>
        <p:nvGraphicFramePr>
          <p:cNvPr id="21" name="Table 20">
            <a:extLst>
              <a:ext uri="{FF2B5EF4-FFF2-40B4-BE49-F238E27FC236}">
                <a16:creationId xmlns:a16="http://schemas.microsoft.com/office/drawing/2014/main" id="{B9E60064-2FE5-4526-906E-3240EE70FA1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04903" y="5257954"/>
          <a:ext cx="324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</a:tbl>
          </a:graphicData>
        </a:graphic>
      </p:graphicFrame>
      <p:graphicFrame>
        <p:nvGraphicFramePr>
          <p:cNvPr id="25" name="Table 24">
            <a:extLst>
              <a:ext uri="{FF2B5EF4-FFF2-40B4-BE49-F238E27FC236}">
                <a16:creationId xmlns:a16="http://schemas.microsoft.com/office/drawing/2014/main" id="{029310B9-7AE8-45A7-9771-8EBEE48CE6AE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36279" y="5745763"/>
          <a:ext cx="324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</a:tbl>
          </a:graphicData>
        </a:graphic>
      </p:graphicFrame>
      <p:graphicFrame>
        <p:nvGraphicFramePr>
          <p:cNvPr id="28" name="Table 27">
            <a:extLst>
              <a:ext uri="{FF2B5EF4-FFF2-40B4-BE49-F238E27FC236}">
                <a16:creationId xmlns:a16="http://schemas.microsoft.com/office/drawing/2014/main" id="{0AE54B3C-84C2-492D-9DDE-CD94D8277BA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002364" y="5745763"/>
          <a:ext cx="324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14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B7809492-FB46-4A99-B3FA-326DD179D35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203692" y="1834791"/>
          <a:ext cx="324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</a:tbl>
          </a:graphicData>
        </a:graphic>
      </p:graphicFrame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680EBFB0-C564-48EB-96C4-84BAC76FEFC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580731" y="1834791"/>
          <a:ext cx="324000" cy="548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4000">
                  <a:extLst>
                    <a:ext uri="{9D8B030D-6E8A-4147-A177-3AD203B41FA5}">
                      <a16:colId xmlns:a16="http://schemas.microsoft.com/office/drawing/2014/main" val="1436940355"/>
                    </a:ext>
                  </a:extLst>
                </a:gridCol>
              </a:tblGrid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10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6974667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245750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02722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Multiply </a:t>
            </a:r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3 digits by 1 digit</a:t>
            </a:r>
          </a:p>
          <a:p>
            <a:pPr lvl="0" algn="ctr"/>
            <a:endParaRPr lang="en-GB" sz="20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calculation has an answer with a digit sum of 18.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          A.                                             B.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B: 3 + 6 + 5 + 4 = 18</a:t>
            </a: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prstClr val="black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2EEF11D-807D-4DA1-9008-3F100FE0F870}"/>
              </a:ext>
            </a:extLst>
          </p:cNvPr>
          <p:cNvSpPr txBox="1"/>
          <p:nvPr/>
        </p:nvSpPr>
        <p:spPr>
          <a:xfrm>
            <a:off x="2401478" y="4065894"/>
            <a:ext cx="4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2</a:t>
            </a:r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12F7EF6D-E6CB-4888-BF40-F18A699749E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697813" y="2211338"/>
          <a:ext cx="2551048" cy="1913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A1076117-BE30-49D7-8B95-4C2084925F9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126683" y="2211338"/>
          <a:ext cx="2551048" cy="191328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37762">
                  <a:extLst>
                    <a:ext uri="{9D8B030D-6E8A-4147-A177-3AD203B41FA5}">
                      <a16:colId xmlns:a16="http://schemas.microsoft.com/office/drawing/2014/main" val="2321952832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528134454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3070618480"/>
                    </a:ext>
                  </a:extLst>
                </a:gridCol>
                <a:gridCol w="637762">
                  <a:extLst>
                    <a:ext uri="{9D8B030D-6E8A-4147-A177-3AD203B41FA5}">
                      <a16:colId xmlns:a16="http://schemas.microsoft.com/office/drawing/2014/main" val="2171328521"/>
                    </a:ext>
                  </a:extLst>
                </a:gridCol>
              </a:tblGrid>
              <a:tr h="637762"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0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3153559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x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1" dirty="0"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97263"/>
                  </a:ext>
                </a:extLst>
              </a:tr>
              <a:tr h="637762"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5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E7E6E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960690"/>
                  </a:ext>
                </a:extLst>
              </a:tr>
            </a:tbl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id="{7B9073D2-B025-482C-BA79-7E6DFA116D8F}"/>
              </a:ext>
            </a:extLst>
          </p:cNvPr>
          <p:cNvSpPr txBox="1"/>
          <p:nvPr/>
        </p:nvSpPr>
        <p:spPr>
          <a:xfrm>
            <a:off x="6509428" y="4065894"/>
            <a:ext cx="43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57688747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Counting in Fractions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fraction comes next in the sequence below?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correct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59418B-248E-430B-9714-F2E12EA9478C}"/>
              </a:ext>
            </a:extLst>
          </p:cNvPr>
          <p:cNvGrpSpPr/>
          <p:nvPr/>
        </p:nvGrpSpPr>
        <p:grpSpPr>
          <a:xfrm>
            <a:off x="1732664" y="2502506"/>
            <a:ext cx="5677489" cy="970520"/>
            <a:chOff x="1732664" y="2502506"/>
            <a:chExt cx="5677489" cy="970520"/>
          </a:xfrm>
        </p:grpSpPr>
        <p:sp>
          <p:nvSpPr>
            <p:cNvPr id="17" name="Rounded Rectangle 45">
              <a:extLst>
                <a:ext uri="{FF2B5EF4-FFF2-40B4-BE49-F238E27FC236}">
                  <a16:creationId xmlns:a16="http://schemas.microsoft.com/office/drawing/2014/main" id="{4E50C933-A7C6-4BEA-89F5-A6ABB79F7810}"/>
                </a:ext>
              </a:extLst>
            </p:cNvPr>
            <p:cNvSpPr/>
            <p:nvPr/>
          </p:nvSpPr>
          <p:spPr>
            <a:xfrm>
              <a:off x="1732664" y="2502506"/>
              <a:ext cx="638672" cy="97052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ounded Rectangle 45">
              <a:extLst>
                <a:ext uri="{FF2B5EF4-FFF2-40B4-BE49-F238E27FC236}">
                  <a16:creationId xmlns:a16="http://schemas.microsoft.com/office/drawing/2014/main" id="{36D4AD8E-4990-405E-A505-906C499879FE}"/>
                </a:ext>
              </a:extLst>
            </p:cNvPr>
            <p:cNvSpPr/>
            <p:nvPr/>
          </p:nvSpPr>
          <p:spPr>
            <a:xfrm>
              <a:off x="2992368" y="2502506"/>
              <a:ext cx="638672" cy="97052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ounded Rectangle 45">
              <a:extLst>
                <a:ext uri="{FF2B5EF4-FFF2-40B4-BE49-F238E27FC236}">
                  <a16:creationId xmlns:a16="http://schemas.microsoft.com/office/drawing/2014/main" id="{5838FFF5-E0C1-4C66-A7C1-144FA6B2A36B}"/>
                </a:ext>
              </a:extLst>
            </p:cNvPr>
            <p:cNvSpPr/>
            <p:nvPr/>
          </p:nvSpPr>
          <p:spPr>
            <a:xfrm>
              <a:off x="4252072" y="2502506"/>
              <a:ext cx="638672" cy="97052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ounded Rectangle 45">
              <a:extLst>
                <a:ext uri="{FF2B5EF4-FFF2-40B4-BE49-F238E27FC236}">
                  <a16:creationId xmlns:a16="http://schemas.microsoft.com/office/drawing/2014/main" id="{DB7636B0-AFCA-4436-A875-FF03B5A71D0A}"/>
                </a:ext>
              </a:extLst>
            </p:cNvPr>
            <p:cNvSpPr/>
            <p:nvPr/>
          </p:nvSpPr>
          <p:spPr>
            <a:xfrm>
              <a:off x="5511776" y="2502506"/>
              <a:ext cx="638672" cy="97052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ounded Rectangle 45">
              <a:extLst>
                <a:ext uri="{FF2B5EF4-FFF2-40B4-BE49-F238E27FC236}">
                  <a16:creationId xmlns:a16="http://schemas.microsoft.com/office/drawing/2014/main" id="{FDCB25A0-FCD6-4335-AEE9-94E475189463}"/>
                </a:ext>
              </a:extLst>
            </p:cNvPr>
            <p:cNvSpPr/>
            <p:nvPr/>
          </p:nvSpPr>
          <p:spPr>
            <a:xfrm>
              <a:off x="6771481" y="2502506"/>
              <a:ext cx="638672" cy="97052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?</a:t>
              </a:r>
            </a:p>
          </p:txBody>
        </p:sp>
      </p:grp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377F923-18E8-4768-B2CC-367970055CB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93877" y="2692558"/>
          <a:ext cx="316246" cy="609600"/>
        </p:xfrm>
        <a:graphic>
          <a:graphicData uri="http://schemas.openxmlformats.org/drawingml/2006/table">
            <a:tbl>
              <a:tblPr firstRow="1" bandRow="1"/>
              <a:tblGrid>
                <a:gridCol w="316246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184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1844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5560E66C-DABA-47DC-9E52-BB90FA7FF24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52643" y="2692558"/>
          <a:ext cx="316246" cy="609600"/>
        </p:xfrm>
        <a:graphic>
          <a:graphicData uri="http://schemas.openxmlformats.org/drawingml/2006/table">
            <a:tbl>
              <a:tblPr firstRow="1" bandRow="1"/>
              <a:tblGrid>
                <a:gridCol w="316246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184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1844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4D72963-9377-4B09-9BA1-639EA6F5EB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11409" y="2692558"/>
          <a:ext cx="316246" cy="609600"/>
        </p:xfrm>
        <a:graphic>
          <a:graphicData uri="http://schemas.openxmlformats.org/drawingml/2006/table">
            <a:tbl>
              <a:tblPr firstRow="1" bandRow="1"/>
              <a:tblGrid>
                <a:gridCol w="316246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184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1844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01B7F9C7-EE28-4367-A1BF-BB74C72FA53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70175" y="2692558"/>
          <a:ext cx="316246" cy="609600"/>
        </p:xfrm>
        <a:graphic>
          <a:graphicData uri="http://schemas.openxmlformats.org/drawingml/2006/table">
            <a:tbl>
              <a:tblPr firstRow="1" bandRow="1"/>
              <a:tblGrid>
                <a:gridCol w="316246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184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1844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C5794823-44B5-4090-881D-F819E67059D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052000" y="3602409"/>
          <a:ext cx="5040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718541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55439587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62814631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59247250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2657" marR="42657" marT="31227" marB="312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2657" marR="42657" marT="31227" marB="312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2657" marR="42657" marT="31227" marB="312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2657" marR="42657" marT="31227" marB="312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471381"/>
                  </a:ext>
                </a:extLst>
              </a:tr>
            </a:tbl>
          </a:graphicData>
        </a:graphic>
      </p:graphicFrame>
      <p:graphicFrame>
        <p:nvGraphicFramePr>
          <p:cNvPr id="35" name="Table 34">
            <a:extLst>
              <a:ext uri="{FF2B5EF4-FFF2-40B4-BE49-F238E27FC236}">
                <a16:creationId xmlns:a16="http://schemas.microsoft.com/office/drawing/2014/main" id="{3A2E652A-C179-42E8-90FF-692943A9EE7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65895" y="4656229"/>
          <a:ext cx="316246" cy="609600"/>
        </p:xfrm>
        <a:graphic>
          <a:graphicData uri="http://schemas.openxmlformats.org/drawingml/2006/table">
            <a:tbl>
              <a:tblPr firstRow="1" bandRow="1"/>
              <a:tblGrid>
                <a:gridCol w="316246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184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1844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  <p:graphicFrame>
        <p:nvGraphicFramePr>
          <p:cNvPr id="36" name="Table 35">
            <a:extLst>
              <a:ext uri="{FF2B5EF4-FFF2-40B4-BE49-F238E27FC236}">
                <a16:creationId xmlns:a16="http://schemas.microsoft.com/office/drawing/2014/main" id="{00404E2C-9A1C-44B1-840E-0018C69D1F28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24661" y="4656229"/>
          <a:ext cx="316246" cy="609600"/>
        </p:xfrm>
        <a:graphic>
          <a:graphicData uri="http://schemas.openxmlformats.org/drawingml/2006/table">
            <a:tbl>
              <a:tblPr firstRow="1" bandRow="1"/>
              <a:tblGrid>
                <a:gridCol w="316246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184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1844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  <p:graphicFrame>
        <p:nvGraphicFramePr>
          <p:cNvPr id="37" name="Table 36">
            <a:extLst>
              <a:ext uri="{FF2B5EF4-FFF2-40B4-BE49-F238E27FC236}">
                <a16:creationId xmlns:a16="http://schemas.microsoft.com/office/drawing/2014/main" id="{6011CADA-91B3-4C11-BE7D-4D1EFBD3DE4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83427" y="4656229"/>
          <a:ext cx="316246" cy="609600"/>
        </p:xfrm>
        <a:graphic>
          <a:graphicData uri="http://schemas.openxmlformats.org/drawingml/2006/table">
            <a:tbl>
              <a:tblPr firstRow="1" bandRow="1"/>
              <a:tblGrid>
                <a:gridCol w="316246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184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1844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360241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Counting in Fractions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Which fraction comes next in the sequence below? </a:t>
            </a:r>
          </a:p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Circle the correct answer.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9159418B-248E-430B-9714-F2E12EA9478C}"/>
              </a:ext>
            </a:extLst>
          </p:cNvPr>
          <p:cNvGrpSpPr/>
          <p:nvPr/>
        </p:nvGrpSpPr>
        <p:grpSpPr>
          <a:xfrm>
            <a:off x="1732664" y="2502506"/>
            <a:ext cx="5677489" cy="970520"/>
            <a:chOff x="1732664" y="2502506"/>
            <a:chExt cx="5677489" cy="970520"/>
          </a:xfrm>
        </p:grpSpPr>
        <p:sp>
          <p:nvSpPr>
            <p:cNvPr id="17" name="Rounded Rectangle 45">
              <a:extLst>
                <a:ext uri="{FF2B5EF4-FFF2-40B4-BE49-F238E27FC236}">
                  <a16:creationId xmlns:a16="http://schemas.microsoft.com/office/drawing/2014/main" id="{4E50C933-A7C6-4BEA-89F5-A6ABB79F7810}"/>
                </a:ext>
              </a:extLst>
            </p:cNvPr>
            <p:cNvSpPr/>
            <p:nvPr/>
          </p:nvSpPr>
          <p:spPr>
            <a:xfrm>
              <a:off x="1732664" y="2502506"/>
              <a:ext cx="638672" cy="97052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3" name="Rounded Rectangle 45">
              <a:extLst>
                <a:ext uri="{FF2B5EF4-FFF2-40B4-BE49-F238E27FC236}">
                  <a16:creationId xmlns:a16="http://schemas.microsoft.com/office/drawing/2014/main" id="{36D4AD8E-4990-405E-A505-906C499879FE}"/>
                </a:ext>
              </a:extLst>
            </p:cNvPr>
            <p:cNvSpPr/>
            <p:nvPr/>
          </p:nvSpPr>
          <p:spPr>
            <a:xfrm>
              <a:off x="2992368" y="2502506"/>
              <a:ext cx="638672" cy="97052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4" name="Rounded Rectangle 45">
              <a:extLst>
                <a:ext uri="{FF2B5EF4-FFF2-40B4-BE49-F238E27FC236}">
                  <a16:creationId xmlns:a16="http://schemas.microsoft.com/office/drawing/2014/main" id="{5838FFF5-E0C1-4C66-A7C1-144FA6B2A36B}"/>
                </a:ext>
              </a:extLst>
            </p:cNvPr>
            <p:cNvSpPr/>
            <p:nvPr/>
          </p:nvSpPr>
          <p:spPr>
            <a:xfrm>
              <a:off x="4252072" y="2502506"/>
              <a:ext cx="638672" cy="97052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5" name="Rounded Rectangle 45">
              <a:extLst>
                <a:ext uri="{FF2B5EF4-FFF2-40B4-BE49-F238E27FC236}">
                  <a16:creationId xmlns:a16="http://schemas.microsoft.com/office/drawing/2014/main" id="{DB7636B0-AFCA-4436-A875-FF03B5A71D0A}"/>
                </a:ext>
              </a:extLst>
            </p:cNvPr>
            <p:cNvSpPr/>
            <p:nvPr/>
          </p:nvSpPr>
          <p:spPr>
            <a:xfrm>
              <a:off x="5511776" y="2502506"/>
              <a:ext cx="638672" cy="97052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8" name="Rounded Rectangle 45">
              <a:extLst>
                <a:ext uri="{FF2B5EF4-FFF2-40B4-BE49-F238E27FC236}">
                  <a16:creationId xmlns:a16="http://schemas.microsoft.com/office/drawing/2014/main" id="{FDCB25A0-FCD6-4335-AEE9-94E475189463}"/>
                </a:ext>
              </a:extLst>
            </p:cNvPr>
            <p:cNvSpPr/>
            <p:nvPr/>
          </p:nvSpPr>
          <p:spPr>
            <a:xfrm>
              <a:off x="6771481" y="2502506"/>
              <a:ext cx="638672" cy="970520"/>
            </a:xfrm>
            <a:prstGeom prst="roundRect">
              <a:avLst/>
            </a:prstGeom>
            <a:solidFill>
              <a:schemeClr val="bg1"/>
            </a:solidFill>
            <a:ln w="28575" cap="flat" cmpd="sng" algn="ctr">
              <a:solidFill>
                <a:srgbClr val="4472C4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</a:rPr>
                <a:t>?</a:t>
              </a:r>
            </a:p>
          </p:txBody>
        </p:sp>
      </p:grpSp>
      <p:graphicFrame>
        <p:nvGraphicFramePr>
          <p:cNvPr id="27" name="Table 26">
            <a:extLst>
              <a:ext uri="{FF2B5EF4-FFF2-40B4-BE49-F238E27FC236}">
                <a16:creationId xmlns:a16="http://schemas.microsoft.com/office/drawing/2014/main" id="{4377F923-18E8-4768-B2CC-367970055CBB}"/>
              </a:ext>
            </a:extLst>
          </p:cNvPr>
          <p:cNvGraphicFramePr>
            <a:graphicFrameLocks noGrp="1"/>
          </p:cNvGraphicFramePr>
          <p:nvPr/>
        </p:nvGraphicFramePr>
        <p:xfrm>
          <a:off x="1893877" y="2692558"/>
          <a:ext cx="316246" cy="609600"/>
        </p:xfrm>
        <a:graphic>
          <a:graphicData uri="http://schemas.openxmlformats.org/drawingml/2006/table">
            <a:tbl>
              <a:tblPr firstRow="1" bandRow="1"/>
              <a:tblGrid>
                <a:gridCol w="316246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184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1844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  <p:graphicFrame>
        <p:nvGraphicFramePr>
          <p:cNvPr id="29" name="Table 28">
            <a:extLst>
              <a:ext uri="{FF2B5EF4-FFF2-40B4-BE49-F238E27FC236}">
                <a16:creationId xmlns:a16="http://schemas.microsoft.com/office/drawing/2014/main" id="{5560E66C-DABA-47DC-9E52-BB90FA7FF241}"/>
              </a:ext>
            </a:extLst>
          </p:cNvPr>
          <p:cNvGraphicFramePr>
            <a:graphicFrameLocks noGrp="1"/>
          </p:cNvGraphicFramePr>
          <p:nvPr/>
        </p:nvGraphicFramePr>
        <p:xfrm>
          <a:off x="3152643" y="2692558"/>
          <a:ext cx="316246" cy="609600"/>
        </p:xfrm>
        <a:graphic>
          <a:graphicData uri="http://schemas.openxmlformats.org/drawingml/2006/table">
            <a:tbl>
              <a:tblPr firstRow="1" bandRow="1"/>
              <a:tblGrid>
                <a:gridCol w="316246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184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1844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84D72963-9377-4B09-9BA1-639EA6F5EB77}"/>
              </a:ext>
            </a:extLst>
          </p:cNvPr>
          <p:cNvGraphicFramePr>
            <a:graphicFrameLocks noGrp="1"/>
          </p:cNvGraphicFramePr>
          <p:nvPr/>
        </p:nvGraphicFramePr>
        <p:xfrm>
          <a:off x="4411409" y="2692558"/>
          <a:ext cx="316246" cy="609600"/>
        </p:xfrm>
        <a:graphic>
          <a:graphicData uri="http://schemas.openxmlformats.org/drawingml/2006/table">
            <a:tbl>
              <a:tblPr firstRow="1" bandRow="1"/>
              <a:tblGrid>
                <a:gridCol w="316246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184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1844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  <p:graphicFrame>
        <p:nvGraphicFramePr>
          <p:cNvPr id="31" name="Table 30">
            <a:extLst>
              <a:ext uri="{FF2B5EF4-FFF2-40B4-BE49-F238E27FC236}">
                <a16:creationId xmlns:a16="http://schemas.microsoft.com/office/drawing/2014/main" id="{01B7F9C7-EE28-4367-A1BF-BB74C72FA539}"/>
              </a:ext>
            </a:extLst>
          </p:cNvPr>
          <p:cNvGraphicFramePr>
            <a:graphicFrameLocks noGrp="1"/>
          </p:cNvGraphicFramePr>
          <p:nvPr/>
        </p:nvGraphicFramePr>
        <p:xfrm>
          <a:off x="5670175" y="2692558"/>
          <a:ext cx="316246" cy="609600"/>
        </p:xfrm>
        <a:graphic>
          <a:graphicData uri="http://schemas.openxmlformats.org/drawingml/2006/table">
            <a:tbl>
              <a:tblPr firstRow="1" bandRow="1"/>
              <a:tblGrid>
                <a:gridCol w="316246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184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7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1844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C5794823-44B5-4090-881D-F819E67059D1}"/>
              </a:ext>
            </a:extLst>
          </p:cNvPr>
          <p:cNvGraphicFramePr>
            <a:graphicFrameLocks noGrp="1"/>
          </p:cNvGraphicFramePr>
          <p:nvPr/>
        </p:nvGraphicFramePr>
        <p:xfrm>
          <a:off x="2052000" y="3602409"/>
          <a:ext cx="5040000" cy="28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60000">
                  <a:extLst>
                    <a:ext uri="{9D8B030D-6E8A-4147-A177-3AD203B41FA5}">
                      <a16:colId xmlns:a16="http://schemas.microsoft.com/office/drawing/2014/main" val="7185419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255439587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628146313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592472505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2657" marR="42657" marT="31227" marB="312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2657" marR="42657" marT="31227" marB="312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/>
                    </a:p>
                  </a:txBody>
                  <a:tcPr marL="42657" marR="42657" marT="31227" marB="312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en-GB" sz="900" dirty="0"/>
                    </a:p>
                  </a:txBody>
                  <a:tcPr marL="42657" marR="42657" marT="31227" marB="31227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43471381"/>
                  </a:ext>
                </a:extLst>
              </a:tr>
            </a:tbl>
          </a:graphicData>
        </a:graphic>
      </p:graphicFrame>
      <p:sp>
        <p:nvSpPr>
          <p:cNvPr id="26" name="Flowchart: Connector 25">
            <a:extLst>
              <a:ext uri="{FF2B5EF4-FFF2-40B4-BE49-F238E27FC236}">
                <a16:creationId xmlns:a16="http://schemas.microsoft.com/office/drawing/2014/main" id="{BDF5077F-13AA-4285-AC01-81853E4A6D6C}"/>
              </a:ext>
            </a:extLst>
          </p:cNvPr>
          <p:cNvSpPr/>
          <p:nvPr/>
        </p:nvSpPr>
        <p:spPr>
          <a:xfrm>
            <a:off x="5420203" y="4633795"/>
            <a:ext cx="859606" cy="629728"/>
          </a:xfrm>
          <a:prstGeom prst="flowChartConnector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81933396-D71E-49C0-8550-EDE1BE784E9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65895" y="4656229"/>
          <a:ext cx="316246" cy="609600"/>
        </p:xfrm>
        <a:graphic>
          <a:graphicData uri="http://schemas.openxmlformats.org/drawingml/2006/table">
            <a:tbl>
              <a:tblPr firstRow="1" bandRow="1"/>
              <a:tblGrid>
                <a:gridCol w="316246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184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6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1844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  <p:graphicFrame>
        <p:nvGraphicFramePr>
          <p:cNvPr id="33" name="Table 32">
            <a:extLst>
              <a:ext uri="{FF2B5EF4-FFF2-40B4-BE49-F238E27FC236}">
                <a16:creationId xmlns:a16="http://schemas.microsoft.com/office/drawing/2014/main" id="{33042822-FCB3-430C-B417-E81ECB08A1D3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424661" y="4656229"/>
          <a:ext cx="316246" cy="609600"/>
        </p:xfrm>
        <a:graphic>
          <a:graphicData uri="http://schemas.openxmlformats.org/drawingml/2006/table">
            <a:tbl>
              <a:tblPr firstRow="1" bandRow="1"/>
              <a:tblGrid>
                <a:gridCol w="316246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184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8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1844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C928B3DB-C311-4E0E-AD55-A113C81BE86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5683427" y="4656229"/>
          <a:ext cx="316246" cy="609600"/>
        </p:xfrm>
        <a:graphic>
          <a:graphicData uri="http://schemas.openxmlformats.org/drawingml/2006/table">
            <a:tbl>
              <a:tblPr firstRow="1" bandRow="1"/>
              <a:tblGrid>
                <a:gridCol w="316246">
                  <a:extLst>
                    <a:ext uri="{9D8B030D-6E8A-4147-A177-3AD203B41FA5}">
                      <a16:colId xmlns:a16="http://schemas.microsoft.com/office/drawing/2014/main" val="3381285371"/>
                    </a:ext>
                  </a:extLst>
                </a:gridCol>
              </a:tblGrid>
              <a:tr h="18440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9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1494583"/>
                  </a:ext>
                </a:extLst>
              </a:tr>
              <a:tr h="184404"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5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31622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74611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Counting in Fractions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Steph has written the following sequence: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F4E86564-3B5F-497F-931F-7DA3A00CDF5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697432" y="1481405"/>
          <a:ext cx="1749136" cy="548640"/>
        </p:xfrm>
        <a:graphic>
          <a:graphicData uri="http://schemas.openxmlformats.org/drawingml/2006/table">
            <a:tbl>
              <a:tblPr firstRow="1" bandRow="1"/>
              <a:tblGrid>
                <a:gridCol w="216000">
                  <a:extLst>
                    <a:ext uri="{9D8B030D-6E8A-4147-A177-3AD203B41FA5}">
                      <a16:colId xmlns:a16="http://schemas.microsoft.com/office/drawing/2014/main" val="74196537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5857114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1259846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8534762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49741499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8615102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923748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211147981"/>
                    </a:ext>
                  </a:extLst>
                </a:gridCol>
              </a:tblGrid>
              <a:tr h="1836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91566"/>
                  </a:ext>
                </a:extLst>
              </a:tr>
              <a:tr h="183600"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81961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C5ADC59-7A02-445E-9FF4-871578BFC890}"/>
              </a:ext>
            </a:extLst>
          </p:cNvPr>
          <p:cNvGrpSpPr/>
          <p:nvPr/>
        </p:nvGrpSpPr>
        <p:grpSpPr>
          <a:xfrm>
            <a:off x="1602881" y="2157561"/>
            <a:ext cx="5938239" cy="1768548"/>
            <a:chOff x="1606733" y="2091459"/>
            <a:chExt cx="5938239" cy="1768548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EF7D79A6-D9D5-4175-9E38-4147BBDEEA46}"/>
                </a:ext>
              </a:extLst>
            </p:cNvPr>
            <p:cNvSpPr/>
            <p:nvPr/>
          </p:nvSpPr>
          <p:spPr>
            <a:xfrm>
              <a:off x="4003896" y="2737139"/>
              <a:ext cx="3541076" cy="793854"/>
            </a:xfrm>
            <a:prstGeom prst="wedgeRoundRectCallout">
              <a:avLst>
                <a:gd name="adj1" fmla="val -63575"/>
                <a:gd name="adj2" fmla="val 36316"/>
                <a:gd name="adj3" fmla="val 16667"/>
              </a:avLst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The next number will be 1.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AA69B85-C9A9-4C82-9183-DDF388C9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6733" y="2091459"/>
              <a:ext cx="1837903" cy="1768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6199902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Counting in Fractions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Steph has written the following sequence: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Steph is incorrect because…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F4E86564-3B5F-497F-931F-7DA3A00CDF5F}"/>
              </a:ext>
            </a:extLst>
          </p:cNvPr>
          <p:cNvGraphicFramePr>
            <a:graphicFrameLocks noGrp="1"/>
          </p:cNvGraphicFramePr>
          <p:nvPr/>
        </p:nvGraphicFramePr>
        <p:xfrm>
          <a:off x="3697432" y="1481405"/>
          <a:ext cx="1749136" cy="548640"/>
        </p:xfrm>
        <a:graphic>
          <a:graphicData uri="http://schemas.openxmlformats.org/drawingml/2006/table">
            <a:tbl>
              <a:tblPr firstRow="1" bandRow="1"/>
              <a:tblGrid>
                <a:gridCol w="216000">
                  <a:extLst>
                    <a:ext uri="{9D8B030D-6E8A-4147-A177-3AD203B41FA5}">
                      <a16:colId xmlns:a16="http://schemas.microsoft.com/office/drawing/2014/main" val="74196537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5857114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1259846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8534762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49741499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8615102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923748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211147981"/>
                    </a:ext>
                  </a:extLst>
                </a:gridCol>
              </a:tblGrid>
              <a:tr h="1836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91566"/>
                  </a:ext>
                </a:extLst>
              </a:tr>
              <a:tr h="183600"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81961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C5ADC59-7A02-445E-9FF4-871578BFC890}"/>
              </a:ext>
            </a:extLst>
          </p:cNvPr>
          <p:cNvGrpSpPr/>
          <p:nvPr/>
        </p:nvGrpSpPr>
        <p:grpSpPr>
          <a:xfrm>
            <a:off x="1602881" y="2157561"/>
            <a:ext cx="5938239" cy="1768548"/>
            <a:chOff x="1606733" y="2091459"/>
            <a:chExt cx="5938239" cy="1768548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EF7D79A6-D9D5-4175-9E38-4147BBDEEA46}"/>
                </a:ext>
              </a:extLst>
            </p:cNvPr>
            <p:cNvSpPr/>
            <p:nvPr/>
          </p:nvSpPr>
          <p:spPr>
            <a:xfrm>
              <a:off x="4003896" y="2737139"/>
              <a:ext cx="3541076" cy="793854"/>
            </a:xfrm>
            <a:prstGeom prst="wedgeRoundRectCallout">
              <a:avLst>
                <a:gd name="adj1" fmla="val -63575"/>
                <a:gd name="adj2" fmla="val 36316"/>
                <a:gd name="adj3" fmla="val 16667"/>
              </a:avLst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The next number will be 1.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AA69B85-C9A9-4C82-9183-DDF388C9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6733" y="2091459"/>
              <a:ext cx="1837903" cy="17685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932544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Counting in Fractions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Steph has written the following sequence: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she correct?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Explain your answer. </a:t>
            </a:r>
          </a:p>
          <a:p>
            <a:pPr>
              <a:lnSpc>
                <a:spcPct val="150000"/>
              </a:lnSpc>
            </a:pPr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Steph is incorrect because the sequence decreases by     each time. The next fraction is     .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2019</a:t>
            </a:r>
          </a:p>
        </p:txBody>
      </p:sp>
      <p:graphicFrame>
        <p:nvGraphicFramePr>
          <p:cNvPr id="24" name="Table 23">
            <a:extLst>
              <a:ext uri="{FF2B5EF4-FFF2-40B4-BE49-F238E27FC236}">
                <a16:creationId xmlns:a16="http://schemas.microsoft.com/office/drawing/2014/main" id="{F4E86564-3B5F-497F-931F-7DA3A00CDF5F}"/>
              </a:ext>
            </a:extLst>
          </p:cNvPr>
          <p:cNvGraphicFramePr>
            <a:graphicFrameLocks noGrp="1"/>
          </p:cNvGraphicFramePr>
          <p:nvPr/>
        </p:nvGraphicFramePr>
        <p:xfrm>
          <a:off x="3697432" y="1481405"/>
          <a:ext cx="1749136" cy="548640"/>
        </p:xfrm>
        <a:graphic>
          <a:graphicData uri="http://schemas.openxmlformats.org/drawingml/2006/table">
            <a:tbl>
              <a:tblPr firstRow="1" bandRow="1"/>
              <a:tblGrid>
                <a:gridCol w="216000">
                  <a:extLst>
                    <a:ext uri="{9D8B030D-6E8A-4147-A177-3AD203B41FA5}">
                      <a16:colId xmlns:a16="http://schemas.microsoft.com/office/drawing/2014/main" val="74196537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315857114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125984654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1285347621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497414995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1861510219"/>
                    </a:ext>
                  </a:extLst>
                </a:gridCol>
                <a:gridCol w="226568">
                  <a:extLst>
                    <a:ext uri="{9D8B030D-6E8A-4147-A177-3AD203B41FA5}">
                      <a16:colId xmlns:a16="http://schemas.microsoft.com/office/drawing/2014/main" val="339237487"/>
                    </a:ext>
                  </a:extLst>
                </a:gridCol>
                <a:gridCol w="216000">
                  <a:extLst>
                    <a:ext uri="{9D8B030D-6E8A-4147-A177-3AD203B41FA5}">
                      <a16:colId xmlns:a16="http://schemas.microsoft.com/office/drawing/2014/main" val="2211147981"/>
                    </a:ext>
                  </a:extLst>
                </a:gridCol>
              </a:tblGrid>
              <a:tr h="183600">
                <a:tc rowSpan="2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2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3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l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,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100584" marR="100584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1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7791566"/>
                  </a:ext>
                </a:extLst>
              </a:tr>
              <a:tr h="183600">
                <a:tc vMerge="1">
                  <a:txBody>
                    <a:bodyPr/>
                    <a:lstStyle/>
                    <a:p>
                      <a:pPr algn="ctr"/>
                      <a:endParaRPr lang="en-GB" sz="14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3429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6858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0287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3716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17145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0574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24003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2743200" algn="l" defTabSz="685800" rtl="0" eaLnBrk="1" latinLnBrk="0" hangingPunct="1">
                        <a:defRPr sz="135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GB" sz="12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1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8819615"/>
                  </a:ext>
                </a:extLst>
              </a:tr>
            </a:tbl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4C5ADC59-7A02-445E-9FF4-871578BFC890}"/>
              </a:ext>
            </a:extLst>
          </p:cNvPr>
          <p:cNvGrpSpPr/>
          <p:nvPr/>
        </p:nvGrpSpPr>
        <p:grpSpPr>
          <a:xfrm>
            <a:off x="1602881" y="2157561"/>
            <a:ext cx="5938239" cy="1768548"/>
            <a:chOff x="1606733" y="2091459"/>
            <a:chExt cx="5938239" cy="1768548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EF7D79A6-D9D5-4175-9E38-4147BBDEEA46}"/>
                </a:ext>
              </a:extLst>
            </p:cNvPr>
            <p:cNvSpPr/>
            <p:nvPr/>
          </p:nvSpPr>
          <p:spPr>
            <a:xfrm>
              <a:off x="4003896" y="2737139"/>
              <a:ext cx="3541076" cy="793854"/>
            </a:xfrm>
            <a:prstGeom prst="wedgeRoundRectCallout">
              <a:avLst>
                <a:gd name="adj1" fmla="val -63575"/>
                <a:gd name="adj2" fmla="val 36316"/>
                <a:gd name="adj3" fmla="val 16667"/>
              </a:avLst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The next number will be 1. </a:t>
              </a: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AA69B85-C9A9-4C82-9183-DDF388C94C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606733" y="2091459"/>
              <a:ext cx="1837903" cy="1768548"/>
            </a:xfrm>
            <a:prstGeom prst="rect">
              <a:avLst/>
            </a:prstGeom>
          </p:spPr>
        </p:pic>
      </p:grp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14F47F8B-A84F-4566-AB4A-29DF4D999A9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211814" y="5093750"/>
          <a:ext cx="216000" cy="609600"/>
        </p:xfrm>
        <a:graphic>
          <a:graphicData uri="http://schemas.openxmlformats.org/drawingml/2006/table">
            <a:tbl>
              <a:tblPr firstRow="1" bandRow="1"/>
              <a:tblGrid>
                <a:gridCol w="216000">
                  <a:extLst>
                    <a:ext uri="{9D8B030D-6E8A-4147-A177-3AD203B41FA5}">
                      <a16:colId xmlns:a16="http://schemas.microsoft.com/office/drawing/2014/main" val="3390797052"/>
                    </a:ext>
                  </a:extLst>
                </a:gridCol>
              </a:tblGrid>
              <a:tr h="180000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2 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929620"/>
                  </a:ext>
                </a:extLst>
              </a:tr>
              <a:tr h="180000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947246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E31029A-8F91-40A4-99D1-B34A60E0CA24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415326" y="5556319"/>
          <a:ext cx="216000" cy="609600"/>
        </p:xfrm>
        <a:graphic>
          <a:graphicData uri="http://schemas.openxmlformats.org/drawingml/2006/table">
            <a:tbl>
              <a:tblPr firstRow="1" bandRow="1"/>
              <a:tblGrid>
                <a:gridCol w="216000">
                  <a:extLst>
                    <a:ext uri="{9D8B030D-6E8A-4147-A177-3AD203B41FA5}">
                      <a16:colId xmlns:a16="http://schemas.microsoft.com/office/drawing/2014/main" val="3390797052"/>
                    </a:ext>
                  </a:extLst>
                </a:gridCol>
              </a:tblGrid>
              <a:tr h="180000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3  </a:t>
                      </a:r>
                    </a:p>
                  </a:txBody>
                  <a:tcPr marL="0" marR="0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3929620"/>
                  </a:ext>
                </a:extLst>
              </a:tr>
              <a:tr h="180000">
                <a:tc>
                  <a:txBody>
                    <a:bodyPr/>
                    <a:lstStyle>
                      <a:lvl1pPr marL="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2571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5143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7715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0287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128587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154305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1800225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2057400" algn="l" defTabSz="514350" rtl="0" eaLnBrk="1" latinLnBrk="0" hangingPunct="1">
                        <a:defRPr sz="1013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GB" sz="2000" b="1" dirty="0">
                          <a:solidFill>
                            <a:srgbClr val="FF0000"/>
                          </a:solidFill>
                          <a:latin typeface="Century Gothic" panose="020B0502020202020204" pitchFamily="34" charset="0"/>
                        </a:rPr>
                        <a:t>4</a:t>
                      </a:r>
                    </a:p>
                  </a:txBody>
                  <a:tcPr marL="0" marR="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939472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5411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166B1E-D39A-45F7-A531-502DCAFF5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EE66B0-6775-4664-9BE4-1BAD30DD7E8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Multiply 3 digits by 1 digit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Jade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Jade correct? Prove it.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C9840F9-5B67-48ED-BE72-58EE28CC30FA}"/>
              </a:ext>
            </a:extLst>
          </p:cNvPr>
          <p:cNvSpPr/>
          <p:nvPr/>
        </p:nvSpPr>
        <p:spPr>
          <a:xfrm>
            <a:off x="3959622" y="1347608"/>
            <a:ext cx="3132095" cy="1456767"/>
          </a:xfrm>
          <a:prstGeom prst="wedgeRoundRectCallout">
            <a:avLst>
              <a:gd name="adj1" fmla="val -61232"/>
              <a:gd name="adj2" fmla="val 6494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number 5,870 is 6 times larger than 980. </a:t>
            </a:r>
          </a:p>
        </p:txBody>
      </p:sp>
    </p:spTree>
    <p:extLst>
      <p:ext uri="{BB962C8B-B14F-4D97-AF65-F5344CB8AC3E}">
        <p14:creationId xmlns:p14="http://schemas.microsoft.com/office/powerpoint/2010/main" val="781901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166B1E-D39A-45F7-A531-502DCAFF5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EE66B0-6775-4664-9BE4-1BAD30DD7E8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Multiply 3 digits by 1 digit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Jade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Jade correct? Prove it.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No, Jade is incorrect because....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C9840F9-5B67-48ED-BE72-58EE28CC30FA}"/>
              </a:ext>
            </a:extLst>
          </p:cNvPr>
          <p:cNvSpPr/>
          <p:nvPr/>
        </p:nvSpPr>
        <p:spPr>
          <a:xfrm>
            <a:off x="3959622" y="1347608"/>
            <a:ext cx="3132095" cy="1456767"/>
          </a:xfrm>
          <a:prstGeom prst="wedgeRoundRectCallout">
            <a:avLst>
              <a:gd name="adj1" fmla="val -61232"/>
              <a:gd name="adj2" fmla="val 6494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number 5,870 is 6 times larger than 980. </a:t>
            </a:r>
          </a:p>
        </p:txBody>
      </p:sp>
    </p:spTree>
    <p:extLst>
      <p:ext uri="{BB962C8B-B14F-4D97-AF65-F5344CB8AC3E}">
        <p14:creationId xmlns:p14="http://schemas.microsoft.com/office/powerpoint/2010/main" val="32476549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84B107DC-B90C-4A45-B422-BA8DE29C2552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A166B1E-D39A-45F7-A531-502DCAFF5FF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4662"/>
            <a:ext cx="8913124" cy="63221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CDEE66B0-6775-4664-9BE4-1BAD30DD7E8D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Multiply 3 digits by 1 digit</a:t>
            </a:r>
          </a:p>
          <a:p>
            <a:pPr lvl="0" algn="ctr"/>
            <a:endParaRPr lang="en-GB" sz="20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Jade says,</a:t>
            </a: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algn="r"/>
            <a:endParaRPr lang="en-GB" sz="16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Is Jade correct? Prove it.</a:t>
            </a:r>
            <a:endParaRPr lang="en-GB" sz="32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r>
              <a:rPr lang="en-GB" sz="20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No, Jade is incorrect because 980 x 6 = 5,880.</a:t>
            </a:r>
            <a:endParaRPr lang="en-GB" sz="3200" b="1" dirty="0">
              <a:solidFill>
                <a:srgbClr val="FF0000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400" b="1" u="sng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CC9840F9-5B67-48ED-BE72-58EE28CC30FA}"/>
              </a:ext>
            </a:extLst>
          </p:cNvPr>
          <p:cNvSpPr/>
          <p:nvPr/>
        </p:nvSpPr>
        <p:spPr>
          <a:xfrm>
            <a:off x="3959622" y="1347608"/>
            <a:ext cx="3132095" cy="1456767"/>
          </a:xfrm>
          <a:prstGeom prst="wedgeRoundRectCallout">
            <a:avLst>
              <a:gd name="adj1" fmla="val -61232"/>
              <a:gd name="adj2" fmla="val 64945"/>
              <a:gd name="adj3" fmla="val 16667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  <a:latin typeface="Century Gothic" panose="020B0502020202020204" pitchFamily="34" charset="0"/>
              </a:rPr>
              <a:t>My number 5,870 is 6 times larger than 980. </a:t>
            </a:r>
          </a:p>
        </p:txBody>
      </p:sp>
    </p:spTree>
    <p:extLst>
      <p:ext uri="{BB962C8B-B14F-4D97-AF65-F5344CB8AC3E}">
        <p14:creationId xmlns:p14="http://schemas.microsoft.com/office/powerpoint/2010/main" val="6058986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 smtClean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Divide 3 digits by 1 digit</a:t>
            </a:r>
            <a:endParaRPr lang="en-GB" sz="1600" b="1" u="sng" dirty="0">
              <a:solidFill>
                <a:schemeClr val="bg2">
                  <a:lumMod val="50000"/>
                </a:schemeClr>
              </a:solidFill>
              <a:latin typeface="Century Gothic" panose="020B0502020202020204" pitchFamily="34" charset="0"/>
            </a:endParaRP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Add the symbol &lt;, &gt; or = to make the following statement correct.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91DAA9-C864-411C-B009-C7F5D02417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3867504"/>
              </p:ext>
            </p:extLst>
          </p:nvPr>
        </p:nvGraphicFramePr>
        <p:xfrm>
          <a:off x="2211436" y="2574859"/>
          <a:ext cx="2196550" cy="848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550">
                  <a:extLst>
                    <a:ext uri="{9D8B030D-6E8A-4147-A177-3AD203B41FA5}">
                      <a16:colId xmlns:a16="http://schemas.microsoft.com/office/drawing/2014/main" val="3142503022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627 ÷ 3</a:t>
                      </a:r>
                    </a:p>
                  </a:txBody>
                  <a:tcPr marL="100585" marR="100585" marT="107806" marB="107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78352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87FB3D8-D80D-447B-933A-50B8536B3F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1059892"/>
              </p:ext>
            </p:extLst>
          </p:nvPr>
        </p:nvGraphicFramePr>
        <p:xfrm>
          <a:off x="4736014" y="2574859"/>
          <a:ext cx="2196550" cy="848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550">
                  <a:extLst>
                    <a:ext uri="{9D8B030D-6E8A-4147-A177-3AD203B41FA5}">
                      <a16:colId xmlns:a16="http://schemas.microsoft.com/office/drawing/2014/main" val="3142503022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763 ÷ 7</a:t>
                      </a:r>
                    </a:p>
                  </a:txBody>
                  <a:tcPr marL="100585" marR="100585" marT="107806" marB="107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783520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A226612E-557D-4729-9063-3E9EF5A14CDC}"/>
              </a:ext>
            </a:extLst>
          </p:cNvPr>
          <p:cNvSpPr/>
          <p:nvPr/>
        </p:nvSpPr>
        <p:spPr>
          <a:xfrm>
            <a:off x="4147570" y="2559021"/>
            <a:ext cx="848861" cy="8488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28912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5252A847-DE45-4FA3-A1F8-EEBEB845FF8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solidFill>
            <a:schemeClr val="bg1">
              <a:alpha val="82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Divide 3 digits by 1 digit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/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Add the symbol &lt;, &gt; or = to make the following statement correct. 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B632E459-9B27-4467-B89C-78410207B713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091DAA9-C864-411C-B009-C7F5D02417C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211436" y="2574859"/>
          <a:ext cx="2196550" cy="848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550">
                  <a:extLst>
                    <a:ext uri="{9D8B030D-6E8A-4147-A177-3AD203B41FA5}">
                      <a16:colId xmlns:a16="http://schemas.microsoft.com/office/drawing/2014/main" val="3142503022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627 ÷ 3</a:t>
                      </a:r>
                    </a:p>
                  </a:txBody>
                  <a:tcPr marL="100585" marR="100585" marT="107806" marB="107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783520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887FB3D8-D80D-447B-933A-50B8536B3F2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36014" y="2574859"/>
          <a:ext cx="2196550" cy="8488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96550">
                  <a:extLst>
                    <a:ext uri="{9D8B030D-6E8A-4147-A177-3AD203B41FA5}">
                      <a16:colId xmlns:a16="http://schemas.microsoft.com/office/drawing/2014/main" val="3142503022"/>
                    </a:ext>
                  </a:extLst>
                </a:gridCol>
              </a:tblGrid>
              <a:tr h="848861">
                <a:tc>
                  <a:txBody>
                    <a:bodyPr/>
                    <a:lstStyle/>
                    <a:p>
                      <a:pPr algn="ctr"/>
                      <a:r>
                        <a:rPr lang="en-GB" sz="28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763 ÷ 7</a:t>
                      </a:r>
                    </a:p>
                  </a:txBody>
                  <a:tcPr marL="100585" marR="100585" marT="107806" marB="107806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783520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A226612E-557D-4729-9063-3E9EF5A14CDC}"/>
              </a:ext>
            </a:extLst>
          </p:cNvPr>
          <p:cNvSpPr/>
          <p:nvPr/>
        </p:nvSpPr>
        <p:spPr>
          <a:xfrm>
            <a:off x="4147570" y="2559021"/>
            <a:ext cx="848861" cy="848861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Century Gothic" panose="020B0502020202020204" pitchFamily="34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7754466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9426B6B-94AA-4D9B-BC63-8F0BC9ED51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8" name="Picture 17" descr="A close up of a sign&#10;&#10;Description generated with high confidence">
            <a:extLst>
              <a:ext uri="{FF2B5EF4-FFF2-40B4-BE49-F238E27FC236}">
                <a16:creationId xmlns:a16="http://schemas.microsoft.com/office/drawing/2014/main" id="{AF62330C-AB9B-43BE-82E4-98A7F5B9D6D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9" y="6454317"/>
            <a:ext cx="1174025" cy="278902"/>
          </a:xfrm>
          <a:prstGeom prst="rect">
            <a:avLst/>
          </a:prstGeom>
        </p:spPr>
      </p:pic>
      <p:sp>
        <p:nvSpPr>
          <p:cNvPr id="7" name="TextBox 8">
            <a:extLst>
              <a:ext uri="{FF2B5EF4-FFF2-40B4-BE49-F238E27FC236}">
                <a16:creationId xmlns:a16="http://schemas.microsoft.com/office/drawing/2014/main" id="{F2267ACB-233E-41BC-B01B-8F3DC45483E4}"/>
              </a:ext>
            </a:extLst>
          </p:cNvPr>
          <p:cNvSpPr txBox="1"/>
          <p:nvPr/>
        </p:nvSpPr>
        <p:spPr>
          <a:xfrm>
            <a:off x="27814" y="6688627"/>
            <a:ext cx="1231337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GB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r>
              <a:rPr lang="en-GB" altLang="en-US" sz="500" b="1" dirty="0">
                <a:latin typeface="Century Gothic" panose="020B0502020202020204" pitchFamily="34" charset="0"/>
              </a:rPr>
              <a:t>© Classroom Secrets Limited 2018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911EFB-B713-48DD-A3BF-16B87F8C673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38" y="141338"/>
            <a:ext cx="8913124" cy="63221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8EAB0456-91D7-4E71-9B45-F101CBF25B6E}"/>
              </a:ext>
            </a:extLst>
          </p:cNvPr>
          <p:cNvSpPr/>
          <p:nvPr/>
        </p:nvSpPr>
        <p:spPr>
          <a:xfrm>
            <a:off x="275304" y="272387"/>
            <a:ext cx="8593393" cy="6057245"/>
          </a:xfrm>
          <a:prstGeom prst="rect">
            <a:avLst/>
          </a:prstGeom>
          <a:noFill/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GB" sz="1600" b="1" u="sng" dirty="0">
                <a:solidFill>
                  <a:schemeClr val="bg2">
                    <a:lumMod val="50000"/>
                  </a:schemeClr>
                </a:solidFill>
                <a:latin typeface="Century Gothic" panose="020B0502020202020204" pitchFamily="34" charset="0"/>
              </a:rPr>
              <a:t>Divide 3 digits by 1 digit</a:t>
            </a:r>
          </a:p>
          <a:p>
            <a:pPr lvl="0" algn="ctr"/>
            <a:endParaRPr lang="en-GB" sz="2000" b="1" dirty="0">
              <a:solidFill>
                <a:prstClr val="black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Ellie has spilt paint all over her maths homework!</a:t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/>
            </a:r>
            <a:b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</a:b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She was dividing 672 by a 1 digit number, and she remembers her answer was a whole number less than 300.</a:t>
            </a:r>
          </a:p>
          <a:p>
            <a:pPr lvl="0" algn="ctr" defTabSz="514350">
              <a:defRPr/>
            </a:pPr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  <a:p>
            <a:pPr lvl="0" algn="ctr" defTabSz="514350">
              <a:defRPr/>
            </a:pPr>
            <a:r>
              <a:rPr lang="en-GB" sz="2000" b="1" dirty="0">
                <a:solidFill>
                  <a:schemeClr val="tx1"/>
                </a:solidFill>
                <a:latin typeface="Century Gothic" panose="020B0502020202020204" pitchFamily="34" charset="0"/>
              </a:rPr>
              <a:t>What could her equation have been?</a:t>
            </a:r>
          </a:p>
          <a:p>
            <a:pPr lvl="0" algn="ctr"/>
            <a:endParaRPr lang="en-GB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9001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0563C1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2B28500E97074E9232E002F87A0DA8" ma:contentTypeVersion="9" ma:contentTypeDescription="Create a new document." ma:contentTypeScope="" ma:versionID="066ddb0580c6cb957c158bf950613a88">
  <xsd:schema xmlns:xsd="http://www.w3.org/2001/XMLSchema" xmlns:xs="http://www.w3.org/2001/XMLSchema" xmlns:p="http://schemas.microsoft.com/office/2006/metadata/properties" xmlns:ns2="86144f90-c7b6-48d0-aae5-f5e9e48cc3df" xmlns:ns3="5c7a0828-c5e4-45f8-a074-18a8fdc88ec6" targetNamespace="http://schemas.microsoft.com/office/2006/metadata/properties" ma:root="true" ma:fieldsID="b6edf0ecd0c2312d28fd762618f18263" ns2:_="" ns3:_="">
    <xsd:import namespace="86144f90-c7b6-48d0-aae5-f5e9e48cc3df"/>
    <xsd:import namespace="5c7a0828-c5e4-45f8-a074-18a8fdc88ec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EventHashCode" minOccurs="0"/>
                <xsd:element ref="ns3:MediaServiceGenerationTim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144f90-c7b6-48d0-aae5-f5e9e48cc3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7a0828-c5e4-45f8-a074-18a8fdc88e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3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B43A2C4-9BE6-43B3-859C-B967C027AF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6144f90-c7b6-48d0-aae5-f5e9e48cc3df"/>
    <ds:schemaRef ds:uri="5c7a0828-c5e4-45f8-a074-18a8fdc88e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EF8F11D-A449-4684-B8E0-461263A2E192}">
  <ds:schemaRefs>
    <ds:schemaRef ds:uri="http://schemas.openxmlformats.org/package/2006/metadata/core-properties"/>
    <ds:schemaRef ds:uri="5c7a0828-c5e4-45f8-a074-18a8fdc88ec6"/>
    <ds:schemaRef ds:uri="http://purl.org/dc/elements/1.1/"/>
    <ds:schemaRef ds:uri="86144f90-c7b6-48d0-aae5-f5e9e48cc3df"/>
    <ds:schemaRef ds:uri="http://www.w3.org/XML/1998/namespace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8BE7001C-4FE1-4FF1-8D32-419BDEA7C0F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1253</TotalTime>
  <Words>1361</Words>
  <Application>Microsoft Office PowerPoint</Application>
  <PresentationFormat>On-screen Show (4:3)</PresentationFormat>
  <Paragraphs>812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40" baseType="lpstr">
      <vt:lpstr>Arial</vt:lpstr>
      <vt:lpstr>Calibri</vt:lpstr>
      <vt:lpstr>Calibri Light</vt:lpstr>
      <vt:lpstr>Century Gothic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Ashleigh Sobol</dc:creator>
  <cp:lastModifiedBy>Miss Hilditch</cp:lastModifiedBy>
  <cp:revision>50</cp:revision>
  <dcterms:created xsi:type="dcterms:W3CDTF">2018-03-17T10:08:43Z</dcterms:created>
  <dcterms:modified xsi:type="dcterms:W3CDTF">2021-02-01T11:04:23Z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0x0101002E2B28500E97074E9232E002F87A0DA8</vt:lpwstr>
  </property>
  <property fmtid="{D5CDD505-2E9C-101B-9397-08002B2CF9AE}" pid="3" name="TaxKeyword">
    <vt:lpwstr/>
  </property>
</Properties>
</file>