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0"/>
  </p:notesMasterIdLst>
  <p:sldIdLst>
    <p:sldId id="296" r:id="rId11"/>
    <p:sldId id="297" r:id="rId12"/>
    <p:sldId id="319" r:id="rId13"/>
    <p:sldId id="298" r:id="rId14"/>
    <p:sldId id="299" r:id="rId15"/>
    <p:sldId id="300" r:id="rId16"/>
    <p:sldId id="304" r:id="rId17"/>
    <p:sldId id="306" r:id="rId18"/>
    <p:sldId id="307" r:id="rId19"/>
    <p:sldId id="308" r:id="rId20"/>
    <p:sldId id="301" r:id="rId21"/>
    <p:sldId id="310" r:id="rId22"/>
    <p:sldId id="311" r:id="rId23"/>
    <p:sldId id="312" r:id="rId24"/>
    <p:sldId id="313" r:id="rId25"/>
    <p:sldId id="315" r:id="rId26"/>
    <p:sldId id="316" r:id="rId27"/>
    <p:sldId id="317" r:id="rId28"/>
    <p:sldId id="31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83" d="100"/>
          <a:sy n="83" d="100"/>
        </p:scale>
        <p:origin x="147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193E16CE-F3B3-4F2C-BBFA-00F173330AFF}"/>
    <pc:docChg chg="custSel modSld">
      <pc:chgData name="James Clegg" userId="c6df1435-7a36-4b38-be4d-16e68e91152f" providerId="ADAL" clId="{193E16CE-F3B3-4F2C-BBFA-00F173330AFF}" dt="2021-01-08T10:48:43.956" v="16"/>
      <pc:docMkLst>
        <pc:docMk/>
      </pc:docMkLst>
      <pc:sldChg chg="modTransition">
        <pc:chgData name="James Clegg" userId="c6df1435-7a36-4b38-be4d-16e68e91152f" providerId="ADAL" clId="{193E16CE-F3B3-4F2C-BBFA-00F173330AFF}" dt="2021-01-08T10:48:43.956" v="16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193E16CE-F3B3-4F2C-BBFA-00F173330AFF}" dt="2021-01-08T10:48:43.956" v="16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4128357408" sldId="298"/>
        </pc:sldMkLst>
        <pc:picChg chg="del">
          <ac:chgData name="James Clegg" userId="c6df1435-7a36-4b38-be4d-16e68e91152f" providerId="ADAL" clId="{193E16CE-F3B3-4F2C-BBFA-00F173330AFF}" dt="2021-01-08T10:47:56.328" v="1" actId="478"/>
          <ac:picMkLst>
            <pc:docMk/>
            <pc:sldMk cId="4128357408" sldId="298"/>
            <ac:picMk id="28" creationId="{00000000-0000-0000-0000-000000000000}"/>
          </ac:picMkLst>
        </pc:picChg>
      </pc:sldChg>
      <pc:sldChg chg="modTransition">
        <pc:chgData name="James Clegg" userId="c6df1435-7a36-4b38-be4d-16e68e91152f" providerId="ADAL" clId="{193E16CE-F3B3-4F2C-BBFA-00F173330AFF}" dt="2021-01-08T10:48:43.956" v="16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939627984" sldId="300"/>
        </pc:sldMkLst>
        <pc:picChg chg="del">
          <ac:chgData name="James Clegg" userId="c6df1435-7a36-4b38-be4d-16e68e91152f" providerId="ADAL" clId="{193E16CE-F3B3-4F2C-BBFA-00F173330AFF}" dt="2021-01-08T10:47:59.002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782242679" sldId="301"/>
        </pc:sldMkLst>
        <pc:picChg chg="del">
          <ac:chgData name="James Clegg" userId="c6df1435-7a36-4b38-be4d-16e68e91152f" providerId="ADAL" clId="{193E16CE-F3B3-4F2C-BBFA-00F173330AFF}" dt="2021-01-08T10:48:14.754" v="7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195527484" sldId="304"/>
        </pc:sldMkLst>
        <pc:picChg chg="del">
          <ac:chgData name="James Clegg" userId="c6df1435-7a36-4b38-be4d-16e68e91152f" providerId="ADAL" clId="{193E16CE-F3B3-4F2C-BBFA-00F173330AFF}" dt="2021-01-08T10:48:01.798" v="3" actId="478"/>
          <ac:picMkLst>
            <pc:docMk/>
            <pc:sldMk cId="3195527484" sldId="304"/>
            <ac:picMk id="3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2776576287" sldId="306"/>
        </pc:sldMkLst>
        <pc:picChg chg="del">
          <ac:chgData name="James Clegg" userId="c6df1435-7a36-4b38-be4d-16e68e91152f" providerId="ADAL" clId="{193E16CE-F3B3-4F2C-BBFA-00F173330AFF}" dt="2021-01-08T10:48:04.986" v="4" actId="478"/>
          <ac:picMkLst>
            <pc:docMk/>
            <pc:sldMk cId="2776576287" sldId="306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147886877" sldId="307"/>
        </pc:sldMkLst>
        <pc:picChg chg="del">
          <ac:chgData name="James Clegg" userId="c6df1435-7a36-4b38-be4d-16e68e91152f" providerId="ADAL" clId="{193E16CE-F3B3-4F2C-BBFA-00F173330AFF}" dt="2021-01-08T10:48:08.388" v="5" actId="478"/>
          <ac:picMkLst>
            <pc:docMk/>
            <pc:sldMk cId="3147886877" sldId="307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455569320" sldId="308"/>
        </pc:sldMkLst>
        <pc:picChg chg="del">
          <ac:chgData name="James Clegg" userId="c6df1435-7a36-4b38-be4d-16e68e91152f" providerId="ADAL" clId="{193E16CE-F3B3-4F2C-BBFA-00F173330AFF}" dt="2021-01-08T10:48:11.576" v="6" actId="478"/>
          <ac:picMkLst>
            <pc:docMk/>
            <pc:sldMk cId="455569320" sldId="308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2240821161" sldId="310"/>
        </pc:sldMkLst>
        <pc:picChg chg="del">
          <ac:chgData name="James Clegg" userId="c6df1435-7a36-4b38-be4d-16e68e91152f" providerId="ADAL" clId="{193E16CE-F3B3-4F2C-BBFA-00F173330AFF}" dt="2021-01-08T10:48:17.132" v="8" actId="478"/>
          <ac:picMkLst>
            <pc:docMk/>
            <pc:sldMk cId="2240821161" sldId="310"/>
            <ac:picMk id="1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1312289314" sldId="311"/>
        </pc:sldMkLst>
        <pc:picChg chg="del">
          <ac:chgData name="James Clegg" userId="c6df1435-7a36-4b38-be4d-16e68e91152f" providerId="ADAL" clId="{193E16CE-F3B3-4F2C-BBFA-00F173330AFF}" dt="2021-01-08T10:48:20.595" v="9" actId="478"/>
          <ac:picMkLst>
            <pc:docMk/>
            <pc:sldMk cId="1312289314" sldId="311"/>
            <ac:picMk id="1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2434750541" sldId="312"/>
        </pc:sldMkLst>
        <pc:picChg chg="del">
          <ac:chgData name="James Clegg" userId="c6df1435-7a36-4b38-be4d-16e68e91152f" providerId="ADAL" clId="{193E16CE-F3B3-4F2C-BBFA-00F173330AFF}" dt="2021-01-08T10:48:23.372" v="10" actId="478"/>
          <ac:picMkLst>
            <pc:docMk/>
            <pc:sldMk cId="2434750541" sldId="312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560783428" sldId="313"/>
        </pc:sldMkLst>
        <pc:picChg chg="del">
          <ac:chgData name="James Clegg" userId="c6df1435-7a36-4b38-be4d-16e68e91152f" providerId="ADAL" clId="{193E16CE-F3B3-4F2C-BBFA-00F173330AFF}" dt="2021-01-08T10:48:26.858" v="11" actId="478"/>
          <ac:picMkLst>
            <pc:docMk/>
            <pc:sldMk cId="560783428" sldId="31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599722927" sldId="315"/>
        </pc:sldMkLst>
        <pc:picChg chg="del">
          <ac:chgData name="James Clegg" userId="c6df1435-7a36-4b38-be4d-16e68e91152f" providerId="ADAL" clId="{193E16CE-F3B3-4F2C-BBFA-00F173330AFF}" dt="2021-01-08T10:48:29.739" v="12" actId="478"/>
          <ac:picMkLst>
            <pc:docMk/>
            <pc:sldMk cId="599722927" sldId="315"/>
            <ac:picMk id="1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289823152" sldId="316"/>
        </pc:sldMkLst>
        <pc:picChg chg="del">
          <ac:chgData name="James Clegg" userId="c6df1435-7a36-4b38-be4d-16e68e91152f" providerId="ADAL" clId="{193E16CE-F3B3-4F2C-BBFA-00F173330AFF}" dt="2021-01-08T10:48:33.039" v="13" actId="478"/>
          <ac:picMkLst>
            <pc:docMk/>
            <pc:sldMk cId="289823152" sldId="31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685474074" sldId="317"/>
        </pc:sldMkLst>
        <pc:picChg chg="del">
          <ac:chgData name="James Clegg" userId="c6df1435-7a36-4b38-be4d-16e68e91152f" providerId="ADAL" clId="{193E16CE-F3B3-4F2C-BBFA-00F173330AFF}" dt="2021-01-08T10:48:35.970" v="14" actId="478"/>
          <ac:picMkLst>
            <pc:docMk/>
            <pc:sldMk cId="685474074" sldId="317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618058498" sldId="318"/>
        </pc:sldMkLst>
        <pc:picChg chg="del">
          <ac:chgData name="James Clegg" userId="c6df1435-7a36-4b38-be4d-16e68e91152f" providerId="ADAL" clId="{193E16CE-F3B3-4F2C-BBFA-00F173330AFF}" dt="2021-01-08T10:48:38.380" v="15" actId="478"/>
          <ac:picMkLst>
            <pc:docMk/>
            <pc:sldMk cId="3618058498" sldId="318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193E16CE-F3B3-4F2C-BBFA-00F173330AFF}" dt="2021-01-08T10:48:43.956" v="16"/>
        <pc:sldMkLst>
          <pc:docMk/>
          <pc:sldMk cId="3893481831" sldId="319"/>
        </pc:sldMkLst>
        <pc:picChg chg="del">
          <ac:chgData name="James Clegg" userId="c6df1435-7a36-4b38-be4d-16e68e91152f" providerId="ADAL" clId="{193E16CE-F3B3-4F2C-BBFA-00F173330AFF}" dt="2021-01-08T10:47:54.162" v="0" actId="478"/>
          <ac:picMkLst>
            <pc:docMk/>
            <pc:sldMk cId="3893481831" sldId="319"/>
            <ac:picMk id="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0" Type="http://schemas.openxmlformats.org/officeDocument/2006/relationships/image" Target="../media/image24.png"/><Relationship Id="rId9" Type="http://schemas.openxmlformats.org/officeDocument/2006/relationships/image" Target="../media/image2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9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17" Type="http://schemas.openxmlformats.org/officeDocument/2006/relationships/image" Target="../media/image47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6.png"/><Relationship Id="rId1" Type="http://schemas.openxmlformats.org/officeDocument/2006/relationships/tags" Target="../tags/tag9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9.png"/><Relationship Id="rId10" Type="http://schemas.openxmlformats.org/officeDocument/2006/relationships/image" Target="../media/image41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5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6" Type="http://schemas.openxmlformats.org/officeDocument/2006/relationships/image" Target="../media/image9.png"/><Relationship Id="rId5" Type="http://schemas.openxmlformats.org/officeDocument/2006/relationships/image" Target="../media/image5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11" Type="http://schemas.openxmlformats.org/officeDocument/2006/relationships/image" Target="../media/image18.png"/><Relationship Id="rId5" Type="http://schemas.openxmlformats.org/officeDocument/2006/relationships/image" Target="../media/image130.png"/><Relationship Id="rId10" Type="http://schemas.openxmlformats.org/officeDocument/2006/relationships/image" Target="../media/image17.png"/><Relationship Id="rId9" Type="http://schemas.openxmlformats.org/officeDocument/2006/relationships/image" Target="../media/image1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653" y="2532810"/>
            <a:ext cx="6974428" cy="17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75291" y="698378"/>
                <a:ext cx="1549294" cy="884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291" y="698378"/>
                <a:ext cx="1549294" cy="8847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42056" y="698378"/>
                <a:ext cx="981747" cy="886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2056" y="698378"/>
                <a:ext cx="981747" cy="8861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91569" y="698378"/>
                <a:ext cx="1549294" cy="888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1569" y="698378"/>
                <a:ext cx="1549294" cy="8880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46786" y="2844880"/>
                <a:ext cx="764737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Numerator not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non-unit fraction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786" y="2844880"/>
                <a:ext cx="7647371" cy="523220"/>
              </a:xfrm>
              <a:prstGeom prst="rect">
                <a:avLst/>
              </a:prstGeom>
              <a:blipFill>
                <a:blip r:embed="rId8"/>
                <a:stretch>
                  <a:fillRect l="-159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9846" y="4075652"/>
                <a:ext cx="1549294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143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700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46" y="4075652"/>
                <a:ext cx="1549294" cy="89037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69539" y="4075652"/>
                <a:ext cx="1549294" cy="8870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539" y="4075652"/>
                <a:ext cx="1549294" cy="8870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768924" y="4075652"/>
                <a:ext cx="1549294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924" y="4075652"/>
                <a:ext cx="1549294" cy="89037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069232" y="4075652"/>
                <a:ext cx="1549294" cy="886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3400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9232" y="4075652"/>
                <a:ext cx="1549294" cy="88614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5556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643067" y="1741467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7940991" y="14127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654628" y="14127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37067" y="201653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483720" y="141199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69174" y="14127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111901" y="1388324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26447" y="138832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76923" y="3875591"/>
                <a:ext cx="1549294" cy="885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923" y="3875591"/>
                <a:ext cx="1549294" cy="8854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7783664" y="200478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62521" y="840089"/>
            <a:ext cx="7278470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994979" y="35776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9476" y="1057576"/>
            <a:ext cx="1373382" cy="447041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332519" y="2104905"/>
                <a:ext cx="1549294" cy="8815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519" y="2104905"/>
                <a:ext cx="1549294" cy="8815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13093" y="2095696"/>
                <a:ext cx="1549294" cy="885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093" y="2095696"/>
                <a:ext cx="1549294" cy="88543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269655" y="2119703"/>
                <a:ext cx="1549294" cy="885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655" y="2119703"/>
                <a:ext cx="1549294" cy="88511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726217" y="2133666"/>
                <a:ext cx="1549294" cy="881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217" y="2133666"/>
                <a:ext cx="1549294" cy="8812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206791" y="2558780"/>
                <a:ext cx="1549294" cy="882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6791" y="2558780"/>
                <a:ext cx="1549294" cy="882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>
            <a:cxnSpLocks/>
          </p:cNvCxnSpPr>
          <p:nvPr/>
        </p:nvCxnSpPr>
        <p:spPr>
          <a:xfrm flipH="1" flipV="1">
            <a:off x="3577067" y="1751762"/>
            <a:ext cx="1172185" cy="2061104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24082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0.63767 4.44444E-6 " pathEditMode="relative" rAng="0" ptsTypes="AA">
                                      <p:cBhvr>
                                        <p:cTn id="21" dur="7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3" grpId="1" animBg="1"/>
      <p:bldP spid="23" grpId="2" animBg="1"/>
      <p:bldP spid="24" grpId="0"/>
      <p:bldP spid="25" grpId="0"/>
      <p:bldP spid="26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725173" y="3515267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8023097" y="31865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732421" y="31865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57273" y="373953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985654" y="318579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73325" y="3162121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798439" y="3179771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910768" y="317977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8545" y="2117571"/>
                <a:ext cx="1549294" cy="8881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545" y="2117571"/>
                <a:ext cx="1549294" cy="8881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860326" y="374048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8737" y="2455604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2)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736734" y="1362140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8034658" y="103341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48295" y="103341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68834" y="158640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6577387" y="103266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662841" y="103341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205568" y="100899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120114" y="1008996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88545" y="129000"/>
                <a:ext cx="1549294" cy="881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545" y="129000"/>
                <a:ext cx="1549294" cy="8812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7871887" y="158735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90298" y="302477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1)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2835882" y="316212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948211" y="317977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9505" y="5410780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017429" y="508205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29928" y="508205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51605" y="563504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5835379" y="508130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7854658" y="563599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73069" y="4351117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3)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3295354" y="505763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47528" y="4274644"/>
                <a:ext cx="1031329" cy="882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528" y="4274644"/>
                <a:ext cx="1031329" cy="88229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/>
          <p:cNvCxnSpPr/>
          <p:nvPr/>
        </p:nvCxnSpPr>
        <p:spPr>
          <a:xfrm>
            <a:off x="1293820" y="643363"/>
            <a:ext cx="5283567" cy="36563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cxnSpLocks/>
          </p:cNvCxnSpPr>
          <p:nvPr/>
        </p:nvCxnSpPr>
        <p:spPr>
          <a:xfrm>
            <a:off x="1371600" y="2572881"/>
            <a:ext cx="2501725" cy="55256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</p:cNvCxnSpPr>
          <p:nvPr/>
        </p:nvCxnSpPr>
        <p:spPr>
          <a:xfrm>
            <a:off x="1371600" y="4657514"/>
            <a:ext cx="1906525" cy="400121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5734" y="94647"/>
            <a:ext cx="747045" cy="74704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628578" y="23733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228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643067" y="1741816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7940991" y="1413089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654628" y="1413089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37067" y="2016884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12204" y="1422636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83416" y="1413089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69022" y="1388673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297810" y="138867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30420" y="108286"/>
                <a:ext cx="1549294" cy="88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20" y="108286"/>
                <a:ext cx="1549294" cy="885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7798178" y="200513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6726598" y="139327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102268" y="2161784"/>
                <a:ext cx="1549294" cy="8802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2268" y="2161784"/>
                <a:ext cx="1549294" cy="8802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2308769" y="2161784"/>
                <a:ext cx="1549294" cy="884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769" y="2161784"/>
                <a:ext cx="1549294" cy="8840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529943" y="2194208"/>
                <a:ext cx="1549294" cy="883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943" y="2194208"/>
                <a:ext cx="1549294" cy="8837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757951" y="2194208"/>
                <a:ext cx="1549294" cy="8798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951" y="2194208"/>
                <a:ext cx="1549294" cy="87985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979125" y="2194208"/>
                <a:ext cx="1549294" cy="881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9125" y="2194208"/>
                <a:ext cx="1549294" cy="8816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1044440" y="3263586"/>
            <a:ext cx="2923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is half of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088710" y="3971472"/>
                <a:ext cx="2914698" cy="7627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 is equal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710" y="3971472"/>
                <a:ext cx="2914698" cy="762773"/>
              </a:xfrm>
              <a:prstGeom prst="rect">
                <a:avLst/>
              </a:prstGeom>
              <a:blipFill>
                <a:blip r:embed="rId11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2089314" y="5100662"/>
                <a:ext cx="652219" cy="769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3600" dirty="0">
                    <a:latin typeface="KG Primary Penmanship" panose="02000506000000020003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9314" y="5100662"/>
                <a:ext cx="652219" cy="76925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714864" y="5100662"/>
                <a:ext cx="652219" cy="7665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37</m:t>
                        </m:r>
                      </m:den>
                    </m:f>
                  </m:oMath>
                </a14:m>
                <a:r>
                  <a:rPr lang="en-GB" sz="3600" dirty="0">
                    <a:latin typeface="KG Primary Penmanship" panose="02000506000000020003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864" y="5100662"/>
                <a:ext cx="652219" cy="76655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643067" y="1098621"/>
            <a:ext cx="7297924" cy="12312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940991" y="932052"/>
            <a:ext cx="7893" cy="3600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54628" y="932052"/>
            <a:ext cx="7893" cy="3600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292268" y="932052"/>
            <a:ext cx="7893" cy="3600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483465" y="735606"/>
            <a:ext cx="2822238" cy="604414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207133" y="2566470"/>
                <a:ext cx="1549294" cy="884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133" y="2566470"/>
                <a:ext cx="1549294" cy="88408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Picture 4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00789" y="4050884"/>
            <a:ext cx="747045" cy="74704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5403633" y="419357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190365" y="5100662"/>
                <a:ext cx="652219" cy="767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21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42</m:t>
                        </m:r>
                      </m:den>
                    </m:f>
                  </m:oMath>
                </a14:m>
                <a:r>
                  <a:rPr lang="en-GB" sz="3600" dirty="0">
                    <a:latin typeface="KG Primary Penmanship" panose="02000506000000020003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0365" y="5100662"/>
                <a:ext cx="652219" cy="76706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315320" y="5100662"/>
                <a:ext cx="65221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49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3600" dirty="0">
                    <a:latin typeface="KG Primary Penmanship" panose="02000506000000020003" pitchFamily="2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320" y="5100662"/>
                <a:ext cx="652219" cy="76937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3475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3" grpId="1"/>
      <p:bldP spid="34" grpId="0"/>
      <p:bldP spid="35" grpId="0"/>
      <p:bldP spid="36" grpId="0"/>
      <p:bldP spid="38" grpId="0"/>
      <p:bldP spid="41" grpId="0"/>
      <p:bldP spid="44" grpId="0"/>
      <p:bldP spid="45" grpId="0"/>
      <p:bldP spid="47" grpId="0"/>
      <p:bldP spid="49" grpId="0"/>
      <p:bldP spid="49" grpId="1"/>
      <p:bldP spid="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790387" y="1224458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088311" y="89254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801948" y="88405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25952" y="1430251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266718" y="90103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534333" y="88829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12743" y="87556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45128" y="871314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6328" y="69406"/>
                <a:ext cx="1549294" cy="88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28" y="69406"/>
                <a:ext cx="1549294" cy="885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7918844" y="148859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597436" y="542196"/>
            <a:ext cx="2847692" cy="244529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54318" y="161233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1)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5355923" y="89678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23538" y="87980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177513" y="905278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7040" y="3251585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054964" y="291966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68601" y="291117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92605" y="345737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233371" y="292815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00986" y="291542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79396" y="290268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411781" y="2898441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6328" y="1909889"/>
                <a:ext cx="1549294" cy="88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28" y="1909889"/>
                <a:ext cx="1549294" cy="8853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7860666" y="3762011"/>
            <a:ext cx="848236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603841" y="2390015"/>
            <a:ext cx="992755" cy="48787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38200" y="2001716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2)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322576" y="292391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90191" y="290693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144166" y="2932405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4235730" y="347340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791498" y="5249985"/>
            <a:ext cx="732304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089422" y="491806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03059" y="490957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627063" y="545577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0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6632151" y="492655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260332" y="490108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717605" y="4896841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1056616" y="4019100"/>
                <a:ext cx="588718" cy="877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616" y="4019100"/>
                <a:ext cx="588718" cy="8777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Rectangle 67"/>
          <p:cNvSpPr/>
          <p:nvPr/>
        </p:nvSpPr>
        <p:spPr>
          <a:xfrm>
            <a:off x="7894382" y="5689580"/>
            <a:ext cx="848236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1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1597436" y="4389519"/>
            <a:ext cx="6392715" cy="413774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72658" y="4000116"/>
            <a:ext cx="476412" cy="52322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3)</a:t>
            </a:r>
          </a:p>
        </p:txBody>
      </p:sp>
      <p:cxnSp>
        <p:nvCxnSpPr>
          <p:cNvPr id="71" name="Straight Connector 70"/>
          <p:cNvCxnSpPr/>
          <p:nvPr/>
        </p:nvCxnSpPr>
        <p:spPr>
          <a:xfrm>
            <a:off x="5174878" y="4922312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1257" y="130715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709643" y="2438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078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81050" y="723900"/>
            <a:ext cx="895350" cy="85725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/>
          <p:cNvSpPr/>
          <p:nvPr/>
        </p:nvSpPr>
        <p:spPr>
          <a:xfrm>
            <a:off x="1933575" y="606862"/>
            <a:ext cx="895350" cy="85725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3015424" y="385487"/>
            <a:ext cx="895350" cy="85725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2084880" y="1582709"/>
            <a:ext cx="895350" cy="85725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 rot="21210325">
            <a:off x="3236733" y="1374908"/>
            <a:ext cx="895350" cy="85725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988696" y="2790257"/>
            <a:ext cx="4447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What fraction are green? 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79640" y="3619733"/>
            <a:ext cx="4168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 are green out of 5 in total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26240" y="2329808"/>
                <a:ext cx="791606" cy="885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6240" y="2329808"/>
                <a:ext cx="791606" cy="8851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988696" y="5008213"/>
            <a:ext cx="425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What fraction are blue? ___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570820" y="4519145"/>
                <a:ext cx="572892" cy="885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820" y="4519145"/>
                <a:ext cx="572892" cy="88543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049289" y="5605841"/>
            <a:ext cx="3972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 are blue out of 5 in total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972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87371" y="1178505"/>
            <a:ext cx="511915" cy="471281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047124" y="1529599"/>
            <a:ext cx="511915" cy="4712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2052878" y="1648526"/>
            <a:ext cx="511915" cy="471281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40461" y="652360"/>
            <a:ext cx="4392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What fraction are yellow? </a:t>
            </a:r>
          </a:p>
        </p:txBody>
      </p:sp>
      <p:sp>
        <p:nvSpPr>
          <p:cNvPr id="8" name="Oval 7"/>
          <p:cNvSpPr/>
          <p:nvPr/>
        </p:nvSpPr>
        <p:spPr>
          <a:xfrm>
            <a:off x="2397343" y="3000502"/>
            <a:ext cx="551829" cy="493126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397343" y="3598643"/>
            <a:ext cx="551829" cy="49312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130859" y="3000502"/>
            <a:ext cx="551829" cy="49312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40461" y="2431066"/>
            <a:ext cx="4516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What fraction are not red? </a:t>
            </a:r>
          </a:p>
        </p:txBody>
      </p:sp>
      <p:sp>
        <p:nvSpPr>
          <p:cNvPr id="12" name="Oval 11"/>
          <p:cNvSpPr/>
          <p:nvPr/>
        </p:nvSpPr>
        <p:spPr>
          <a:xfrm>
            <a:off x="3130859" y="3598643"/>
            <a:ext cx="551829" cy="493126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901101" y="5343694"/>
            <a:ext cx="551829" cy="4931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477459" y="4835181"/>
            <a:ext cx="551829" cy="493126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323392" y="4863693"/>
            <a:ext cx="551829" cy="49312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701215" y="4209771"/>
            <a:ext cx="4270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 What fraction are white? </a:t>
            </a:r>
          </a:p>
        </p:txBody>
      </p:sp>
      <p:sp>
        <p:nvSpPr>
          <p:cNvPr id="17" name="Oval 16"/>
          <p:cNvSpPr/>
          <p:nvPr/>
        </p:nvSpPr>
        <p:spPr>
          <a:xfrm>
            <a:off x="3599306" y="5510980"/>
            <a:ext cx="551829" cy="4931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1729470" y="3321150"/>
            <a:ext cx="551829" cy="4931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875221" y="3321150"/>
            <a:ext cx="551829" cy="49312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151135" y="5081744"/>
            <a:ext cx="551829" cy="49312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1935401" y="5245364"/>
            <a:ext cx="551829" cy="493126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868884" y="4952318"/>
            <a:ext cx="551829" cy="493126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4592969" y="5510980"/>
            <a:ext cx="551829" cy="4931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609966" y="458999"/>
                <a:ext cx="1549294" cy="886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9966" y="458999"/>
                <a:ext cx="1549294" cy="8861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033013" y="2267074"/>
                <a:ext cx="1549294" cy="881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013" y="2267074"/>
                <a:ext cx="1549294" cy="8816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254793" y="4322003"/>
                <a:ext cx="1549294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793" y="4322003"/>
                <a:ext cx="1549294" cy="8903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Pictur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0046" y="428535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56519" y="57122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2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5400000">
            <a:off x="3025277" y="2486017"/>
            <a:ext cx="1870263" cy="13985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 rot="5400000">
            <a:off x="4423782" y="2486017"/>
            <a:ext cx="1870263" cy="13985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0471" y="4926465"/>
                <a:ext cx="4897894" cy="1196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Is more or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800" b="0" i="0" smtClean="0"/>
                      <m:t>shaded</m:t>
                    </m:r>
                    <m:r>
                      <m:rPr>
                        <m:nor/>
                      </m:rPr>
                      <a:rPr lang="en-GB" sz="2800" b="0" i="0" smtClean="0"/>
                      <m:t>?</m:t>
                    </m:r>
                  </m:oMath>
                </a14:m>
                <a:endParaRPr lang="en-GB" sz="2800" b="0" dirty="0"/>
              </a:p>
              <a:p>
                <a:r>
                  <a:rPr lang="en-GB" sz="2800" dirty="0"/>
                  <a:t>How do you know?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71" y="4926465"/>
                <a:ext cx="4897894" cy="1196225"/>
              </a:xfrm>
              <a:prstGeom prst="rect">
                <a:avLst/>
              </a:prstGeom>
              <a:blipFill>
                <a:blip r:embed="rId5"/>
                <a:stretch>
                  <a:fillRect l="-2615" b="-137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 rot="5400000">
            <a:off x="5822287" y="2486017"/>
            <a:ext cx="1870263" cy="139850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730934" y="5322075"/>
            <a:ext cx="1291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More</a:t>
            </a:r>
          </a:p>
        </p:txBody>
      </p:sp>
      <p:sp>
        <p:nvSpPr>
          <p:cNvPr id="12" name="Left Brace 11"/>
          <p:cNvSpPr/>
          <p:nvPr/>
        </p:nvSpPr>
        <p:spPr>
          <a:xfrm rot="5400000">
            <a:off x="3822148" y="1187541"/>
            <a:ext cx="276522" cy="1398503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Brace 12"/>
          <p:cNvSpPr/>
          <p:nvPr/>
        </p:nvSpPr>
        <p:spPr>
          <a:xfrm rot="5400000">
            <a:off x="5212369" y="1187541"/>
            <a:ext cx="276522" cy="1398503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Brace 13"/>
          <p:cNvSpPr/>
          <p:nvPr/>
        </p:nvSpPr>
        <p:spPr>
          <a:xfrm rot="5400000">
            <a:off x="6602590" y="1187541"/>
            <a:ext cx="276522" cy="1398503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4093489" y="1071568"/>
            <a:ext cx="3170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All the same size</a:t>
            </a:r>
          </a:p>
        </p:txBody>
      </p:sp>
      <p:sp>
        <p:nvSpPr>
          <p:cNvPr id="16" name="Left Brace 15"/>
          <p:cNvSpPr/>
          <p:nvPr/>
        </p:nvSpPr>
        <p:spPr>
          <a:xfrm rot="5400000">
            <a:off x="1961996" y="725894"/>
            <a:ext cx="258472" cy="233984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95809" y="681882"/>
            <a:ext cx="31701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Larger than the other 3 parts</a:t>
            </a:r>
          </a:p>
        </p:txBody>
      </p:sp>
      <p:sp>
        <p:nvSpPr>
          <p:cNvPr id="19" name="Left Brace 18"/>
          <p:cNvSpPr/>
          <p:nvPr/>
        </p:nvSpPr>
        <p:spPr>
          <a:xfrm rot="5400000" flipH="1">
            <a:off x="4058873" y="1057070"/>
            <a:ext cx="243665" cy="6518792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3570713" y="4526127"/>
            <a:ext cx="3170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 parts</a:t>
            </a:r>
          </a:p>
        </p:txBody>
      </p:sp>
      <p:sp>
        <p:nvSpPr>
          <p:cNvPr id="4" name="Rectangle 3"/>
          <p:cNvSpPr/>
          <p:nvPr/>
        </p:nvSpPr>
        <p:spPr>
          <a:xfrm>
            <a:off x="921309" y="2250138"/>
            <a:ext cx="2339849" cy="1870263"/>
          </a:xfrm>
          <a:prstGeom prst="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 rot="5400000">
            <a:off x="3022856" y="2486017"/>
            <a:ext cx="1870263" cy="1398505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3913" y="411890"/>
            <a:ext cx="747045" cy="74704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30934" y="5330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547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-0.1533 -0.0009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5" grpId="0"/>
      <p:bldP spid="16" grpId="0" animBg="1"/>
      <p:bldP spid="18" grpId="0"/>
      <p:bldP spid="19" grpId="0" animBg="1"/>
      <p:bldP spid="21" grpId="0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5 - 8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618058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What fraction is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Is more or less than a third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fraction of the circles are not red?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What is half of 72?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1690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473042" y="897009"/>
            <a:ext cx="803564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280026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081378" y="897009"/>
            <a:ext cx="803564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866918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866918" y="2201641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671817" y="2201641"/>
            <a:ext cx="365559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037376" y="2201641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1930500" y="3487522"/>
            <a:ext cx="432000" cy="4320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2667172" y="3553887"/>
            <a:ext cx="432000" cy="4320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381450" y="3487622"/>
            <a:ext cx="432000" cy="432000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118122" y="3553987"/>
            <a:ext cx="432000" cy="432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751054" y="3528787"/>
            <a:ext cx="432000" cy="432000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487726" y="3595152"/>
            <a:ext cx="432000" cy="432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48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What fraction is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Is more or less than a third shaded?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What fraction of the circles are not red?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What is half of 72?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1690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473042" y="897009"/>
            <a:ext cx="803564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280026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081378" y="897009"/>
            <a:ext cx="803564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866918" y="897009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866918" y="2201641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2671817" y="2201641"/>
            <a:ext cx="365559" cy="33250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037376" y="2201641"/>
            <a:ext cx="803564" cy="3325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282468" y="2106285"/>
            <a:ext cx="857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Less</a:t>
            </a:r>
            <a:endParaRPr lang="en-GB" sz="2800" b="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189145" y="454996"/>
                <a:ext cx="449161" cy="886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145" y="454996"/>
                <a:ext cx="449161" cy="8863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550122" y="4176440"/>
            <a:ext cx="857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36</a:t>
            </a:r>
            <a:endParaRPr lang="en-GB" sz="2800" b="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382633" y="3341533"/>
                <a:ext cx="449161" cy="886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rgbClr val="0070C0"/>
                              </a:solidFill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633" y="3341533"/>
                <a:ext cx="449161" cy="886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>
            <a:extLst>
              <a:ext uri="{FF2B5EF4-FFF2-40B4-BE49-F238E27FC236}">
                <a16:creationId xmlns:a16="http://schemas.microsoft.com/office/drawing/2014/main" id="{4F00C570-FE51-4AD0-8A5E-CE7FF046D29B}"/>
              </a:ext>
            </a:extLst>
          </p:cNvPr>
          <p:cNvSpPr/>
          <p:nvPr/>
        </p:nvSpPr>
        <p:spPr>
          <a:xfrm>
            <a:off x="1930500" y="3487522"/>
            <a:ext cx="432000" cy="4320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C8EC874-BC44-44F8-AD77-BD196FB576DF}"/>
              </a:ext>
            </a:extLst>
          </p:cNvPr>
          <p:cNvSpPr/>
          <p:nvPr/>
        </p:nvSpPr>
        <p:spPr>
          <a:xfrm>
            <a:off x="2667172" y="3553887"/>
            <a:ext cx="432000" cy="432000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ACFC98F-417C-438B-B03B-F52ABEA0DBF6}"/>
              </a:ext>
            </a:extLst>
          </p:cNvPr>
          <p:cNvSpPr/>
          <p:nvPr/>
        </p:nvSpPr>
        <p:spPr>
          <a:xfrm>
            <a:off x="3381450" y="3487622"/>
            <a:ext cx="432000" cy="432000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24E3051-BDE4-46C0-B95C-AF9A92FC39A7}"/>
              </a:ext>
            </a:extLst>
          </p:cNvPr>
          <p:cNvSpPr/>
          <p:nvPr/>
        </p:nvSpPr>
        <p:spPr>
          <a:xfrm>
            <a:off x="4118122" y="3553987"/>
            <a:ext cx="432000" cy="432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1CE67D1-73B8-41B6-9C2D-1485777E8636}"/>
              </a:ext>
            </a:extLst>
          </p:cNvPr>
          <p:cNvSpPr/>
          <p:nvPr/>
        </p:nvSpPr>
        <p:spPr>
          <a:xfrm>
            <a:off x="4751054" y="3528787"/>
            <a:ext cx="432000" cy="432000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A2F28A9-D442-401C-A802-92C835043C4D}"/>
              </a:ext>
            </a:extLst>
          </p:cNvPr>
          <p:cNvSpPr/>
          <p:nvPr/>
        </p:nvSpPr>
        <p:spPr>
          <a:xfrm>
            <a:off x="5487726" y="3595152"/>
            <a:ext cx="432000" cy="432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067892" y="1821541"/>
                <a:ext cx="636713" cy="14536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4800" b="0" i="0" smtClean="0"/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48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4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892" y="1821541"/>
                <a:ext cx="636713" cy="14536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H="1">
            <a:off x="1600432" y="2971798"/>
            <a:ext cx="6286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29082" y="2687417"/>
            <a:ext cx="487672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Denominator –</a:t>
            </a:r>
          </a:p>
          <a:p>
            <a:r>
              <a:rPr lang="en-GB" sz="2800" dirty="0"/>
              <a:t>How many equal parts there are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600432" y="2055821"/>
            <a:ext cx="62865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29082" y="1733340"/>
            <a:ext cx="551311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Numerator –</a:t>
            </a:r>
          </a:p>
          <a:p>
            <a:r>
              <a:rPr lang="en-GB" sz="2800" dirty="0"/>
              <a:t>How many of the parts we are using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505461"/>
              </p:ext>
            </p:extLst>
          </p:nvPr>
        </p:nvGraphicFramePr>
        <p:xfrm>
          <a:off x="2476080" y="2192627"/>
          <a:ext cx="3833894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68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291262">
                  <a:extLst>
                    <a:ext uri="{9D8B030D-6E8A-4147-A177-3AD203B41FA5}">
                      <a16:colId xmlns:a16="http://schemas.microsoft.com/office/drawing/2014/main" val="4232841897"/>
                    </a:ext>
                  </a:extLst>
                </a:gridCol>
                <a:gridCol w="1157649">
                  <a:extLst>
                    <a:ext uri="{9D8B030D-6E8A-4147-A177-3AD203B41FA5}">
                      <a16:colId xmlns:a16="http://schemas.microsoft.com/office/drawing/2014/main" val="1407565889"/>
                    </a:ext>
                  </a:extLst>
                </a:gridCol>
                <a:gridCol w="759298">
                  <a:extLst>
                    <a:ext uri="{9D8B030D-6E8A-4147-A177-3AD203B41FA5}">
                      <a16:colId xmlns:a16="http://schemas.microsoft.com/office/drawing/2014/main" val="3988602040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036170"/>
              </p:ext>
            </p:extLst>
          </p:nvPr>
        </p:nvGraphicFramePr>
        <p:xfrm>
          <a:off x="2476080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911733"/>
              </p:ext>
            </p:extLst>
          </p:nvPr>
        </p:nvGraphicFramePr>
        <p:xfrm>
          <a:off x="2476080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294899"/>
              </p:ext>
            </p:extLst>
          </p:nvPr>
        </p:nvGraphicFramePr>
        <p:xfrm>
          <a:off x="2476080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00508"/>
              </p:ext>
            </p:extLst>
          </p:nvPr>
        </p:nvGraphicFramePr>
        <p:xfrm>
          <a:off x="2476080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39554"/>
              </p:ext>
            </p:extLst>
          </p:nvPr>
        </p:nvGraphicFramePr>
        <p:xfrm>
          <a:off x="2476080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721610"/>
              </p:ext>
            </p:extLst>
          </p:nvPr>
        </p:nvGraphicFramePr>
        <p:xfrm>
          <a:off x="2476078" y="2192627"/>
          <a:ext cx="3833896" cy="91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74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762331074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522659007"/>
                    </a:ext>
                  </a:extLst>
                </a:gridCol>
                <a:gridCol w="958474">
                  <a:extLst>
                    <a:ext uri="{9D8B030D-6E8A-4147-A177-3AD203B41FA5}">
                      <a16:colId xmlns:a16="http://schemas.microsoft.com/office/drawing/2014/main" val="913312477"/>
                    </a:ext>
                  </a:extLst>
                </a:gridCol>
              </a:tblGrid>
              <a:tr h="913379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8603" y="431259"/>
                <a:ext cx="4455824" cy="1811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Which shows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GB" sz="2800" dirty="0"/>
                      <m:t>?</m:t>
                    </m:r>
                  </m:oMath>
                </a14:m>
                <a:endParaRPr lang="en-GB" sz="2800" b="0" dirty="0"/>
              </a:p>
              <a:p>
                <a:r>
                  <a:rPr lang="en-GB" sz="2800" dirty="0"/>
                  <a:t>How do you know?</a:t>
                </a:r>
                <a:endParaRPr lang="en-GB" sz="2800" b="0" dirty="0"/>
              </a:p>
              <a:p>
                <a:endParaRPr lang="en-GB" sz="4000" dirty="0">
                  <a:latin typeface="KG Primary Penmanship" panose="02000506000000020003" pitchFamily="2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03" y="431259"/>
                <a:ext cx="4455824" cy="1811778"/>
              </a:xfrm>
              <a:prstGeom prst="rect">
                <a:avLst/>
              </a:prstGeom>
              <a:blipFill>
                <a:blip r:embed="rId6"/>
                <a:stretch>
                  <a:fillRect l="-27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356725" y="1923148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148032" y="1923148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356725" y="2666977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148032" y="2666977"/>
            <a:ext cx="791307" cy="7438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00465" y="1839768"/>
            <a:ext cx="1512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00465" y="4337234"/>
            <a:ext cx="586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200156" y="4327277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991463" y="4327277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200155" y="5070424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614450" y="3580680"/>
            <a:ext cx="791307" cy="7438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362970" y="1304317"/>
            <a:ext cx="492368" cy="634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5855338" y="1938810"/>
            <a:ext cx="492368" cy="634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354881" y="2579165"/>
            <a:ext cx="492368" cy="634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847249" y="3213658"/>
            <a:ext cx="492368" cy="6344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006707" y="2048569"/>
            <a:ext cx="562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21277" y="4120277"/>
            <a:ext cx="1512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d)</a:t>
            </a:r>
          </a:p>
        </p:txBody>
      </p:sp>
      <p:sp>
        <p:nvSpPr>
          <p:cNvPr id="25" name="5-Point Star 24"/>
          <p:cNvSpPr/>
          <p:nvPr/>
        </p:nvSpPr>
        <p:spPr>
          <a:xfrm>
            <a:off x="3750623" y="4554588"/>
            <a:ext cx="504000" cy="504000"/>
          </a:xfrm>
          <a:prstGeom prst="star5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5-Point Star 25"/>
          <p:cNvSpPr/>
          <p:nvPr/>
        </p:nvSpPr>
        <p:spPr>
          <a:xfrm>
            <a:off x="3014908" y="4269266"/>
            <a:ext cx="826477" cy="808097"/>
          </a:xfrm>
          <a:prstGeom prst="star5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5-Point Star 26"/>
          <p:cNvSpPr/>
          <p:nvPr/>
        </p:nvSpPr>
        <p:spPr>
          <a:xfrm>
            <a:off x="1639381" y="4269266"/>
            <a:ext cx="826477" cy="808097"/>
          </a:xfrm>
          <a:prstGeom prst="star5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5-Point Star 27"/>
          <p:cNvSpPr/>
          <p:nvPr/>
        </p:nvSpPr>
        <p:spPr>
          <a:xfrm>
            <a:off x="2443002" y="4554588"/>
            <a:ext cx="504000" cy="504000"/>
          </a:xfrm>
          <a:prstGeom prst="star5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5362245" y="1304317"/>
            <a:ext cx="492368" cy="3164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854613" y="2256056"/>
            <a:ext cx="492368" cy="31646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3117339" y="2276433"/>
            <a:ext cx="857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Yes</a:t>
            </a:r>
            <a:endParaRPr lang="en-GB" sz="2800" b="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71991" y="5008929"/>
            <a:ext cx="1512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No</a:t>
            </a:r>
            <a:endParaRPr lang="en-GB" sz="2800" b="0" dirty="0">
              <a:solidFill>
                <a:schemeClr val="accent1"/>
              </a:solidFill>
            </a:endParaRPr>
          </a:p>
          <a:p>
            <a:endParaRPr lang="en-GB" sz="4000" dirty="0">
              <a:latin typeface="KG Primary Penmanship" panose="02000506000000020003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991463" y="5070424"/>
            <a:ext cx="791307" cy="743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6479175" y="1884357"/>
            <a:ext cx="1512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Yes</a:t>
            </a:r>
            <a:endParaRPr lang="en-GB" sz="2800" b="0" dirty="0">
              <a:solidFill>
                <a:schemeClr val="accent1"/>
              </a:solidFill>
            </a:endParaRPr>
          </a:p>
          <a:p>
            <a:endParaRPr lang="en-GB" sz="4000" dirty="0">
              <a:latin typeface="KG Primary Penmanship" panose="02000506000000020003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87333" y="4779096"/>
            <a:ext cx="1512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No</a:t>
            </a:r>
            <a:endParaRPr lang="en-GB" sz="2800" b="0" dirty="0">
              <a:solidFill>
                <a:schemeClr val="accent1"/>
              </a:solidFill>
            </a:endParaRPr>
          </a:p>
          <a:p>
            <a:endParaRPr lang="en-GB" sz="4000" dirty="0">
              <a:latin typeface="KG Primary Penmanship" panose="02000506000000020003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-0.0533 -0.0914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4" y="-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32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1336116" y="765971"/>
            <a:ext cx="1562100" cy="17907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2"/>
          <p:cNvSpPr/>
          <p:nvPr/>
        </p:nvSpPr>
        <p:spPr>
          <a:xfrm>
            <a:off x="2898216" y="765971"/>
            <a:ext cx="1562100" cy="17907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Isosceles Triangle 3"/>
          <p:cNvSpPr/>
          <p:nvPr/>
        </p:nvSpPr>
        <p:spPr>
          <a:xfrm flipV="1">
            <a:off x="2117166" y="765971"/>
            <a:ext cx="1562100" cy="1790700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 flipV="1">
            <a:off x="3679266" y="765971"/>
            <a:ext cx="1562100" cy="17907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4460316" y="765971"/>
            <a:ext cx="1562100" cy="1790700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445986" y="3010184"/>
            <a:ext cx="4455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5 equal parts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5986" y="3902674"/>
            <a:ext cx="303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parts shaded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5986" y="4795165"/>
            <a:ext cx="4885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out of 5 parts shaded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507453" y="918837"/>
                <a:ext cx="1549294" cy="89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453" y="918837"/>
                <a:ext cx="1549294" cy="8903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7657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54378" y="698378"/>
                <a:ext cx="1549294" cy="886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378" y="698378"/>
                <a:ext cx="1549294" cy="8863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21143" y="698378"/>
                <a:ext cx="981747" cy="882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143" y="698378"/>
                <a:ext cx="981747" cy="88229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0656" y="698378"/>
                <a:ext cx="1549294" cy="886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accent1"/>
                              </a:solidFill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656" y="698378"/>
                <a:ext cx="1549294" cy="8863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79205" y="2925157"/>
                <a:ext cx="50281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Numerator is 1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unit fraction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9205" y="2925157"/>
                <a:ext cx="5028178" cy="523220"/>
              </a:xfrm>
              <a:prstGeom prst="rect">
                <a:avLst/>
              </a:prstGeom>
              <a:blipFill>
                <a:blip r:embed="rId8"/>
                <a:stretch>
                  <a:fillRect l="-242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 flipH="1" flipV="1">
            <a:off x="2133823" y="1164459"/>
            <a:ext cx="541778" cy="172330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27903" y="4075652"/>
                <a:ext cx="1549294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700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903" y="4075652"/>
                <a:ext cx="1549294" cy="8886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427596" y="4075652"/>
                <a:ext cx="1549294" cy="885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596" y="4075652"/>
                <a:ext cx="1549294" cy="885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826981" y="4075652"/>
                <a:ext cx="1549294" cy="888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81" y="4075652"/>
                <a:ext cx="1549294" cy="88864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127289" y="4075652"/>
                <a:ext cx="1549294" cy="8822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>
                              <a:solidFill>
                                <a:schemeClr val="tx1"/>
                              </a:solidFill>
                            </a:rPr>
                            <m:t>3400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289" y="4075652"/>
                <a:ext cx="1549294" cy="88229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 flipH="1" flipV="1">
            <a:off x="3861894" y="1164459"/>
            <a:ext cx="541778" cy="172330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632001" y="1164459"/>
            <a:ext cx="541778" cy="172330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4788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.2|8.2|4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6.5|11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9.1|1.6|5.3|2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9|3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3.7|0.7|2.9|0.6|8.8|9.7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1.1|3.4|5.6|1|1.5|4.5|4.5|18.5|4.6|2.6|3.7|1.3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|2.7|3.8|3.2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1.7|1.6|4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1.2|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4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0.8|6.3|1.2|14.9|1.1|1|0.9|2.1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5.2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1.2|1.1|1|1|2.5|6.3|4.5|6.5|3.7|5.3|5.8|1.5|14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EDC696-8D1D-49A0-A7F1-D333824B9E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cee99ee9-287b-4f9a-957c-ba5ae7375c9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9406</TotalTime>
  <Words>193</Words>
  <Application>Microsoft Office PowerPoint</Application>
  <PresentationFormat>On-screen Show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5 - 8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225</cp:revision>
  <dcterms:created xsi:type="dcterms:W3CDTF">2019-07-05T11:02:13Z</dcterms:created>
  <dcterms:modified xsi:type="dcterms:W3CDTF">2021-01-30T22:31:04Z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