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92" r:id="rId6"/>
    <p:sldId id="365" r:id="rId7"/>
    <p:sldId id="384" r:id="rId8"/>
    <p:sldId id="360" r:id="rId9"/>
    <p:sldId id="385" r:id="rId10"/>
    <p:sldId id="368" r:id="rId11"/>
    <p:sldId id="386" r:id="rId12"/>
    <p:sldId id="370" r:id="rId13"/>
    <p:sldId id="374" r:id="rId14"/>
    <p:sldId id="373" r:id="rId15"/>
    <p:sldId id="376" r:id="rId16"/>
    <p:sldId id="387" r:id="rId17"/>
    <p:sldId id="379" r:id="rId18"/>
    <p:sldId id="314" r:id="rId19"/>
    <p:sldId id="390" r:id="rId20"/>
    <p:sldId id="391" r:id="rId21"/>
    <p:sldId id="378" r:id="rId22"/>
    <p:sldId id="388" r:id="rId23"/>
    <p:sldId id="3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4380F-6E17-4921-BD05-34F158EAC1A2}" v="21" dt="2020-01-29T09:14:4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What is a Fraction?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90402"/>
              </p:ext>
            </p:extLst>
          </p:nvPr>
        </p:nvGraphicFramePr>
        <p:xfrm>
          <a:off x="709684" y="3239530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D912D5-272D-4B79-B057-C135CC8C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03837"/>
              </p:ext>
            </p:extLst>
          </p:nvPr>
        </p:nvGraphicFramePr>
        <p:xfrm>
          <a:off x="3199797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534359-47D2-4326-AE1C-E1BCFCAA0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76363"/>
              </p:ext>
            </p:extLst>
          </p:nvPr>
        </p:nvGraphicFramePr>
        <p:xfrm>
          <a:off x="4390821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5E9291-FB69-4F54-BFF0-F3DACEE43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06135"/>
              </p:ext>
            </p:extLst>
          </p:nvPr>
        </p:nvGraphicFramePr>
        <p:xfrm>
          <a:off x="2008135" y="3216677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D579D4-101A-407E-A47B-79FE1240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18349"/>
              </p:ext>
            </p:extLst>
          </p:nvPr>
        </p:nvGraphicFramePr>
        <p:xfrm>
          <a:off x="7359125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3A19DB1-7F57-44B7-AEF0-0661F3FF1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62278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AC07C67-9D56-4C22-9A61-846ECDA21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6697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2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represented below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8AEEAA8-6757-4F7E-AC52-C9A9DBB38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6206"/>
              </p:ext>
            </p:extLst>
          </p:nvPr>
        </p:nvGraphicFramePr>
        <p:xfrm>
          <a:off x="6931419" y="2364614"/>
          <a:ext cx="581047" cy="1337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47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810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810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69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represented below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		 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2F7A37D-67D5-479C-8DCC-B2AD9C318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7085"/>
              </p:ext>
            </p:extLst>
          </p:nvPr>
        </p:nvGraphicFramePr>
        <p:xfrm>
          <a:off x="4469994" y="438931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276227-1C3A-459F-90BD-27CE83BC5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62050"/>
              </p:ext>
            </p:extLst>
          </p:nvPr>
        </p:nvGraphicFramePr>
        <p:xfrm>
          <a:off x="6931419" y="2364614"/>
          <a:ext cx="581047" cy="1337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47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8104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8104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3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A236A-3FC6-472C-921F-AE9CBB9DD489}"/>
              </a:ext>
            </a:extLst>
          </p:cNvPr>
          <p:cNvGrpSpPr/>
          <p:nvPr/>
        </p:nvGrpSpPr>
        <p:grpSpPr>
          <a:xfrm>
            <a:off x="1760743" y="1522558"/>
            <a:ext cx="1513885" cy="1273562"/>
            <a:chOff x="3218851" y="1762603"/>
            <a:chExt cx="1034003" cy="869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B5279-B84B-476F-9A47-97AB66064B3E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35E978-2C8A-4E4F-92CA-D8B2BFBAD5FD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68709C-B60B-490E-AC02-40E25F12EE72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986A-5DC0-4F16-A6C2-FF3DE48DD96E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F7470C-800A-4A5F-8BF1-3AF62CF54963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58950A-72AD-46A0-882A-B08A90D85078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23D7-8DE8-4440-AF1D-A10A9126FA6B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F6DEDF-FA1B-4492-9A9F-CE26AC4E4CE6}"/>
                </a:ext>
              </a:extLst>
            </p:cNvPr>
            <p:cNvSpPr/>
            <p:nvPr/>
          </p:nvSpPr>
          <p:spPr>
            <a:xfrm>
              <a:off x="4000854" y="2376879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973CA5-5B39-4AC3-B4DE-F1124E441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63393"/>
              </p:ext>
            </p:extLst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3F46E26-9A6A-4024-9A99-E3FC82E0A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76709"/>
              </p:ext>
            </p:extLst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F1BF83-E732-455B-9750-8CE120AEDBA0}"/>
              </a:ext>
            </a:extLst>
          </p:cNvPr>
          <p:cNvGraphicFramePr>
            <a:graphicFrameLocks noGrp="1"/>
          </p:cNvGraphicFramePr>
          <p:nvPr/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150120-F9FA-404D-BA2B-56CEC5E2ADA6}"/>
              </a:ext>
            </a:extLst>
          </p:cNvPr>
          <p:cNvGraphicFramePr>
            <a:graphicFrameLocks noGrp="1"/>
          </p:cNvGraphicFramePr>
          <p:nvPr/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6621BC-757F-4051-95F2-6F461BC43779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178C0-2D68-4716-B481-88C6F24A7198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10E9D7-92B2-4D08-BA50-FA4DF3A9412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CCDA7-A740-4AD3-B6CD-1E2BA078A24C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F3C685-E959-4BC8-9330-A8EBA56EC041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8AEFC-B5ED-4450-B7F0-E1297D20266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FFE19D2-FF38-472F-8239-21FB67C0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5" b="93567" l="575" r="90230">
                        <a14:foregroundMark x1="10632" y1="27485" x2="5363" y2="39741"/>
                        <a14:foregroundMark x1="6341" y1="65556" x2="7040" y2="67690"/>
                        <a14:foregroundMark x1="9646" y1="66485" x2="12356" y2="55848"/>
                        <a14:foregroundMark x1="12356" y1="55848" x2="11782" y2="28655"/>
                        <a14:foregroundMark x1="7041" y1="65499" x2="7190" y2="67621"/>
                        <a14:foregroundMark x1="46635" y1="92601" x2="61111" y2="94372"/>
                        <a14:foregroundMark x1="85952" y1="76505" x2="94828" y2="50877"/>
                        <a14:foregroundMark x1="94828" y1="50877" x2="95690" y2="33626"/>
                        <a14:foregroundMark x1="95690" y1="33626" x2="94445" y2="31287"/>
                        <a14:foregroundMark x1="76155" y1="15278" x2="56322" y2="8187"/>
                        <a14:foregroundMark x1="56322" y1="8187" x2="40517" y2="7310"/>
                        <a14:foregroundMark x1="40517" y1="7310" x2="26724" y2="14327"/>
                        <a14:foregroundMark x1="26724" y1="14327" x2="14943" y2="25439"/>
                        <a14:foregroundMark x1="14943" y1="25439" x2="5781" y2="39708"/>
                        <a14:foregroundMark x1="46264" y1="14912" x2="18678" y2="27485"/>
                        <a14:foregroundMark x1="18678" y1="27485" x2="33046" y2="20468"/>
                        <a14:foregroundMark x1="33046" y1="20468" x2="46552" y2="33626"/>
                        <a14:foregroundMark x1="46552" y1="33626" x2="63218" y2="38889"/>
                        <a14:foregroundMark x1="63218" y1="38889" x2="89228" y2="31287"/>
                        <a14:foregroundMark x1="90164" y1="31287" x2="86494" y2="47661"/>
                        <a14:foregroundMark x1="86494" y1="47661" x2="77299" y2="32164"/>
                        <a14:foregroundMark x1="77299" y1="32164" x2="58046" y2="36550"/>
                        <a14:foregroundMark x1="58046" y1="36550" x2="62069" y2="22222"/>
                        <a14:foregroundMark x1="62069" y1="22222" x2="31034" y2="27193"/>
                        <a14:foregroundMark x1="31034" y1="27193" x2="30460" y2="24561"/>
                        <a14:foregroundMark x1="55747" y1="5556" x2="40517" y2="7895"/>
                        <a14:foregroundMark x1="40517" y1="7895" x2="38218" y2="9942"/>
                        <a14:foregroundMark x1="47307" y1="92982" x2="52874" y2="92982"/>
                        <a14:foregroundMark x1="52874" y1="92982" x2="47203" y2="93125"/>
                        <a14:backgroundMark x1="1437" y1="40058" x2="3448" y2="65789"/>
                        <a14:backgroundMark x1="5460" y1="68421" x2="11782" y2="81579"/>
                        <a14:backgroundMark x1="11782" y1="81579" x2="23563" y2="91228"/>
                        <a14:backgroundMark x1="23563" y1="91228" x2="30460" y2="92982"/>
                        <a14:backgroundMark x1="60345" y1="95906" x2="74713" y2="89766"/>
                        <a14:backgroundMark x1="74713" y1="89766" x2="85345" y2="79825"/>
                        <a14:backgroundMark x1="85345" y1="79825" x2="85345" y2="79825"/>
                        <a14:backgroundMark x1="77586" y1="14035" x2="88793" y2="23977"/>
                        <a14:backgroundMark x1="88793" y1="23977" x2="78161" y2="13743"/>
                        <a14:backgroundMark x1="89943" y1="21053" x2="89943" y2="31287"/>
                        <a14:backgroundMark x1="74138" y1="91813" x2="68966" y2="95906"/>
                        <a14:backgroundMark x1="27874" y1="92982" x2="44540" y2="96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638" y="3071485"/>
            <a:ext cx="1419130" cy="13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 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A236A-3FC6-472C-921F-AE9CBB9DD489}"/>
              </a:ext>
            </a:extLst>
          </p:cNvPr>
          <p:cNvGrpSpPr/>
          <p:nvPr/>
        </p:nvGrpSpPr>
        <p:grpSpPr>
          <a:xfrm>
            <a:off x="1760744" y="1522558"/>
            <a:ext cx="1267231" cy="1273562"/>
            <a:chOff x="3218851" y="1762603"/>
            <a:chExt cx="865535" cy="869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B5279-B84B-476F-9A47-97AB66064B3E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35E978-2C8A-4E4F-92CA-D8B2BFBAD5FD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68709C-B60B-490E-AC02-40E25F12EE72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986A-5DC0-4F16-A6C2-FF3DE48DD96E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F7470C-800A-4A5F-8BF1-3AF62CF54963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58950A-72AD-46A0-882A-B08A90D85078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23D7-8DE8-4440-AF1D-A10A9126FA6B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973CA5-5B39-4AC3-B4DE-F1124E441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03471"/>
              </p:ext>
            </p:extLst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F1BF83-E732-455B-9750-8CE120AED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83260"/>
              </p:ext>
            </p:extLst>
          </p:nvPr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150120-F9FA-404D-BA2B-56CEC5E2A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33713"/>
              </p:ext>
            </p:extLst>
          </p:nvPr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6621BC-757F-4051-95F2-6F461BC43779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178C0-2D68-4716-B481-88C6F24A7198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10E9D7-92B2-4D08-BA50-FA4DF3A9412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CCDA7-A740-4AD3-B6CD-1E2BA078A24C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F3C685-E959-4BC8-9330-A8EBA56EC041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8AEFC-B5ED-4450-B7F0-E1297D20266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767CE44-9060-4D9B-86F4-A02A374AC38A}"/>
              </a:ext>
            </a:extLst>
          </p:cNvPr>
          <p:cNvSpPr/>
          <p:nvPr/>
        </p:nvSpPr>
        <p:spPr>
          <a:xfrm>
            <a:off x="4945042" y="1467702"/>
            <a:ext cx="2891073" cy="1479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B2C70CA-4374-43B9-95C1-05F24FB8F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70502"/>
              </p:ext>
            </p:extLst>
          </p:nvPr>
        </p:nvGraphicFramePr>
        <p:xfrm>
          <a:off x="5229887" y="498797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21DA912C-271C-4878-B01F-B39F10FB0B07}"/>
              </a:ext>
            </a:extLst>
          </p:cNvPr>
          <p:cNvSpPr/>
          <p:nvPr/>
        </p:nvSpPr>
        <p:spPr>
          <a:xfrm>
            <a:off x="2905675" y="2421919"/>
            <a:ext cx="368953" cy="3689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A874B-17C2-4925-8B0C-A10F6F88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5" b="93567" l="575" r="90230">
                        <a14:foregroundMark x1="10632" y1="27485" x2="5363" y2="39741"/>
                        <a14:foregroundMark x1="6341" y1="65556" x2="7040" y2="67690"/>
                        <a14:foregroundMark x1="9646" y1="66485" x2="12356" y2="55848"/>
                        <a14:foregroundMark x1="12356" y1="55848" x2="11782" y2="28655"/>
                        <a14:foregroundMark x1="7041" y1="65499" x2="7190" y2="67621"/>
                        <a14:foregroundMark x1="46635" y1="92601" x2="61111" y2="94372"/>
                        <a14:foregroundMark x1="85952" y1="76505" x2="94828" y2="50877"/>
                        <a14:foregroundMark x1="94828" y1="50877" x2="95690" y2="33626"/>
                        <a14:foregroundMark x1="95690" y1="33626" x2="94445" y2="31287"/>
                        <a14:foregroundMark x1="76155" y1="15278" x2="56322" y2="8187"/>
                        <a14:foregroundMark x1="56322" y1="8187" x2="40517" y2="7310"/>
                        <a14:foregroundMark x1="40517" y1="7310" x2="26724" y2="14327"/>
                        <a14:foregroundMark x1="26724" y1="14327" x2="14943" y2="25439"/>
                        <a14:foregroundMark x1="14943" y1="25439" x2="5781" y2="39708"/>
                        <a14:foregroundMark x1="46264" y1="14912" x2="18678" y2="27485"/>
                        <a14:foregroundMark x1="18678" y1="27485" x2="33046" y2="20468"/>
                        <a14:foregroundMark x1="33046" y1="20468" x2="46552" y2="33626"/>
                        <a14:foregroundMark x1="46552" y1="33626" x2="63218" y2="38889"/>
                        <a14:foregroundMark x1="63218" y1="38889" x2="89228" y2="31287"/>
                        <a14:foregroundMark x1="90164" y1="31287" x2="86494" y2="47661"/>
                        <a14:foregroundMark x1="86494" y1="47661" x2="77299" y2="32164"/>
                        <a14:foregroundMark x1="77299" y1="32164" x2="58046" y2="36550"/>
                        <a14:foregroundMark x1="58046" y1="36550" x2="62069" y2="22222"/>
                        <a14:foregroundMark x1="62069" y1="22222" x2="31034" y2="27193"/>
                        <a14:foregroundMark x1="31034" y1="27193" x2="30460" y2="24561"/>
                        <a14:foregroundMark x1="55747" y1="5556" x2="40517" y2="7895"/>
                        <a14:foregroundMark x1="40517" y1="7895" x2="38218" y2="9942"/>
                        <a14:foregroundMark x1="47307" y1="92982" x2="52874" y2="92982"/>
                        <a14:foregroundMark x1="52874" y1="92982" x2="47203" y2="93125"/>
                        <a14:backgroundMark x1="1437" y1="40058" x2="3448" y2="65789"/>
                        <a14:backgroundMark x1="5460" y1="68421" x2="11782" y2="81579"/>
                        <a14:backgroundMark x1="11782" y1="81579" x2="23563" y2="91228"/>
                        <a14:backgroundMark x1="23563" y1="91228" x2="30460" y2="92982"/>
                        <a14:backgroundMark x1="60345" y1="95906" x2="74713" y2="89766"/>
                        <a14:backgroundMark x1="74713" y1="89766" x2="85345" y2="79825"/>
                        <a14:backgroundMark x1="85345" y1="79825" x2="85345" y2="79825"/>
                        <a14:backgroundMark x1="77586" y1="14035" x2="88793" y2="23977"/>
                        <a14:backgroundMark x1="88793" y1="23977" x2="78161" y2="13743"/>
                        <a14:backgroundMark x1="89943" y1="21053" x2="89943" y2="31287"/>
                        <a14:backgroundMark x1="74138" y1="91813" x2="68966" y2="95906"/>
                        <a14:backgroundMark x1="27874" y1="92982" x2="44540" y2="96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638" y="3071485"/>
            <a:ext cx="1419130" cy="1394662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F7EB1D1-1FB8-4AE8-B725-F84FAF54B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63495"/>
              </p:ext>
            </p:extLst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62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29633"/>
              </p:ext>
            </p:extLst>
          </p:nvPr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3A7FA-8F13-4E45-9C56-258EB3AE7E3A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930F7EF6-64CC-4E94-B2CB-3504C8360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F5D2941-E136-43AA-9697-C9FA156D1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56FB969-04FE-4981-8855-334A0D9D6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A20D3D5-C4A5-4C7D-8804-90E534010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3E66042-D97B-44B8-ADB8-CA436BA87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DEF8707-C262-4E11-B233-D473D7BE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BA1BC24-FB06-431D-9D69-CC8F03B94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FFE8FA9-24E2-46E2-8F3F-1F2EAFFBE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C62AC0E-321F-4712-A88B-B69792B13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because…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44200284-0D7B-4677-8828-76061AF53057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0A4E40F-A905-4839-A30F-F374F14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36DAFBB-53A6-4703-94AB-1D41AE4FC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9FA257A-4FF4-483A-A5CF-33D38B544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B2C93B-1ADE-4DF6-9CF5-6C3D594B5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C28150D-9708-40CF-A23B-4FCD72B73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FD58239-D6A0-4A74-867F-D65E53EFA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87E7926-9825-4F7F-A572-A2434AD41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58BCA7D-D6C9-479F-BD31-144005482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BA6991C-0B5C-423D-A4F4-8EEDD2938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20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whole is 9.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fraction should be      or      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5FA1FCD-95A7-4DB5-ADA7-DB609741F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60247"/>
              </p:ext>
            </p:extLst>
          </p:nvPr>
        </p:nvGraphicFramePr>
        <p:xfrm>
          <a:off x="3131060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F56601F-F04B-41BF-AF35-68F3E51F8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84685"/>
              </p:ext>
            </p:extLst>
          </p:nvPr>
        </p:nvGraphicFramePr>
        <p:xfrm>
          <a:off x="3796004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E2B070B-BE91-400B-B052-0C09E2F7005E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40" name="Picture 3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F266C7D9-B6F0-4383-99C2-25AE9D980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41" name="Picture 40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717780A-3DD9-46E3-B747-53BDB4F88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42" name="Picture 4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9F2548B-E434-47BE-B80A-D9C0B98CB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43" name="Picture 4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A65780-52F1-4396-AD93-2428E52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44" name="Picture 4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E3D91F35-3A8E-4E63-9E69-2A73313AB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45" name="Picture 4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CAF52670-99A2-4FF8-A5D4-89ADED043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46" name="Picture 4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F8929FE-BEB3-43E1-A0A0-A3364A48A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47" name="Picture 4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A2E799F-A24B-4B28-B0CE-6C0BC0A80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48" name="Picture 4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D7E8B37-23FC-494B-8828-5708284FD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65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81929"/>
              </p:ext>
            </p:extLst>
          </p:nvPr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09714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B579D4-93B2-4D19-9610-A6CF1E5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00102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8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is incorrect because...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6445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87CB39-5E6E-480E-8C3C-B47C6BE0E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30889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5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199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¾ </a:t>
            </a: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DED9A-01B8-4C4F-8FE9-758E985C6B89}"/>
              </a:ext>
            </a:extLst>
          </p:cNvPr>
          <p:cNvSpPr/>
          <p:nvPr/>
        </p:nvSpPr>
        <p:spPr>
          <a:xfrm>
            <a:off x="3175492" y="2577875"/>
            <a:ext cx="1534160" cy="14122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68AF6D9-B54F-4D67-8A24-7A6B7A319E7A}"/>
              </a:ext>
            </a:extLst>
          </p:cNvPr>
          <p:cNvSpPr/>
          <p:nvPr/>
        </p:nvSpPr>
        <p:spPr>
          <a:xfrm rot="12561605">
            <a:off x="1721018" y="2157195"/>
            <a:ext cx="1722299" cy="425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81736-7B80-4414-8FA9-8CFDF53913A5}"/>
              </a:ext>
            </a:extLst>
          </p:cNvPr>
          <p:cNvSpPr txBox="1"/>
          <p:nvPr/>
        </p:nvSpPr>
        <p:spPr>
          <a:xfrm>
            <a:off x="355600" y="1233965"/>
            <a:ext cx="1547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Numerator</a:t>
            </a:r>
          </a:p>
          <a:p>
            <a:endParaRPr lang="en-GB" sz="2000" u="sng" dirty="0"/>
          </a:p>
          <a:p>
            <a:r>
              <a:rPr lang="en-GB" sz="2000" dirty="0"/>
              <a:t>How many parts you have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B54CF8-5A87-474D-BA8B-4FCC74343447}"/>
              </a:ext>
            </a:extLst>
          </p:cNvPr>
          <p:cNvSpPr/>
          <p:nvPr/>
        </p:nvSpPr>
        <p:spPr>
          <a:xfrm>
            <a:off x="4614661" y="3548179"/>
            <a:ext cx="1534160" cy="14122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CD4222-4752-43C8-87B1-6EF0E5814EC9}"/>
              </a:ext>
            </a:extLst>
          </p:cNvPr>
          <p:cNvSpPr/>
          <p:nvPr/>
        </p:nvSpPr>
        <p:spPr>
          <a:xfrm rot="19650114">
            <a:off x="5973196" y="3198996"/>
            <a:ext cx="1576156" cy="425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2B294-B065-4BA5-A109-BC105AE8316E}"/>
              </a:ext>
            </a:extLst>
          </p:cNvPr>
          <p:cNvSpPr txBox="1"/>
          <p:nvPr/>
        </p:nvSpPr>
        <p:spPr>
          <a:xfrm>
            <a:off x="6957624" y="1346822"/>
            <a:ext cx="1773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Denominator</a:t>
            </a:r>
          </a:p>
          <a:p>
            <a:endParaRPr lang="en-GB" sz="2000" u="sng" dirty="0"/>
          </a:p>
          <a:p>
            <a:r>
              <a:rPr lang="en-GB" sz="2000" dirty="0"/>
              <a:t>How many parts it is split into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A552E0-F20B-4A4C-88B7-BC06E91A0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29584"/>
              </p:ext>
            </p:extLst>
          </p:nvPr>
        </p:nvGraphicFramePr>
        <p:xfrm>
          <a:off x="1524000" y="562403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5031133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3218518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4558286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09743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08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32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Tara is incorrect because she has placed the fraction in the middle of the number line which would be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49504"/>
              </p:ext>
            </p:extLst>
          </p:nvPr>
        </p:nvGraphicFramePr>
        <p:xfrm>
          <a:off x="304800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2789AD-A385-46BF-91C9-7E48C4C11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48860"/>
              </p:ext>
            </p:extLst>
          </p:nvPr>
        </p:nvGraphicFramePr>
        <p:xfrm>
          <a:off x="4662475" y="5260711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AD302E-1BF4-4BFF-A519-A0FD9895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30889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6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722668-E71F-451D-B99E-E6E345817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70425"/>
              </p:ext>
            </p:extLst>
          </p:nvPr>
        </p:nvGraphicFramePr>
        <p:xfrm>
          <a:off x="1540945" y="1755608"/>
          <a:ext cx="2613600" cy="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">
                  <a:extLst>
                    <a:ext uri="{9D8B030D-6E8A-4147-A177-3AD203B41FA5}">
                      <a16:colId xmlns:a16="http://schemas.microsoft.com/office/drawing/2014/main" val="1393629690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0269654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13154337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66681996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681235033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080500309"/>
                    </a:ext>
                  </a:extLst>
                </a:gridCol>
              </a:tblGrid>
              <a:tr h="4356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7223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87FDEE8-3F3E-473D-88D7-6D13D589403A}"/>
              </a:ext>
            </a:extLst>
          </p:cNvPr>
          <p:cNvGrpSpPr/>
          <p:nvPr/>
        </p:nvGrpSpPr>
        <p:grpSpPr>
          <a:xfrm>
            <a:off x="6176565" y="3009103"/>
            <a:ext cx="1348640" cy="839793"/>
            <a:chOff x="989985" y="3353107"/>
            <a:chExt cx="1348640" cy="8397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232D48-517E-495C-9AE3-94F1C51A9226}"/>
                </a:ext>
              </a:extLst>
            </p:cNvPr>
            <p:cNvGrpSpPr/>
            <p:nvPr/>
          </p:nvGrpSpPr>
          <p:grpSpPr>
            <a:xfrm>
              <a:off x="989985" y="3353107"/>
              <a:ext cx="1348640" cy="392040"/>
              <a:chOff x="3924299" y="1175535"/>
              <a:chExt cx="1114578" cy="324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430B409-97AC-4E8B-8EEA-3B3B4E02FBD2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BAD403A-1F1C-40CF-9577-D2B25BC05C50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FFCDB52-0D1F-48E0-8A41-96A27582209E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9BD712-42AA-467E-B416-6C4F2AF237C2}"/>
                </a:ext>
              </a:extLst>
            </p:cNvPr>
            <p:cNvGrpSpPr/>
            <p:nvPr/>
          </p:nvGrpSpPr>
          <p:grpSpPr>
            <a:xfrm>
              <a:off x="989985" y="3800860"/>
              <a:ext cx="1348640" cy="392040"/>
              <a:chOff x="3924299" y="1175535"/>
              <a:chExt cx="1114578" cy="32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AC091A2-2FF1-49C2-86B3-8CA01F7310EE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45CA48-F659-4581-B337-FDF5BB90FFB4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878BCCF-EAB5-4ACA-8018-E45EF2D5449C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D7C03BA-C8E1-4F02-A37E-FCC025AEF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2657385"/>
            <a:ext cx="1163426" cy="2644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08C7E9-96FF-4C31-8203-5B492EBF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3714116"/>
            <a:ext cx="1163426" cy="530684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CDED485-D5DA-4E51-87A7-C0F7A7125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76791"/>
              </p:ext>
            </p:extLst>
          </p:nvPr>
        </p:nvGraphicFramePr>
        <p:xfrm>
          <a:off x="6490885" y="55115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D9C3AC3-AAF5-4063-A130-8729C8907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6" b="97595" l="5629" r="89404">
                        <a14:foregroundMark x1="31788" y1="68729" x2="31788" y2="68729"/>
                        <a14:foregroundMark x1="9934" y1="36082" x2="7285" y2="54983"/>
                        <a14:foregroundMark x1="7285" y1="54983" x2="14901" y2="71821"/>
                        <a14:foregroundMark x1="14901" y1="71821" x2="27483" y2="84536"/>
                        <a14:foregroundMark x1="62017" y1="97264" x2="62243" y2="97347"/>
                        <a14:foregroundMark x1="27483" y1="84536" x2="48112" y2="92139"/>
                        <a14:foregroundMark x1="77982" y1="78691" x2="82119" y2="50515"/>
                        <a14:foregroundMark x1="82119" y1="50515" x2="77815" y2="29897"/>
                        <a14:foregroundMark x1="77815" y1="29897" x2="61589" y2="18900"/>
                        <a14:foregroundMark x1="61589" y1="18900" x2="42715" y2="14433"/>
                        <a14:foregroundMark x1="42715" y1="14433" x2="24834" y2="18900"/>
                        <a14:foregroundMark x1="24834" y1="18900" x2="15563" y2="34364"/>
                        <a14:foregroundMark x1="15563" y1="34364" x2="15563" y2="34364"/>
                        <a14:foregroundMark x1="11921" y1="32990" x2="5629" y2="49828"/>
                        <a14:foregroundMark x1="5629" y1="49828" x2="8609" y2="64605"/>
                        <a14:backgroundMark x1="45695" y1="96220" x2="63245" y2="95189"/>
                        <a14:backgroundMark x1="63245" y1="95189" x2="78808" y2="86254"/>
                        <a14:backgroundMark x1="78808" y1="86254" x2="81457" y2="81787"/>
                        <a14:backgroundMark x1="78808" y1="79038" x2="76821" y2="83849"/>
                        <a14:backgroundMark x1="63245" y1="96564" x2="61921" y2="96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005" y="2779155"/>
            <a:ext cx="1692000" cy="16303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1E4E308-622E-4277-BD7B-693C594C553C}"/>
              </a:ext>
            </a:extLst>
          </p:cNvPr>
          <p:cNvGrpSpPr/>
          <p:nvPr/>
        </p:nvGrpSpPr>
        <p:grpSpPr>
          <a:xfrm>
            <a:off x="2659476" y="5058379"/>
            <a:ext cx="3712278" cy="757470"/>
            <a:chOff x="2659476" y="5058379"/>
            <a:chExt cx="3712278" cy="757470"/>
          </a:xfrm>
        </p:grpSpPr>
        <p:pic>
          <p:nvPicPr>
            <p:cNvPr id="32" name="Picture 31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51E39F8A-90CA-41B7-932A-737D7D04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476" y="5074662"/>
              <a:ext cx="775875" cy="724905"/>
            </a:xfrm>
            <a:prstGeom prst="rect">
              <a:avLst/>
            </a:prstGeom>
          </p:spPr>
        </p:pic>
        <p:pic>
          <p:nvPicPr>
            <p:cNvPr id="33" name="Picture 32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A0A6B9CB-C39C-478B-8A1A-7E43F395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17" y="5074662"/>
              <a:ext cx="775875" cy="724905"/>
            </a:xfrm>
            <a:prstGeom prst="rect">
              <a:avLst/>
            </a:prstGeom>
          </p:spPr>
        </p:pic>
        <p:pic>
          <p:nvPicPr>
            <p:cNvPr id="34" name="Picture 33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0E46A36E-E693-452D-BBBA-F939125D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358" y="5074662"/>
              <a:ext cx="775875" cy="724905"/>
            </a:xfrm>
            <a:prstGeom prst="rect">
              <a:avLst/>
            </a:prstGeom>
          </p:spPr>
        </p:pic>
        <p:pic>
          <p:nvPicPr>
            <p:cNvPr id="35" name="Picture 34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3A6A7AD9-FFEC-42BD-AEB1-70828EB35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299" y="5074662"/>
              <a:ext cx="775875" cy="724905"/>
            </a:xfrm>
            <a:prstGeom prst="rect">
              <a:avLst/>
            </a:prstGeom>
          </p:spPr>
        </p:pic>
        <p:pic>
          <p:nvPicPr>
            <p:cNvPr id="36" name="Picture 3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F8F3B79B-D65B-45FA-987F-DD1BA20E3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0" y="5074662"/>
              <a:ext cx="775875" cy="724905"/>
            </a:xfrm>
            <a:prstGeom prst="rect">
              <a:avLst/>
            </a:prstGeom>
          </p:spPr>
        </p:pic>
        <p:pic>
          <p:nvPicPr>
            <p:cNvPr id="37" name="Picture 36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93E2F744-DEAF-46CC-A5C7-AD74E5C1F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78" y="5058379"/>
              <a:ext cx="605976" cy="757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CDED485-D5DA-4E51-87A7-C0F7A712513B}"/>
              </a:ext>
            </a:extLst>
          </p:cNvPr>
          <p:cNvGraphicFramePr>
            <a:graphicFrameLocks noGrp="1"/>
          </p:cNvGraphicFramePr>
          <p:nvPr/>
        </p:nvGraphicFramePr>
        <p:xfrm>
          <a:off x="6490885" y="55115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4D192F6-15C5-4FED-8974-B3F369AA9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97595" l="5629" r="89404">
                        <a14:foregroundMark x1="31788" y1="68729" x2="31788" y2="68729"/>
                        <a14:foregroundMark x1="9934" y1="36082" x2="7285" y2="54983"/>
                        <a14:foregroundMark x1="7285" y1="54983" x2="14901" y2="71821"/>
                        <a14:foregroundMark x1="14901" y1="71821" x2="27483" y2="84536"/>
                        <a14:foregroundMark x1="62017" y1="97264" x2="62243" y2="97347"/>
                        <a14:foregroundMark x1="27483" y1="84536" x2="48112" y2="92139"/>
                        <a14:foregroundMark x1="77982" y1="78691" x2="82119" y2="50515"/>
                        <a14:foregroundMark x1="82119" y1="50515" x2="77815" y2="29897"/>
                        <a14:foregroundMark x1="77815" y1="29897" x2="61589" y2="18900"/>
                        <a14:foregroundMark x1="61589" y1="18900" x2="42715" y2="14433"/>
                        <a14:foregroundMark x1="42715" y1="14433" x2="24834" y2="18900"/>
                        <a14:foregroundMark x1="24834" y1="18900" x2="15563" y2="34364"/>
                        <a14:foregroundMark x1="15563" y1="34364" x2="15563" y2="34364"/>
                        <a14:foregroundMark x1="11921" y1="32990" x2="5629" y2="49828"/>
                        <a14:foregroundMark x1="5629" y1="49828" x2="8609" y2="64605"/>
                        <a14:backgroundMark x1="45695" y1="96220" x2="63245" y2="95189"/>
                        <a14:backgroundMark x1="63245" y1="95189" x2="78808" y2="86254"/>
                        <a14:backgroundMark x1="78808" y1="86254" x2="81457" y2="81787"/>
                        <a14:backgroundMark x1="78808" y1="79038" x2="76821" y2="83849"/>
                        <a14:backgroundMark x1="63245" y1="96564" x2="61921" y2="96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005" y="2779155"/>
            <a:ext cx="1692000" cy="163037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FAF20F7-26DC-4EC3-88D8-F3CB2D5ED961}"/>
              </a:ext>
            </a:extLst>
          </p:cNvPr>
          <p:cNvSpPr/>
          <p:nvPr/>
        </p:nvSpPr>
        <p:spPr>
          <a:xfrm rot="5400000">
            <a:off x="3820833" y="3337463"/>
            <a:ext cx="1502334" cy="42233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9B3AA9-3499-43B6-BC41-BC0429220F67}"/>
              </a:ext>
            </a:extLst>
          </p:cNvPr>
          <p:cNvSpPr/>
          <p:nvPr/>
        </p:nvSpPr>
        <p:spPr>
          <a:xfrm rot="5400000">
            <a:off x="2239751" y="247035"/>
            <a:ext cx="1215986" cy="34183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2374C2-E1A7-4084-8A58-DDD4AB365345}"/>
              </a:ext>
            </a:extLst>
          </p:cNvPr>
          <p:cNvSpPr/>
          <p:nvPr/>
        </p:nvSpPr>
        <p:spPr>
          <a:xfrm rot="5400000">
            <a:off x="3487005" y="2716789"/>
            <a:ext cx="1800000" cy="180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14D52EE-E204-4AAE-AFF8-1BD85ABF9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78520"/>
              </p:ext>
            </p:extLst>
          </p:nvPr>
        </p:nvGraphicFramePr>
        <p:xfrm>
          <a:off x="1540945" y="1755608"/>
          <a:ext cx="2613600" cy="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">
                  <a:extLst>
                    <a:ext uri="{9D8B030D-6E8A-4147-A177-3AD203B41FA5}">
                      <a16:colId xmlns:a16="http://schemas.microsoft.com/office/drawing/2014/main" val="1393629690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0269654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13154337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66681996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681235033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080500309"/>
                    </a:ext>
                  </a:extLst>
                </a:gridCol>
              </a:tblGrid>
              <a:tr h="4356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7223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3D0ECC4-1C70-4492-941A-C1D2D7FCF533}"/>
              </a:ext>
            </a:extLst>
          </p:cNvPr>
          <p:cNvGrpSpPr/>
          <p:nvPr/>
        </p:nvGrpSpPr>
        <p:grpSpPr>
          <a:xfrm>
            <a:off x="2659476" y="5058379"/>
            <a:ext cx="3712278" cy="757470"/>
            <a:chOff x="2659476" y="5058379"/>
            <a:chExt cx="3712278" cy="757470"/>
          </a:xfrm>
        </p:grpSpPr>
        <p:pic>
          <p:nvPicPr>
            <p:cNvPr id="33" name="Picture 32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E57D58A3-5C94-425D-8B38-999C4F4B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476" y="5074662"/>
              <a:ext cx="775875" cy="724905"/>
            </a:xfrm>
            <a:prstGeom prst="rect">
              <a:avLst/>
            </a:prstGeom>
          </p:spPr>
        </p:pic>
        <p:pic>
          <p:nvPicPr>
            <p:cNvPr id="35" name="Picture 34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0BAFF62C-C4DB-42D3-B188-38649559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17" y="5074662"/>
              <a:ext cx="775875" cy="724905"/>
            </a:xfrm>
            <a:prstGeom prst="rect">
              <a:avLst/>
            </a:prstGeom>
          </p:spPr>
        </p:pic>
        <p:pic>
          <p:nvPicPr>
            <p:cNvPr id="36" name="Picture 3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D1487562-905E-4908-A570-3332711AA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358" y="5074662"/>
              <a:ext cx="775875" cy="724905"/>
            </a:xfrm>
            <a:prstGeom prst="rect">
              <a:avLst/>
            </a:prstGeom>
          </p:spPr>
        </p:pic>
        <p:pic>
          <p:nvPicPr>
            <p:cNvPr id="37" name="Picture 36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13A59831-7C47-4EF1-BA91-614AA38A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299" y="5074662"/>
              <a:ext cx="775875" cy="724905"/>
            </a:xfrm>
            <a:prstGeom prst="rect">
              <a:avLst/>
            </a:prstGeom>
          </p:spPr>
        </p:pic>
        <p:pic>
          <p:nvPicPr>
            <p:cNvPr id="38" name="Picture 37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3AEB1CA1-851F-4144-B832-2957C9E1C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0" y="5074662"/>
              <a:ext cx="775875" cy="724905"/>
            </a:xfrm>
            <a:prstGeom prst="rect">
              <a:avLst/>
            </a:prstGeom>
          </p:spPr>
        </p:pic>
        <p:pic>
          <p:nvPicPr>
            <p:cNvPr id="6" name="Picture 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19D99A86-264B-421C-BA2F-AFC293B7E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78" y="5058379"/>
              <a:ext cx="605976" cy="75747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6103CB-7F2D-497F-B36D-504ABE4A0656}"/>
              </a:ext>
            </a:extLst>
          </p:cNvPr>
          <p:cNvGrpSpPr/>
          <p:nvPr/>
        </p:nvGrpSpPr>
        <p:grpSpPr>
          <a:xfrm>
            <a:off x="6176565" y="3009103"/>
            <a:ext cx="1348640" cy="839793"/>
            <a:chOff x="989985" y="3353107"/>
            <a:chExt cx="1348640" cy="83979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34EB8D7-D516-4A71-8FD6-157A438AF3A7}"/>
                </a:ext>
              </a:extLst>
            </p:cNvPr>
            <p:cNvGrpSpPr/>
            <p:nvPr/>
          </p:nvGrpSpPr>
          <p:grpSpPr>
            <a:xfrm>
              <a:off x="989985" y="3353107"/>
              <a:ext cx="1348640" cy="392040"/>
              <a:chOff x="3924299" y="1175535"/>
              <a:chExt cx="1114578" cy="324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CD5358-BCE7-46AC-B4E4-6F9497E4CE1D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0332A01-9DE1-43FF-91E3-5AD65AE044F3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B1B747-8CDF-4B57-96B2-8D9ED663490C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9A37AD-AD08-44ED-84CE-0959EE159ED2}"/>
                </a:ext>
              </a:extLst>
            </p:cNvPr>
            <p:cNvGrpSpPr/>
            <p:nvPr/>
          </p:nvGrpSpPr>
          <p:grpSpPr>
            <a:xfrm>
              <a:off x="989985" y="3800860"/>
              <a:ext cx="1348640" cy="392040"/>
              <a:chOff x="3924299" y="1175535"/>
              <a:chExt cx="1114578" cy="324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4927713-3CB1-44EB-9307-CE6F1C4B7224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F3A8FFA-9E28-493C-9BFF-5824F846DB82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46E0E4-D1F2-4C57-A7F2-4EF663B11D28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D01F953C-DC0B-4C8B-A7B6-1B099A070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2657385"/>
            <a:ext cx="1163426" cy="26441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A3DDB7-5572-462D-B380-9995BAA86EE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3714116"/>
            <a:ext cx="1163426" cy="5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unit fractions. 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80423-9DD2-489C-87C7-C3905294E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79736"/>
              </p:ext>
            </p:extLst>
          </p:nvPr>
        </p:nvGraphicFramePr>
        <p:xfrm>
          <a:off x="2372626" y="1699910"/>
          <a:ext cx="2055597" cy="94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09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377561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355192291"/>
                    </a:ext>
                  </a:extLst>
                </a:gridCol>
              </a:tblGrid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C8C29C-7212-4BE1-97B5-06AE699EA796}"/>
              </a:ext>
            </a:extLst>
          </p:cNvPr>
          <p:cNvGrpSpPr/>
          <p:nvPr/>
        </p:nvGrpSpPr>
        <p:grpSpPr>
          <a:xfrm rot="7411661">
            <a:off x="5338189" y="1938464"/>
            <a:ext cx="1131362" cy="1041004"/>
            <a:chOff x="9312432" y="6180342"/>
            <a:chExt cx="1505843" cy="15241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4D9BF7-7D2E-4781-A83D-2DB0C83E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2432" y="6180342"/>
              <a:ext cx="1505843" cy="1524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FEF725-BF21-4FA9-89EB-6E45CDB5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6021" y="6936876"/>
              <a:ext cx="762066" cy="7620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0CB270-5CF7-4D15-8151-A086F8578916}"/>
              </a:ext>
            </a:extLst>
          </p:cNvPr>
          <p:cNvGrpSpPr/>
          <p:nvPr/>
        </p:nvGrpSpPr>
        <p:grpSpPr>
          <a:xfrm>
            <a:off x="5042910" y="3776621"/>
            <a:ext cx="2113826" cy="405848"/>
            <a:chOff x="1779685" y="1749762"/>
            <a:chExt cx="1312520" cy="252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C32326-8F44-4652-B97A-7C63603E68B0}"/>
                </a:ext>
              </a:extLst>
            </p:cNvPr>
            <p:cNvSpPr/>
            <p:nvPr/>
          </p:nvSpPr>
          <p:spPr>
            <a:xfrm>
              <a:off x="2840205" y="1749762"/>
              <a:ext cx="252000" cy="252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D76B9-087A-4488-9AE1-B532923B1723}"/>
                </a:ext>
              </a:extLst>
            </p:cNvPr>
            <p:cNvSpPr/>
            <p:nvPr/>
          </p:nvSpPr>
          <p:spPr>
            <a:xfrm>
              <a:off x="1779685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F2BB08-47AF-4665-8EA3-B4569B96B9D4}"/>
                </a:ext>
              </a:extLst>
            </p:cNvPr>
            <p:cNvSpPr/>
            <p:nvPr/>
          </p:nvSpPr>
          <p:spPr>
            <a:xfrm>
              <a:off x="2133192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5E9C05-D42D-4FDF-AEC5-CDF138597417}"/>
                </a:ext>
              </a:extLst>
            </p:cNvPr>
            <p:cNvSpPr/>
            <p:nvPr/>
          </p:nvSpPr>
          <p:spPr>
            <a:xfrm>
              <a:off x="2486699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45C22513-22D3-46C0-AE5C-269FF7049A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8" t="66817" r="45836" b="19806"/>
          <a:stretch/>
        </p:blipFill>
        <p:spPr>
          <a:xfrm>
            <a:off x="2426325" y="3043545"/>
            <a:ext cx="1913835" cy="17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unit fractions. 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80423-9DD2-489C-87C7-C3905294E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19007"/>
              </p:ext>
            </p:extLst>
          </p:nvPr>
        </p:nvGraphicFramePr>
        <p:xfrm>
          <a:off x="2372626" y="1699910"/>
          <a:ext cx="2055597" cy="94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09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377561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355192291"/>
                    </a:ext>
                  </a:extLst>
                </a:gridCol>
              </a:tblGrid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C8C29C-7212-4BE1-97B5-06AE699EA796}"/>
              </a:ext>
            </a:extLst>
          </p:cNvPr>
          <p:cNvGrpSpPr/>
          <p:nvPr/>
        </p:nvGrpSpPr>
        <p:grpSpPr>
          <a:xfrm rot="7411661">
            <a:off x="5338189" y="1938464"/>
            <a:ext cx="1131362" cy="1041004"/>
            <a:chOff x="9312432" y="6180342"/>
            <a:chExt cx="1505843" cy="15241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4D9BF7-7D2E-4781-A83D-2DB0C83E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2432" y="6180342"/>
              <a:ext cx="1505843" cy="1524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FEF725-BF21-4FA9-89EB-6E45CDB5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6021" y="6936876"/>
              <a:ext cx="762066" cy="7620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0CB270-5CF7-4D15-8151-A086F8578916}"/>
              </a:ext>
            </a:extLst>
          </p:cNvPr>
          <p:cNvGrpSpPr/>
          <p:nvPr/>
        </p:nvGrpSpPr>
        <p:grpSpPr>
          <a:xfrm>
            <a:off x="5042910" y="3776621"/>
            <a:ext cx="2113826" cy="405848"/>
            <a:chOff x="1779685" y="1749762"/>
            <a:chExt cx="1312520" cy="252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C32326-8F44-4652-B97A-7C63603E68B0}"/>
                </a:ext>
              </a:extLst>
            </p:cNvPr>
            <p:cNvSpPr/>
            <p:nvPr/>
          </p:nvSpPr>
          <p:spPr>
            <a:xfrm>
              <a:off x="2840205" y="1749762"/>
              <a:ext cx="252000" cy="252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D76B9-087A-4488-9AE1-B532923B1723}"/>
                </a:ext>
              </a:extLst>
            </p:cNvPr>
            <p:cNvSpPr/>
            <p:nvPr/>
          </p:nvSpPr>
          <p:spPr>
            <a:xfrm>
              <a:off x="1779685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F2BB08-47AF-4665-8EA3-B4569B96B9D4}"/>
                </a:ext>
              </a:extLst>
            </p:cNvPr>
            <p:cNvSpPr/>
            <p:nvPr/>
          </p:nvSpPr>
          <p:spPr>
            <a:xfrm>
              <a:off x="2133192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5E9C05-D42D-4FDF-AEC5-CDF138597417}"/>
                </a:ext>
              </a:extLst>
            </p:cNvPr>
            <p:cNvSpPr/>
            <p:nvPr/>
          </p:nvSpPr>
          <p:spPr>
            <a:xfrm>
              <a:off x="2486699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6BCF8A8-EAAA-40D5-AABC-A3A32CBB6508}"/>
              </a:ext>
            </a:extLst>
          </p:cNvPr>
          <p:cNvSpPr/>
          <p:nvPr/>
        </p:nvSpPr>
        <p:spPr>
          <a:xfrm>
            <a:off x="4609198" y="3451587"/>
            <a:ext cx="2891073" cy="111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1377B5-7AB1-46D4-A174-B6C341B055C0}"/>
              </a:ext>
            </a:extLst>
          </p:cNvPr>
          <p:cNvSpPr/>
          <p:nvPr/>
        </p:nvSpPr>
        <p:spPr>
          <a:xfrm>
            <a:off x="4916549" y="1546971"/>
            <a:ext cx="1974641" cy="1627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3F8EA81F-AA95-4CCD-A594-A4CDB89591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8" t="66817" r="45836" b="19806"/>
          <a:stretch/>
        </p:blipFill>
        <p:spPr>
          <a:xfrm>
            <a:off x="2426325" y="3043545"/>
            <a:ext cx="1913835" cy="17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6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48680"/>
              </p:ext>
            </p:extLst>
          </p:nvPr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85883"/>
              </p:ext>
            </p:extLst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E1B62EC-B89F-4CF9-8B8F-31909370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59718" y="3560998"/>
            <a:ext cx="782121" cy="11763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36A565-0B94-4C64-85BB-B1454E8B89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49634" y="3758093"/>
            <a:ext cx="391061" cy="3910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56767"/>
              </p:ext>
            </p:extLst>
          </p:nvPr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/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72188"/>
              </p:ext>
            </p:extLst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181E68-1080-41EC-BE29-57F04A41FCA4}"/>
              </a:ext>
            </a:extLst>
          </p:cNvPr>
          <p:cNvGrpSpPr/>
          <p:nvPr/>
        </p:nvGrpSpPr>
        <p:grpSpPr>
          <a:xfrm>
            <a:off x="5062623" y="3758093"/>
            <a:ext cx="1178071" cy="782121"/>
            <a:chOff x="2168525" y="2828104"/>
            <a:chExt cx="885102" cy="58761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1B62EC-B89F-4CF9-8B8F-31909370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316605" y="2680024"/>
              <a:ext cx="587619" cy="88377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836A565-0B94-4C64-85BB-B1454E8B8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Marker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759818" y="2828104"/>
              <a:ext cx="293810" cy="293809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/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54A74E-FA27-4BC3-87CA-2FF90CD5E190}"/>
              </a:ext>
            </a:extLst>
          </p:cNvPr>
          <p:cNvCxnSpPr>
            <a:cxnSpLocks/>
          </p:cNvCxnSpPr>
          <p:nvPr/>
        </p:nvCxnSpPr>
        <p:spPr>
          <a:xfrm>
            <a:off x="3120937" y="2358099"/>
            <a:ext cx="1508404" cy="1593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B6682-E1F9-426D-9530-372A22F45DAB}"/>
              </a:ext>
            </a:extLst>
          </p:cNvPr>
          <p:cNvCxnSpPr>
            <a:cxnSpLocks/>
          </p:cNvCxnSpPr>
          <p:nvPr/>
        </p:nvCxnSpPr>
        <p:spPr>
          <a:xfrm flipV="1">
            <a:off x="3150789" y="2294402"/>
            <a:ext cx="1443072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CD73D5-E64C-4A70-8A38-BF220AD2CF34}"/>
              </a:ext>
            </a:extLst>
          </p:cNvPr>
          <p:cNvCxnSpPr>
            <a:cxnSpLocks/>
          </p:cNvCxnSpPr>
          <p:nvPr/>
        </p:nvCxnSpPr>
        <p:spPr>
          <a:xfrm>
            <a:off x="3120937" y="3220877"/>
            <a:ext cx="1515108" cy="1507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3AE60E-A009-4AC4-B979-6C18D10F0DBB}"/>
              </a:ext>
            </a:extLst>
          </p:cNvPr>
          <p:cNvCxnSpPr>
            <a:cxnSpLocks/>
          </p:cNvCxnSpPr>
          <p:nvPr/>
        </p:nvCxnSpPr>
        <p:spPr>
          <a:xfrm flipV="1">
            <a:off x="3216320" y="3068477"/>
            <a:ext cx="1443072" cy="1765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0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9EC6D-F246-4B19-AFE8-A6BF2A08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1832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21222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6133"/>
              </p:ext>
            </p:extLst>
          </p:nvPr>
        </p:nvGraphicFramePr>
        <p:xfrm>
          <a:off x="709684" y="3239530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86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AA3A2-9816-45BC-8E52-BF0E92591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www.w3.org/XML/1998/namespace"/>
    <ds:schemaRef ds:uri="86144f90-c7b6-48d0-aae5-f5e9e48cc3df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</TotalTime>
  <Words>572</Words>
  <Application>Microsoft Office PowerPoint</Application>
  <PresentationFormat>On-screen Show (4:3)</PresentationFormat>
  <Paragraphs>365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Heather Taylor</cp:lastModifiedBy>
  <cp:revision>48</cp:revision>
  <dcterms:created xsi:type="dcterms:W3CDTF">2018-03-17T10:08:43Z</dcterms:created>
  <dcterms:modified xsi:type="dcterms:W3CDTF">2021-01-31T17:12:28Z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  <property fmtid="{D5CDD505-2E9C-101B-9397-08002B2CF9AE}" pid="5" name="AuthorIds_UIVersion_7168">
    <vt:lpwstr>183</vt:lpwstr>
  </property>
</Properties>
</file>