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2"/>
  </p:normalViewPr>
  <p:slideViewPr>
    <p:cSldViewPr snapToGrid="0" snapToObjects="1">
      <p:cViewPr varScale="1">
        <p:scale>
          <a:sx n="90" d="100"/>
          <a:sy n="90" d="100"/>
        </p:scale>
        <p:origin x="89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05847-4F76-0F46-80A4-BD2CC30AA0FB}" type="datetimeFigureOut">
              <a:rPr lang="en-US" smtClean="0"/>
              <a:t>1/31/21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5D6C2-C7FD-4B4E-B7FF-13AE537A40D9}" type="slidenum">
              <a:rPr lang="en-US" smtClean="0"/>
              <a:t>‹#›</a:t>
            </a:fld>
            <a:endParaRPr lang="en-US"/>
          </a:p>
        </p:txBody>
      </p:sp>
    </p:spTree>
    <p:extLst>
      <p:ext uri="{BB962C8B-B14F-4D97-AF65-F5344CB8AC3E}">
        <p14:creationId xmlns:p14="http://schemas.microsoft.com/office/powerpoint/2010/main" val="59188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E5D6C2-C7FD-4B4E-B7FF-13AE537A40D9}" type="slidenum">
              <a:rPr lang="en-US" smtClean="0"/>
              <a:t>6</a:t>
            </a:fld>
            <a:endParaRPr lang="en-US"/>
          </a:p>
        </p:txBody>
      </p:sp>
    </p:spTree>
    <p:extLst>
      <p:ext uri="{BB962C8B-B14F-4D97-AF65-F5344CB8AC3E}">
        <p14:creationId xmlns:p14="http://schemas.microsoft.com/office/powerpoint/2010/main" val="354072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B582-F098-3743-921D-D4C546FE6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89894B-E5D1-844E-BAF5-760397CF7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8DD4A7-29EE-D847-B356-8D35368BA037}"/>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15FFBBDF-B3C3-6146-BBAD-2713AAB56B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AF94F-4AD8-E84F-A5F5-FD1309D92D20}"/>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262643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FF3F-2560-FF47-942C-FB4629B0EA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01FC3-4B9F-0246-A3A9-28C84B15DC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9A61A-7452-154C-8120-1E05971F65CD}"/>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E473E35E-3BE5-3046-BAB2-F68D8EA14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9B64D-75B6-B64F-9213-7ED6E3548F46}"/>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78170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3E63F2-79CD-9D44-8209-5119973877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5C5449-5F7E-E940-AB9A-CC11671AD2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931DB-4FE8-9347-BCD9-BD4619C67762}"/>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CF5C1C0A-5BAC-9549-8488-4A0D1F8FF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A241A-503D-104F-8E76-2987F07E27DD}"/>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155107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E945-3545-4D46-B971-176A33D8F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1E8F6-4083-C14F-B7F0-0A8FE7D3E0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D5BBC-8E2B-9D4D-A7A9-1029147D85C2}"/>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FF956262-8F0B-4648-BD1A-FAAB51C885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FA190-FCB5-1845-A962-4288BDDA0F7A}"/>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231493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B0B3-93CD-DA42-BD48-2DE6239C8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F21701-283D-F840-8638-5285837DF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2F8D22-37A7-A045-9357-D64C5E4E2A1B}"/>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322B4CC7-9DAB-C74C-9723-06BA6291DF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4961A1-2D5C-464C-A640-536D6DEE5E7A}"/>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72659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7988-C863-AB4D-A3AC-6A93E873C5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12991-D2B6-804A-9F79-39948BF191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C24090-B95D-1F43-91EB-4BD5591A23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8C7E31-AD3A-4C45-A26F-5D1DD6D0EA34}"/>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6" name="Footer Placeholder 5">
            <a:extLst>
              <a:ext uri="{FF2B5EF4-FFF2-40B4-BE49-F238E27FC236}">
                <a16:creationId xmlns:a16="http://schemas.microsoft.com/office/drawing/2014/main" id="{EDCB1F74-CECD-9C43-B877-572EE1D27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59A8A-A215-E445-B560-73E1D608E7C5}"/>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3940677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6260-9D65-EB42-82FC-89CFC64F50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5D71CE-C454-BB47-9C7C-781DE3AB07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3B259-C2A3-4A4E-A60A-4B71888519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097C31-1E6D-F740-A2D7-E767BEE454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D586DB-DAC0-3E45-BB55-706D8E873E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EACF4-51AF-804A-B6B4-1DC628E808C1}"/>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8" name="Footer Placeholder 7">
            <a:extLst>
              <a:ext uri="{FF2B5EF4-FFF2-40B4-BE49-F238E27FC236}">
                <a16:creationId xmlns:a16="http://schemas.microsoft.com/office/drawing/2014/main" id="{B59A633D-D489-D84B-995C-88C66F115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3ECB4F-7C0F-BB41-B3D0-792F81088EAA}"/>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26461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F80E-75E9-A44C-8733-5FF562283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A4B4E0-4CD6-2E4F-9857-AC8BE747C87F}"/>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4" name="Footer Placeholder 3">
            <a:extLst>
              <a:ext uri="{FF2B5EF4-FFF2-40B4-BE49-F238E27FC236}">
                <a16:creationId xmlns:a16="http://schemas.microsoft.com/office/drawing/2014/main" id="{E9D012D5-49F4-5B41-A6F8-065EC23AE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357A07-9561-9A4F-B3C6-C4B0C1B44335}"/>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360203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4CFC2-EAC5-AB4D-880F-7E888D14C195}"/>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3" name="Footer Placeholder 2">
            <a:extLst>
              <a:ext uri="{FF2B5EF4-FFF2-40B4-BE49-F238E27FC236}">
                <a16:creationId xmlns:a16="http://schemas.microsoft.com/office/drawing/2014/main" id="{8BA204C1-11A7-1843-8C84-6CBC9B39CA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C37EEB-1F30-4442-B241-2468CBC68DE5}"/>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123171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0440-5E9C-3E44-AE5E-B2B3DF660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7649FA-8D9D-AC4E-8FF5-B425BA8311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4F325-3B9B-3748-85E0-33E1407D32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B94343-E875-374A-BB7F-56E2B0A8EC4D}"/>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6" name="Footer Placeholder 5">
            <a:extLst>
              <a:ext uri="{FF2B5EF4-FFF2-40B4-BE49-F238E27FC236}">
                <a16:creationId xmlns:a16="http://schemas.microsoft.com/office/drawing/2014/main" id="{ED795DE6-70EF-E348-A3A1-56958A6B0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23EA1-1B2C-4149-886C-54AA4C6D01DC}"/>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276671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7E62D-AAD3-C948-8D2E-73577DF35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04950C-1A55-4E42-BE90-8AF1029338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BB426E-73A4-EF4B-B7C5-1A1C6CE02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0C920-CF40-4B4B-B2A4-66A94DECB861}"/>
              </a:ext>
            </a:extLst>
          </p:cNvPr>
          <p:cNvSpPr>
            <a:spLocks noGrp="1"/>
          </p:cNvSpPr>
          <p:nvPr>
            <p:ph type="dt" sz="half" idx="10"/>
          </p:nvPr>
        </p:nvSpPr>
        <p:spPr/>
        <p:txBody>
          <a:bodyPr/>
          <a:lstStyle/>
          <a:p>
            <a:fld id="{41988489-1F12-7F4A-8156-E8A169C5A16B}" type="datetimeFigureOut">
              <a:rPr lang="en-US" smtClean="0"/>
              <a:t>1/31/21</a:t>
            </a:fld>
            <a:endParaRPr lang="en-US"/>
          </a:p>
        </p:txBody>
      </p:sp>
      <p:sp>
        <p:nvSpPr>
          <p:cNvPr id="6" name="Footer Placeholder 5">
            <a:extLst>
              <a:ext uri="{FF2B5EF4-FFF2-40B4-BE49-F238E27FC236}">
                <a16:creationId xmlns:a16="http://schemas.microsoft.com/office/drawing/2014/main" id="{0DD580D1-E6AE-DA47-9A30-DACB98EF74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CFA9D2-F53A-8C41-BFD9-8733B3E0DCE4}"/>
              </a:ext>
            </a:extLst>
          </p:cNvPr>
          <p:cNvSpPr>
            <a:spLocks noGrp="1"/>
          </p:cNvSpPr>
          <p:nvPr>
            <p:ph type="sldNum" sz="quarter" idx="12"/>
          </p:nvPr>
        </p:nvSpPr>
        <p:spPr/>
        <p:txBody>
          <a:bodyPr/>
          <a:lstStyle/>
          <a:p>
            <a:fld id="{71494F3B-87AD-6642-8C39-E19ABB11783D}" type="slidenum">
              <a:rPr lang="en-US" smtClean="0"/>
              <a:t>‹#›</a:t>
            </a:fld>
            <a:endParaRPr lang="en-US"/>
          </a:p>
        </p:txBody>
      </p:sp>
    </p:spTree>
    <p:extLst>
      <p:ext uri="{BB962C8B-B14F-4D97-AF65-F5344CB8AC3E}">
        <p14:creationId xmlns:p14="http://schemas.microsoft.com/office/powerpoint/2010/main" val="2446853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03F4FB-9F44-B743-A68B-35F6803D3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054431-3A69-5E4E-8B6E-09A8C8977F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90F80-DC43-0F41-A230-992F148C1C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88489-1F12-7F4A-8156-E8A169C5A16B}" type="datetimeFigureOut">
              <a:rPr lang="en-US" smtClean="0"/>
              <a:t>1/31/21</a:t>
            </a:fld>
            <a:endParaRPr lang="en-US"/>
          </a:p>
        </p:txBody>
      </p:sp>
      <p:sp>
        <p:nvSpPr>
          <p:cNvPr id="5" name="Footer Placeholder 4">
            <a:extLst>
              <a:ext uri="{FF2B5EF4-FFF2-40B4-BE49-F238E27FC236}">
                <a16:creationId xmlns:a16="http://schemas.microsoft.com/office/drawing/2014/main" id="{C2026773-0CBF-DD45-AFE1-3C4899EDCF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11D6B3-B277-794F-A381-EA2767F7B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94F3B-87AD-6642-8C39-E19ABB11783D}" type="slidenum">
              <a:rPr lang="en-US" smtClean="0"/>
              <a:t>‹#›</a:t>
            </a:fld>
            <a:endParaRPr lang="en-US"/>
          </a:p>
        </p:txBody>
      </p:sp>
    </p:spTree>
    <p:extLst>
      <p:ext uri="{BB962C8B-B14F-4D97-AF65-F5344CB8AC3E}">
        <p14:creationId xmlns:p14="http://schemas.microsoft.com/office/powerpoint/2010/main" val="246360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4a"/><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audio" Target="../media/media2.m4a"/></Relationships>
</file>

<file path=ppt/slides/_rels/slide2.xml.rels><?xml version="1.0" encoding="UTF-8" standalone="yes"?>
<Relationships xmlns="http://schemas.openxmlformats.org/package/2006/relationships"><Relationship Id="rId2" Type="http://schemas.openxmlformats.org/officeDocument/2006/relationships/hyperlink" Target="https://www.bbc.co.uk/bitesize/topics/zf2f9j6/articles/z3c6tf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4.m4a"/><Relationship Id="rId7" Type="http://schemas.openxmlformats.org/officeDocument/2006/relationships/image" Target="../media/image1.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slideLayout" Target="../slideLayouts/slideLayout1.xml"/><Relationship Id="rId4" Type="http://schemas.openxmlformats.org/officeDocument/2006/relationships/audio" Target="../media/media4.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7272D1-164D-4845-8FFF-737FB483E3E9}"/>
              </a:ext>
            </a:extLst>
          </p:cNvPr>
          <p:cNvPicPr>
            <a:picLocks noChangeAspect="1"/>
          </p:cNvPicPr>
          <p:nvPr/>
        </p:nvPicPr>
        <p:blipFill>
          <a:blip r:embed="rId6"/>
          <a:stretch>
            <a:fillRect/>
          </a:stretch>
        </p:blipFill>
        <p:spPr>
          <a:xfrm rot="466291">
            <a:off x="173037" y="226082"/>
            <a:ext cx="3644900" cy="4432300"/>
          </a:xfrm>
          <a:prstGeom prst="rect">
            <a:avLst/>
          </a:prstGeom>
        </p:spPr>
      </p:pic>
      <p:pic>
        <p:nvPicPr>
          <p:cNvPr id="7" name="Picture 6">
            <a:extLst>
              <a:ext uri="{FF2B5EF4-FFF2-40B4-BE49-F238E27FC236}">
                <a16:creationId xmlns:a16="http://schemas.microsoft.com/office/drawing/2014/main" id="{45749568-2642-D34B-A83C-E37E78CA5404}"/>
              </a:ext>
            </a:extLst>
          </p:cNvPr>
          <p:cNvPicPr>
            <a:picLocks noChangeAspect="1"/>
          </p:cNvPicPr>
          <p:nvPr/>
        </p:nvPicPr>
        <p:blipFill>
          <a:blip r:embed="rId7"/>
          <a:stretch>
            <a:fillRect/>
          </a:stretch>
        </p:blipFill>
        <p:spPr>
          <a:xfrm>
            <a:off x="3496649" y="1859757"/>
            <a:ext cx="3708400" cy="4368800"/>
          </a:xfrm>
          <a:prstGeom prst="rect">
            <a:avLst/>
          </a:prstGeom>
        </p:spPr>
      </p:pic>
      <p:sp>
        <p:nvSpPr>
          <p:cNvPr id="10" name="TextBox 9">
            <a:extLst>
              <a:ext uri="{FF2B5EF4-FFF2-40B4-BE49-F238E27FC236}">
                <a16:creationId xmlns:a16="http://schemas.microsoft.com/office/drawing/2014/main" id="{3FA41A48-4CA9-CD49-8ADA-547B74BA0B26}"/>
              </a:ext>
            </a:extLst>
          </p:cNvPr>
          <p:cNvSpPr txBox="1"/>
          <p:nvPr/>
        </p:nvSpPr>
        <p:spPr>
          <a:xfrm>
            <a:off x="8086725" y="1094165"/>
            <a:ext cx="3543300" cy="2677656"/>
          </a:xfrm>
          <a:prstGeom prst="rect">
            <a:avLst/>
          </a:prstGeom>
          <a:noFill/>
        </p:spPr>
        <p:txBody>
          <a:bodyPr wrap="square" rtlCol="0">
            <a:spAutoFit/>
          </a:bodyPr>
          <a:lstStyle/>
          <a:p>
            <a:r>
              <a:rPr lang="en-US" sz="2400" dirty="0"/>
              <a:t>My non-chronological report WAGOLL was typed up on a word document. </a:t>
            </a:r>
          </a:p>
          <a:p>
            <a:endParaRPr lang="en-US" sz="2400" dirty="0"/>
          </a:p>
          <a:p>
            <a:r>
              <a:rPr lang="en-US" sz="2400" dirty="0"/>
              <a:t>Today, you are going to continue typing up your non-chronological report. </a:t>
            </a:r>
          </a:p>
        </p:txBody>
      </p:sp>
      <p:sp>
        <p:nvSpPr>
          <p:cNvPr id="3" name="TextBox 2">
            <a:extLst>
              <a:ext uri="{FF2B5EF4-FFF2-40B4-BE49-F238E27FC236}">
                <a16:creationId xmlns:a16="http://schemas.microsoft.com/office/drawing/2014/main" id="{965BD75C-0878-AE4F-A8E8-A5B686C2544D}"/>
              </a:ext>
            </a:extLst>
          </p:cNvPr>
          <p:cNvSpPr txBox="1"/>
          <p:nvPr/>
        </p:nvSpPr>
        <p:spPr>
          <a:xfrm>
            <a:off x="6600825" y="364599"/>
            <a:ext cx="1071562" cy="646331"/>
          </a:xfrm>
          <a:prstGeom prst="rect">
            <a:avLst/>
          </a:prstGeom>
          <a:noFill/>
        </p:spPr>
        <p:txBody>
          <a:bodyPr wrap="square" rtlCol="0">
            <a:spAutoFit/>
          </a:bodyPr>
          <a:lstStyle/>
          <a:p>
            <a:r>
              <a:rPr lang="en-US" b="1" dirty="0">
                <a:solidFill>
                  <a:srgbClr val="FF0000"/>
                </a:solidFill>
              </a:rPr>
              <a:t>Sound button!</a:t>
            </a:r>
          </a:p>
        </p:txBody>
      </p:sp>
      <p:pic>
        <p:nvPicPr>
          <p:cNvPr id="2" name="Recorded Sound">
            <a:hlinkClick r:id="" action="ppaction://media"/>
            <a:extLst>
              <a:ext uri="{FF2B5EF4-FFF2-40B4-BE49-F238E27FC236}">
                <a16:creationId xmlns:a16="http://schemas.microsoft.com/office/drawing/2014/main" id="{78310B1F-7E21-3A44-BFCE-7F85A86CD65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518400" y="198130"/>
            <a:ext cx="812800" cy="812800"/>
          </a:xfrm>
          <a:prstGeom prst="rect">
            <a:avLst/>
          </a:prstGeom>
        </p:spPr>
      </p:pic>
      <p:pic>
        <p:nvPicPr>
          <p:cNvPr id="6" name="Recorded Sound">
            <a:hlinkClick r:id="" action="ppaction://media"/>
            <a:extLst>
              <a:ext uri="{FF2B5EF4-FFF2-40B4-BE49-F238E27FC236}">
                <a16:creationId xmlns:a16="http://schemas.microsoft.com/office/drawing/2014/main" id="{BABCB6B2-7DA5-7740-8248-A1B7ED2B8AB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589962" y="238423"/>
            <a:ext cx="812800" cy="812800"/>
          </a:xfrm>
          <a:prstGeom prst="rect">
            <a:avLst/>
          </a:prstGeom>
        </p:spPr>
      </p:pic>
    </p:spTree>
    <p:extLst>
      <p:ext uri="{BB962C8B-B14F-4D97-AF65-F5344CB8AC3E}">
        <p14:creationId xmlns:p14="http://schemas.microsoft.com/office/powerpoint/2010/main" val="40249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20"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39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FA41A48-4CA9-CD49-8ADA-547B74BA0B26}"/>
              </a:ext>
            </a:extLst>
          </p:cNvPr>
          <p:cNvSpPr txBox="1"/>
          <p:nvPr/>
        </p:nvSpPr>
        <p:spPr>
          <a:xfrm>
            <a:off x="428624" y="294066"/>
            <a:ext cx="10672764" cy="6370975"/>
          </a:xfrm>
          <a:prstGeom prst="rect">
            <a:avLst/>
          </a:prstGeom>
          <a:noFill/>
        </p:spPr>
        <p:txBody>
          <a:bodyPr wrap="square" rtlCol="0">
            <a:spAutoFit/>
          </a:bodyPr>
          <a:lstStyle/>
          <a:p>
            <a:r>
              <a:rPr lang="en-US" sz="2400" u="sng" dirty="0"/>
              <a:t>Starter:</a:t>
            </a:r>
          </a:p>
          <a:p>
            <a:endParaRPr lang="en-US" sz="2400" dirty="0"/>
          </a:p>
          <a:p>
            <a:r>
              <a:rPr lang="en-US" sz="2400" dirty="0">
                <a:hlinkClick r:id="rId2"/>
              </a:rPr>
              <a:t>https://www.bbc.co.uk/bitesize/topics/zf2f9j6/articles/z3c6tfr</a:t>
            </a:r>
            <a:endParaRPr lang="en-US" sz="2400" dirty="0"/>
          </a:p>
          <a:p>
            <a:endParaRPr lang="en-US" sz="2400" dirty="0"/>
          </a:p>
          <a:p>
            <a:r>
              <a:rPr lang="en-US" sz="2400" dirty="0"/>
              <a:t>Please ask an adult before clicking any links. </a:t>
            </a:r>
          </a:p>
          <a:p>
            <a:endParaRPr lang="en-US" sz="2400" dirty="0"/>
          </a:p>
          <a:p>
            <a:endParaRPr lang="en-US" sz="2400" dirty="0"/>
          </a:p>
          <a:p>
            <a:endParaRPr lang="en-US" sz="2400" dirty="0"/>
          </a:p>
          <a:p>
            <a:endParaRPr lang="en-US" sz="2400" dirty="0"/>
          </a:p>
          <a:p>
            <a:r>
              <a:rPr lang="en-US" sz="2400" u="sng" dirty="0"/>
              <a:t>Task</a:t>
            </a:r>
          </a:p>
          <a:p>
            <a:r>
              <a:rPr lang="en-GB" sz="2400" dirty="0"/>
              <a:t>You will need your Microsoft Word document that you started in the last lesson. If you did not use Microsoft Word, please continue with the program that you used last week. If you used Seesaw, you can edit your work from last week to continue to type up your writing. </a:t>
            </a:r>
          </a:p>
          <a:p>
            <a:endParaRPr lang="en-US" sz="2400" dirty="0"/>
          </a:p>
          <a:p>
            <a:r>
              <a:rPr lang="en-US" sz="2400" dirty="0"/>
              <a:t>Please have a go at using the keyboard commands- explained on the next slides.</a:t>
            </a:r>
          </a:p>
          <a:p>
            <a:endParaRPr lang="en-US" sz="2400" u="sng" dirty="0"/>
          </a:p>
        </p:txBody>
      </p:sp>
    </p:spTree>
    <p:extLst>
      <p:ext uri="{BB962C8B-B14F-4D97-AF65-F5344CB8AC3E}">
        <p14:creationId xmlns:p14="http://schemas.microsoft.com/office/powerpoint/2010/main" val="210330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5C2146-BC5C-AA48-8CA3-91C8C57BFA59}"/>
              </a:ext>
            </a:extLst>
          </p:cNvPr>
          <p:cNvPicPr>
            <a:picLocks noChangeAspect="1"/>
          </p:cNvPicPr>
          <p:nvPr/>
        </p:nvPicPr>
        <p:blipFill>
          <a:blip r:embed="rId6"/>
          <a:stretch>
            <a:fillRect/>
          </a:stretch>
        </p:blipFill>
        <p:spPr>
          <a:xfrm>
            <a:off x="509200" y="473782"/>
            <a:ext cx="5234375" cy="3641018"/>
          </a:xfrm>
          <a:prstGeom prst="rect">
            <a:avLst/>
          </a:prstGeom>
        </p:spPr>
      </p:pic>
      <p:sp>
        <p:nvSpPr>
          <p:cNvPr id="11" name="TextBox 10">
            <a:extLst>
              <a:ext uri="{FF2B5EF4-FFF2-40B4-BE49-F238E27FC236}">
                <a16:creationId xmlns:a16="http://schemas.microsoft.com/office/drawing/2014/main" id="{8C36A251-26EF-CF40-9F6D-7BE245F1EB74}"/>
              </a:ext>
            </a:extLst>
          </p:cNvPr>
          <p:cNvSpPr txBox="1"/>
          <p:nvPr/>
        </p:nvSpPr>
        <p:spPr>
          <a:xfrm>
            <a:off x="7448938" y="497589"/>
            <a:ext cx="4186238" cy="1200329"/>
          </a:xfrm>
          <a:prstGeom prst="rect">
            <a:avLst/>
          </a:prstGeom>
          <a:noFill/>
        </p:spPr>
        <p:txBody>
          <a:bodyPr wrap="square" rtlCol="0">
            <a:spAutoFit/>
          </a:bodyPr>
          <a:lstStyle/>
          <a:p>
            <a:r>
              <a:rPr lang="en-US" sz="2400" dirty="0"/>
              <a:t>Last week we used the buttons on Word to make our typing </a:t>
            </a:r>
            <a:r>
              <a:rPr lang="en-US" sz="2400" b="1" dirty="0"/>
              <a:t>bold</a:t>
            </a:r>
            <a:r>
              <a:rPr lang="en-US" sz="2400" dirty="0"/>
              <a:t> and </a:t>
            </a:r>
            <a:r>
              <a:rPr lang="en-US" sz="2400" u="sng" dirty="0"/>
              <a:t>underlined</a:t>
            </a:r>
            <a:r>
              <a:rPr lang="en-US" sz="2400" dirty="0"/>
              <a:t>. </a:t>
            </a:r>
          </a:p>
        </p:txBody>
      </p:sp>
      <p:pic>
        <p:nvPicPr>
          <p:cNvPr id="6" name="Picture 5">
            <a:extLst>
              <a:ext uri="{FF2B5EF4-FFF2-40B4-BE49-F238E27FC236}">
                <a16:creationId xmlns:a16="http://schemas.microsoft.com/office/drawing/2014/main" id="{AFB07BAA-CD66-C24C-A06F-F06DDC8BEEF1}"/>
              </a:ext>
            </a:extLst>
          </p:cNvPr>
          <p:cNvPicPr>
            <a:picLocks noChangeAspect="1"/>
          </p:cNvPicPr>
          <p:nvPr/>
        </p:nvPicPr>
        <p:blipFill>
          <a:blip r:embed="rId7"/>
          <a:stretch>
            <a:fillRect/>
          </a:stretch>
        </p:blipFill>
        <p:spPr>
          <a:xfrm>
            <a:off x="2087423" y="1332352"/>
            <a:ext cx="2123656" cy="2582424"/>
          </a:xfrm>
          <a:prstGeom prst="rect">
            <a:avLst/>
          </a:prstGeom>
        </p:spPr>
      </p:pic>
      <p:sp>
        <p:nvSpPr>
          <p:cNvPr id="10" name="TextBox 9">
            <a:extLst>
              <a:ext uri="{FF2B5EF4-FFF2-40B4-BE49-F238E27FC236}">
                <a16:creationId xmlns:a16="http://schemas.microsoft.com/office/drawing/2014/main" id="{D8063476-323A-CE4A-882B-F85BFFD62880}"/>
              </a:ext>
            </a:extLst>
          </p:cNvPr>
          <p:cNvSpPr txBox="1"/>
          <p:nvPr/>
        </p:nvSpPr>
        <p:spPr>
          <a:xfrm>
            <a:off x="1001573" y="4765149"/>
            <a:ext cx="1071562" cy="646331"/>
          </a:xfrm>
          <a:prstGeom prst="rect">
            <a:avLst/>
          </a:prstGeom>
          <a:noFill/>
        </p:spPr>
        <p:txBody>
          <a:bodyPr wrap="square" rtlCol="0">
            <a:spAutoFit/>
          </a:bodyPr>
          <a:lstStyle/>
          <a:p>
            <a:r>
              <a:rPr lang="en-US" b="1" dirty="0">
                <a:solidFill>
                  <a:srgbClr val="FF0000"/>
                </a:solidFill>
              </a:rPr>
              <a:t>Sound button!</a:t>
            </a:r>
          </a:p>
        </p:txBody>
      </p:sp>
      <p:pic>
        <p:nvPicPr>
          <p:cNvPr id="2" name="Recorded Sound">
            <a:hlinkClick r:id="" action="ppaction://media"/>
            <a:extLst>
              <a:ext uri="{FF2B5EF4-FFF2-40B4-BE49-F238E27FC236}">
                <a16:creationId xmlns:a16="http://schemas.microsoft.com/office/drawing/2014/main" id="{BD5E52BD-6ECC-EC4B-9043-0823780B12A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87423" y="4681914"/>
            <a:ext cx="812800" cy="812800"/>
          </a:xfrm>
          <a:prstGeom prst="rect">
            <a:avLst/>
          </a:prstGeom>
        </p:spPr>
      </p:pic>
      <p:pic>
        <p:nvPicPr>
          <p:cNvPr id="5" name="Recorded Sound">
            <a:hlinkClick r:id="" action="ppaction://media"/>
            <a:extLst>
              <a:ext uri="{FF2B5EF4-FFF2-40B4-BE49-F238E27FC236}">
                <a16:creationId xmlns:a16="http://schemas.microsoft.com/office/drawing/2014/main" id="{42FAB887-55D0-0942-8529-9EFB2C4A93C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2073135" y="5566151"/>
            <a:ext cx="812800" cy="812800"/>
          </a:xfrm>
          <a:prstGeom prst="rect">
            <a:avLst/>
          </a:prstGeom>
        </p:spPr>
      </p:pic>
      <p:sp>
        <p:nvSpPr>
          <p:cNvPr id="12" name="TextBox 11">
            <a:extLst>
              <a:ext uri="{FF2B5EF4-FFF2-40B4-BE49-F238E27FC236}">
                <a16:creationId xmlns:a16="http://schemas.microsoft.com/office/drawing/2014/main" id="{3786D2ED-49B9-D64C-9587-8DCCBB6F130E}"/>
              </a:ext>
            </a:extLst>
          </p:cNvPr>
          <p:cNvSpPr txBox="1"/>
          <p:nvPr/>
        </p:nvSpPr>
        <p:spPr>
          <a:xfrm>
            <a:off x="7315200" y="3207451"/>
            <a:ext cx="4186238" cy="1015663"/>
          </a:xfrm>
          <a:prstGeom prst="rect">
            <a:avLst/>
          </a:prstGeom>
          <a:noFill/>
        </p:spPr>
        <p:txBody>
          <a:bodyPr wrap="square" rtlCol="0">
            <a:spAutoFit/>
          </a:bodyPr>
          <a:lstStyle/>
          <a:p>
            <a:r>
              <a:rPr lang="en-US" sz="2400" dirty="0"/>
              <a:t>These buttons will change the </a:t>
            </a:r>
            <a:r>
              <a:rPr lang="en-US" sz="2400" dirty="0">
                <a:latin typeface="Britannic Bold" panose="020B0903060703020204" pitchFamily="34" charset="77"/>
              </a:rPr>
              <a:t>font style </a:t>
            </a:r>
            <a:r>
              <a:rPr lang="en-US" sz="2400" dirty="0"/>
              <a:t>and </a:t>
            </a:r>
            <a:r>
              <a:rPr lang="en-US" sz="3600" dirty="0"/>
              <a:t>size</a:t>
            </a:r>
            <a:r>
              <a:rPr lang="en-US" sz="2400" dirty="0"/>
              <a:t> of the text. </a:t>
            </a:r>
          </a:p>
        </p:txBody>
      </p:sp>
      <p:sp>
        <p:nvSpPr>
          <p:cNvPr id="15" name="Oval 14">
            <a:extLst>
              <a:ext uri="{FF2B5EF4-FFF2-40B4-BE49-F238E27FC236}">
                <a16:creationId xmlns:a16="http://schemas.microsoft.com/office/drawing/2014/main" id="{77500CCE-E995-734A-946F-C89973890061}"/>
              </a:ext>
            </a:extLst>
          </p:cNvPr>
          <p:cNvSpPr/>
          <p:nvPr/>
        </p:nvSpPr>
        <p:spPr>
          <a:xfrm>
            <a:off x="1066591" y="614363"/>
            <a:ext cx="719348" cy="2790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9A903CB5-4F3C-E149-8EEB-8DBFA03221C2}"/>
              </a:ext>
            </a:extLst>
          </p:cNvPr>
          <p:cNvSpPr/>
          <p:nvPr/>
        </p:nvSpPr>
        <p:spPr>
          <a:xfrm>
            <a:off x="1919271" y="653886"/>
            <a:ext cx="941527" cy="2395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667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4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3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2"/>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36A251-26EF-CF40-9F6D-7BE245F1EB74}"/>
              </a:ext>
            </a:extLst>
          </p:cNvPr>
          <p:cNvSpPr txBox="1"/>
          <p:nvPr/>
        </p:nvSpPr>
        <p:spPr>
          <a:xfrm>
            <a:off x="472404" y="203247"/>
            <a:ext cx="11160795" cy="1200329"/>
          </a:xfrm>
          <a:prstGeom prst="rect">
            <a:avLst/>
          </a:prstGeom>
          <a:noFill/>
        </p:spPr>
        <p:txBody>
          <a:bodyPr wrap="square" rtlCol="0">
            <a:spAutoFit/>
          </a:bodyPr>
          <a:lstStyle/>
          <a:p>
            <a:r>
              <a:rPr lang="en-US" sz="2400" dirty="0"/>
              <a:t>You can use the keyboard shortcut to make your typing </a:t>
            </a:r>
            <a:r>
              <a:rPr lang="en-US" sz="2400" b="1" dirty="0"/>
              <a:t>bold</a:t>
            </a:r>
            <a:r>
              <a:rPr lang="en-US" sz="2400" dirty="0"/>
              <a:t>. Using the mouse, highlight the text that you wish to make bold. </a:t>
            </a:r>
          </a:p>
          <a:p>
            <a:r>
              <a:rPr lang="en-US" sz="2400" dirty="0"/>
              <a:t>Then, press Ctrl and B on the keyboard (keep pressing the Ctrl button whilst you press B). </a:t>
            </a:r>
          </a:p>
        </p:txBody>
      </p:sp>
      <p:sp>
        <p:nvSpPr>
          <p:cNvPr id="10" name="TextBox 9">
            <a:extLst>
              <a:ext uri="{FF2B5EF4-FFF2-40B4-BE49-F238E27FC236}">
                <a16:creationId xmlns:a16="http://schemas.microsoft.com/office/drawing/2014/main" id="{D8063476-323A-CE4A-882B-F85BFFD62880}"/>
              </a:ext>
            </a:extLst>
          </p:cNvPr>
          <p:cNvSpPr txBox="1"/>
          <p:nvPr/>
        </p:nvSpPr>
        <p:spPr>
          <a:xfrm>
            <a:off x="858698" y="5947174"/>
            <a:ext cx="1071562" cy="646331"/>
          </a:xfrm>
          <a:prstGeom prst="rect">
            <a:avLst/>
          </a:prstGeom>
          <a:noFill/>
        </p:spPr>
        <p:txBody>
          <a:bodyPr wrap="square" rtlCol="0">
            <a:spAutoFit/>
          </a:bodyPr>
          <a:lstStyle/>
          <a:p>
            <a:r>
              <a:rPr lang="en-US" b="1" dirty="0">
                <a:solidFill>
                  <a:srgbClr val="FF0000"/>
                </a:solidFill>
              </a:rPr>
              <a:t>Sound button!</a:t>
            </a:r>
          </a:p>
        </p:txBody>
      </p:sp>
      <p:pic>
        <p:nvPicPr>
          <p:cNvPr id="2" name="Picture 1">
            <a:extLst>
              <a:ext uri="{FF2B5EF4-FFF2-40B4-BE49-F238E27FC236}">
                <a16:creationId xmlns:a16="http://schemas.microsoft.com/office/drawing/2014/main" id="{6BF8AE47-A926-1745-93E9-380992AB1E7C}"/>
              </a:ext>
            </a:extLst>
          </p:cNvPr>
          <p:cNvPicPr>
            <a:picLocks noChangeAspect="1"/>
          </p:cNvPicPr>
          <p:nvPr/>
        </p:nvPicPr>
        <p:blipFill>
          <a:blip r:embed="rId4"/>
          <a:stretch>
            <a:fillRect/>
          </a:stretch>
        </p:blipFill>
        <p:spPr>
          <a:xfrm>
            <a:off x="646908" y="1697918"/>
            <a:ext cx="10568780" cy="3954914"/>
          </a:xfrm>
          <a:prstGeom prst="rect">
            <a:avLst/>
          </a:prstGeom>
        </p:spPr>
      </p:pic>
      <p:sp>
        <p:nvSpPr>
          <p:cNvPr id="5" name="Oval 4">
            <a:extLst>
              <a:ext uri="{FF2B5EF4-FFF2-40B4-BE49-F238E27FC236}">
                <a16:creationId xmlns:a16="http://schemas.microsoft.com/office/drawing/2014/main" id="{74A8B61E-0AB6-5046-90D9-7272562F97F1}"/>
              </a:ext>
            </a:extLst>
          </p:cNvPr>
          <p:cNvSpPr/>
          <p:nvPr/>
        </p:nvSpPr>
        <p:spPr>
          <a:xfrm>
            <a:off x="661444" y="4744315"/>
            <a:ext cx="733035" cy="7037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69A26A2-F1D8-CB4B-BBE8-BEBCAE0ED93F}"/>
              </a:ext>
            </a:extLst>
          </p:cNvPr>
          <p:cNvSpPr/>
          <p:nvPr/>
        </p:nvSpPr>
        <p:spPr>
          <a:xfrm>
            <a:off x="3675577" y="4303326"/>
            <a:ext cx="733035" cy="7037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corded Sound">
            <a:hlinkClick r:id="" action="ppaction://media"/>
            <a:extLst>
              <a:ext uri="{FF2B5EF4-FFF2-40B4-BE49-F238E27FC236}">
                <a16:creationId xmlns:a16="http://schemas.microsoft.com/office/drawing/2014/main" id="{A046578D-FF60-F84E-83A0-817F909FE1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30260" y="5863939"/>
            <a:ext cx="812800" cy="812800"/>
          </a:xfrm>
          <a:prstGeom prst="rect">
            <a:avLst/>
          </a:prstGeom>
        </p:spPr>
      </p:pic>
    </p:spTree>
    <p:extLst>
      <p:ext uri="{BB962C8B-B14F-4D97-AF65-F5344CB8AC3E}">
        <p14:creationId xmlns:p14="http://schemas.microsoft.com/office/powerpoint/2010/main" val="395723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3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36A251-26EF-CF40-9F6D-7BE245F1EB74}"/>
              </a:ext>
            </a:extLst>
          </p:cNvPr>
          <p:cNvSpPr txBox="1"/>
          <p:nvPr/>
        </p:nvSpPr>
        <p:spPr>
          <a:xfrm>
            <a:off x="472404" y="203247"/>
            <a:ext cx="11160795" cy="1200329"/>
          </a:xfrm>
          <a:prstGeom prst="rect">
            <a:avLst/>
          </a:prstGeom>
          <a:noFill/>
        </p:spPr>
        <p:txBody>
          <a:bodyPr wrap="square" rtlCol="0">
            <a:spAutoFit/>
          </a:bodyPr>
          <a:lstStyle/>
          <a:p>
            <a:r>
              <a:rPr lang="en-US" sz="2400" dirty="0"/>
              <a:t>You can use the keyboard shortcut to make your typing </a:t>
            </a:r>
            <a:r>
              <a:rPr lang="en-US" sz="2400" u="sng" dirty="0"/>
              <a:t>underlined</a:t>
            </a:r>
            <a:r>
              <a:rPr lang="en-US" sz="2400" dirty="0"/>
              <a:t>. Using the mouse, highlight the text that you wish to make bold. </a:t>
            </a:r>
          </a:p>
          <a:p>
            <a:r>
              <a:rPr lang="en-US" sz="2400" dirty="0"/>
              <a:t>Then, press Ctrl and U on the keyboard (at the same time). </a:t>
            </a:r>
          </a:p>
        </p:txBody>
      </p:sp>
      <p:sp>
        <p:nvSpPr>
          <p:cNvPr id="10" name="TextBox 9">
            <a:extLst>
              <a:ext uri="{FF2B5EF4-FFF2-40B4-BE49-F238E27FC236}">
                <a16:creationId xmlns:a16="http://schemas.microsoft.com/office/drawing/2014/main" id="{D8063476-323A-CE4A-882B-F85BFFD62880}"/>
              </a:ext>
            </a:extLst>
          </p:cNvPr>
          <p:cNvSpPr txBox="1"/>
          <p:nvPr/>
        </p:nvSpPr>
        <p:spPr>
          <a:xfrm>
            <a:off x="858698" y="5947174"/>
            <a:ext cx="1071562" cy="646331"/>
          </a:xfrm>
          <a:prstGeom prst="rect">
            <a:avLst/>
          </a:prstGeom>
          <a:noFill/>
        </p:spPr>
        <p:txBody>
          <a:bodyPr wrap="square" rtlCol="0">
            <a:spAutoFit/>
          </a:bodyPr>
          <a:lstStyle/>
          <a:p>
            <a:r>
              <a:rPr lang="en-US" b="1" dirty="0">
                <a:solidFill>
                  <a:srgbClr val="FF0000"/>
                </a:solidFill>
              </a:rPr>
              <a:t>Sound button!</a:t>
            </a:r>
          </a:p>
        </p:txBody>
      </p:sp>
      <p:pic>
        <p:nvPicPr>
          <p:cNvPr id="2" name="Picture 1">
            <a:extLst>
              <a:ext uri="{FF2B5EF4-FFF2-40B4-BE49-F238E27FC236}">
                <a16:creationId xmlns:a16="http://schemas.microsoft.com/office/drawing/2014/main" id="{6BF8AE47-A926-1745-93E9-380992AB1E7C}"/>
              </a:ext>
            </a:extLst>
          </p:cNvPr>
          <p:cNvPicPr>
            <a:picLocks noChangeAspect="1"/>
          </p:cNvPicPr>
          <p:nvPr/>
        </p:nvPicPr>
        <p:blipFill>
          <a:blip r:embed="rId4"/>
          <a:stretch>
            <a:fillRect/>
          </a:stretch>
        </p:blipFill>
        <p:spPr>
          <a:xfrm>
            <a:off x="646908" y="1697918"/>
            <a:ext cx="10568780" cy="3954914"/>
          </a:xfrm>
          <a:prstGeom prst="rect">
            <a:avLst/>
          </a:prstGeom>
        </p:spPr>
      </p:pic>
      <p:sp>
        <p:nvSpPr>
          <p:cNvPr id="5" name="Oval 4">
            <a:extLst>
              <a:ext uri="{FF2B5EF4-FFF2-40B4-BE49-F238E27FC236}">
                <a16:creationId xmlns:a16="http://schemas.microsoft.com/office/drawing/2014/main" id="{74A8B61E-0AB6-5046-90D9-7272562F97F1}"/>
              </a:ext>
            </a:extLst>
          </p:cNvPr>
          <p:cNvSpPr/>
          <p:nvPr/>
        </p:nvSpPr>
        <p:spPr>
          <a:xfrm>
            <a:off x="661444" y="4744315"/>
            <a:ext cx="733035" cy="7037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69A26A2-F1D8-CB4B-BBE8-BEBCAE0ED93F}"/>
              </a:ext>
            </a:extLst>
          </p:cNvPr>
          <p:cNvSpPr/>
          <p:nvPr/>
        </p:nvSpPr>
        <p:spPr>
          <a:xfrm>
            <a:off x="4268244" y="3323479"/>
            <a:ext cx="733035" cy="7037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Recorded Sound">
            <a:hlinkClick r:id="" action="ppaction://media"/>
            <a:extLst>
              <a:ext uri="{FF2B5EF4-FFF2-40B4-BE49-F238E27FC236}">
                <a16:creationId xmlns:a16="http://schemas.microsoft.com/office/drawing/2014/main" id="{F42214CE-CC7B-3045-99ED-244B822DA46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760537" y="5863939"/>
            <a:ext cx="812800" cy="812800"/>
          </a:xfrm>
          <a:prstGeom prst="rect">
            <a:avLst/>
          </a:prstGeom>
        </p:spPr>
      </p:pic>
    </p:spTree>
    <p:extLst>
      <p:ext uri="{BB962C8B-B14F-4D97-AF65-F5344CB8AC3E}">
        <p14:creationId xmlns:p14="http://schemas.microsoft.com/office/powerpoint/2010/main" val="88320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9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C36A251-26EF-CF40-9F6D-7BE245F1EB74}"/>
              </a:ext>
            </a:extLst>
          </p:cNvPr>
          <p:cNvSpPr txBox="1"/>
          <p:nvPr/>
        </p:nvSpPr>
        <p:spPr>
          <a:xfrm>
            <a:off x="472404" y="203247"/>
            <a:ext cx="11160795" cy="461665"/>
          </a:xfrm>
          <a:prstGeom prst="rect">
            <a:avLst/>
          </a:prstGeom>
          <a:noFill/>
        </p:spPr>
        <p:txBody>
          <a:bodyPr wrap="square" rtlCol="0">
            <a:spAutoFit/>
          </a:bodyPr>
          <a:lstStyle/>
          <a:p>
            <a:r>
              <a:rPr lang="en-US" sz="2400" dirty="0"/>
              <a:t>Finally, we are going to use Spellcheck to check our work. </a:t>
            </a:r>
          </a:p>
        </p:txBody>
      </p:sp>
      <p:sp>
        <p:nvSpPr>
          <p:cNvPr id="10" name="TextBox 9">
            <a:extLst>
              <a:ext uri="{FF2B5EF4-FFF2-40B4-BE49-F238E27FC236}">
                <a16:creationId xmlns:a16="http://schemas.microsoft.com/office/drawing/2014/main" id="{D8063476-323A-CE4A-882B-F85BFFD62880}"/>
              </a:ext>
            </a:extLst>
          </p:cNvPr>
          <p:cNvSpPr txBox="1"/>
          <p:nvPr/>
        </p:nvSpPr>
        <p:spPr>
          <a:xfrm>
            <a:off x="858698" y="5947174"/>
            <a:ext cx="1071562" cy="646331"/>
          </a:xfrm>
          <a:prstGeom prst="rect">
            <a:avLst/>
          </a:prstGeom>
          <a:noFill/>
        </p:spPr>
        <p:txBody>
          <a:bodyPr wrap="square" rtlCol="0">
            <a:spAutoFit/>
          </a:bodyPr>
          <a:lstStyle/>
          <a:p>
            <a:r>
              <a:rPr lang="en-US" b="1" dirty="0">
                <a:solidFill>
                  <a:srgbClr val="FF0000"/>
                </a:solidFill>
              </a:rPr>
              <a:t>Sound button!</a:t>
            </a:r>
          </a:p>
        </p:txBody>
      </p:sp>
      <p:pic>
        <p:nvPicPr>
          <p:cNvPr id="4" name="Picture 3">
            <a:extLst>
              <a:ext uri="{FF2B5EF4-FFF2-40B4-BE49-F238E27FC236}">
                <a16:creationId xmlns:a16="http://schemas.microsoft.com/office/drawing/2014/main" id="{78626F7F-F0C0-A548-BDF5-66F53EA4C79F}"/>
              </a:ext>
            </a:extLst>
          </p:cNvPr>
          <p:cNvPicPr>
            <a:picLocks noChangeAspect="1"/>
          </p:cNvPicPr>
          <p:nvPr/>
        </p:nvPicPr>
        <p:blipFill>
          <a:blip r:embed="rId5"/>
          <a:stretch>
            <a:fillRect/>
          </a:stretch>
        </p:blipFill>
        <p:spPr>
          <a:xfrm>
            <a:off x="472404" y="1008904"/>
            <a:ext cx="5294332" cy="3977434"/>
          </a:xfrm>
          <a:prstGeom prst="rect">
            <a:avLst/>
          </a:prstGeom>
        </p:spPr>
      </p:pic>
      <p:pic>
        <p:nvPicPr>
          <p:cNvPr id="9" name="Picture 8">
            <a:extLst>
              <a:ext uri="{FF2B5EF4-FFF2-40B4-BE49-F238E27FC236}">
                <a16:creationId xmlns:a16="http://schemas.microsoft.com/office/drawing/2014/main" id="{9F1002BA-4886-6144-B041-112C4A2F8A87}"/>
              </a:ext>
            </a:extLst>
          </p:cNvPr>
          <p:cNvPicPr>
            <a:picLocks noChangeAspect="1"/>
          </p:cNvPicPr>
          <p:nvPr/>
        </p:nvPicPr>
        <p:blipFill>
          <a:blip r:embed="rId6"/>
          <a:stretch>
            <a:fillRect/>
          </a:stretch>
        </p:blipFill>
        <p:spPr>
          <a:xfrm>
            <a:off x="1930259" y="1946713"/>
            <a:ext cx="2341703" cy="2847575"/>
          </a:xfrm>
          <a:prstGeom prst="rect">
            <a:avLst/>
          </a:prstGeom>
        </p:spPr>
      </p:pic>
      <p:sp>
        <p:nvSpPr>
          <p:cNvPr id="13" name="TextBox 12">
            <a:extLst>
              <a:ext uri="{FF2B5EF4-FFF2-40B4-BE49-F238E27FC236}">
                <a16:creationId xmlns:a16="http://schemas.microsoft.com/office/drawing/2014/main" id="{AE56B9A9-C9AD-AD4A-82D5-37B7BE1D50C8}"/>
              </a:ext>
            </a:extLst>
          </p:cNvPr>
          <p:cNvSpPr txBox="1"/>
          <p:nvPr/>
        </p:nvSpPr>
        <p:spPr>
          <a:xfrm>
            <a:off x="7106038" y="1008904"/>
            <a:ext cx="4186238" cy="3416320"/>
          </a:xfrm>
          <a:prstGeom prst="rect">
            <a:avLst/>
          </a:prstGeom>
          <a:noFill/>
        </p:spPr>
        <p:txBody>
          <a:bodyPr wrap="square" rtlCol="0">
            <a:spAutoFit/>
          </a:bodyPr>
          <a:lstStyle/>
          <a:p>
            <a:r>
              <a:rPr lang="en-US" sz="2400" dirty="0"/>
              <a:t>Click on </a:t>
            </a:r>
          </a:p>
          <a:p>
            <a:r>
              <a:rPr lang="en-US" sz="2400" b="1" dirty="0"/>
              <a:t>Review</a:t>
            </a:r>
          </a:p>
          <a:p>
            <a:r>
              <a:rPr lang="en-US" sz="2400" dirty="0"/>
              <a:t>and then</a:t>
            </a:r>
          </a:p>
          <a:p>
            <a:r>
              <a:rPr lang="en-US" sz="2400" b="1" dirty="0"/>
              <a:t>Spelling and Grammar. </a:t>
            </a:r>
          </a:p>
          <a:p>
            <a:endParaRPr lang="en-US" sz="2400" dirty="0"/>
          </a:p>
          <a:p>
            <a:r>
              <a:rPr lang="en-US" sz="2400" dirty="0"/>
              <a:t>The program will then highlight any words that have been spelt incorrectly or if a sentence does not make sense.  </a:t>
            </a:r>
          </a:p>
        </p:txBody>
      </p:sp>
      <p:cxnSp>
        <p:nvCxnSpPr>
          <p:cNvPr id="14" name="Straight Arrow Connector 13">
            <a:extLst>
              <a:ext uri="{FF2B5EF4-FFF2-40B4-BE49-F238E27FC236}">
                <a16:creationId xmlns:a16="http://schemas.microsoft.com/office/drawing/2014/main" id="{6E2359A1-D786-1F43-85EB-01CA31A09ECB}"/>
              </a:ext>
            </a:extLst>
          </p:cNvPr>
          <p:cNvCxnSpPr>
            <a:cxnSpLocks/>
          </p:cNvCxnSpPr>
          <p:nvPr/>
        </p:nvCxnSpPr>
        <p:spPr>
          <a:xfrm>
            <a:off x="3814763" y="1257300"/>
            <a:ext cx="3291275" cy="37147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BDB1FF4-B13A-FB45-8171-48F36BB18330}"/>
              </a:ext>
            </a:extLst>
          </p:cNvPr>
          <p:cNvCxnSpPr>
            <a:cxnSpLocks/>
          </p:cNvCxnSpPr>
          <p:nvPr/>
        </p:nvCxnSpPr>
        <p:spPr>
          <a:xfrm>
            <a:off x="1394479" y="1475004"/>
            <a:ext cx="5711559" cy="91259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Recorded Sound">
            <a:hlinkClick r:id="" action="ppaction://media"/>
            <a:extLst>
              <a:ext uri="{FF2B5EF4-FFF2-40B4-BE49-F238E27FC236}">
                <a16:creationId xmlns:a16="http://schemas.microsoft.com/office/drawing/2014/main" id="{CCB8755C-D671-9E4E-8F4E-0C9FD7538F9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30259" y="5780705"/>
            <a:ext cx="812800" cy="812800"/>
          </a:xfrm>
          <a:prstGeom prst="rect">
            <a:avLst/>
          </a:prstGeom>
        </p:spPr>
      </p:pic>
    </p:spTree>
    <p:extLst>
      <p:ext uri="{BB962C8B-B14F-4D97-AF65-F5344CB8AC3E}">
        <p14:creationId xmlns:p14="http://schemas.microsoft.com/office/powerpoint/2010/main" val="37753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40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302</Words>
  <Application>Microsoft Macintosh PowerPoint</Application>
  <PresentationFormat>Widescreen</PresentationFormat>
  <Paragraphs>35</Paragraphs>
  <Slides>6</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Britannic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Bass</dc:creator>
  <cp:lastModifiedBy>L Bass</cp:lastModifiedBy>
  <cp:revision>15</cp:revision>
  <dcterms:created xsi:type="dcterms:W3CDTF">2021-01-25T16:10:00Z</dcterms:created>
  <dcterms:modified xsi:type="dcterms:W3CDTF">2021-01-31T18:33:59Z</dcterms:modified>
</cp:coreProperties>
</file>