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6F736-6384-4B84-9057-D9B307F29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E0FB70-0276-4674-9049-B832442D7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D9FB1-72DE-48E0-9B51-5FBCCD938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108BC-F638-422B-B74E-DC8A661E4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E92E7-CA06-43DB-99A6-CACFB73B8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66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A344F-1EA1-4778-8328-90509AA34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EDDFD8-B858-4EE7-9235-4E0A0D2C4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1BD1A-FEE7-429B-B220-94E48BE3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9D8A7-6FF1-4D96-BA95-87BD26A58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C969B-2175-4233-BE16-3E2DF2441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28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AFE2E3-87ED-462A-A0D8-380074F456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11828-B1E1-42AE-9C6F-EFC18E88F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A6754-C9A7-4497-8773-34B55D11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DDAFF-C8A0-4BCE-B307-E326D67D6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B8D9E-DD55-4B82-96F0-018DD166F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26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A738F-B19F-4509-8553-EE6E2253E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C77CF-8F04-482F-B009-3A5AD4F04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18ED7-226B-43D9-9F31-2343D1C5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E97C2-C41C-4495-B5B4-C3CE610D8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88FBB-E5F2-4DB4-A919-45C698F7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49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FEEC2-516D-45CA-8467-18BABFAF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6EF80-A0B7-4D0B-9180-F4F664C2C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9E265-E4B8-4B52-995A-4E681F7A6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C9364-A56D-4231-BC6F-00EDFD31E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468ED-A22C-4BD1-874D-4818CA66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29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B46A6-6585-460D-8530-D9D5AE6BE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EE70C-3234-4B9C-B012-1ADAFCFEB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17DC4-F744-4953-8F57-3BC423813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DED39-3621-4D2C-A4FC-1ECA85014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591933-02E8-4E44-BA59-EEA4AEB98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2BFAA-15E7-4472-8B12-76828C22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97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ED25C-BA9C-437F-99A3-F16FD7320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099BD-EA63-4A14-B8D0-35E1148D3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96308-1DD2-454B-8C8F-5C0DAA370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E01D52-37C0-45B6-8F79-EE8D4101B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404D5-EE73-4A3D-8743-81FC88ACC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757B6A-B7A1-4741-A4A9-CF0B281F3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A823C-8786-4912-A66F-369B2EC78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0228AD-409A-4FE1-8ACA-8C445EEA4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05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77CC-881A-4587-B53E-3C774ED0F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541818-4F55-4EE4-AFF2-B4BB2236D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C0E50-3942-4D08-91B9-097F7A60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34160C-5B63-4198-9034-0C569503C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05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5045DE-5DA4-4A45-A34C-AD65A9135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D25037-1B6A-47BD-A5E5-C36C514A1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DA647-E529-492B-B268-4437466A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981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FBBE8-F17F-4011-9D50-A80ED3C6C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C93A1-AD78-4854-9D02-6BB4F57A4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5DCED-B1F0-4606-8C8D-4C01D2CF5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DDF72-ABCD-4188-B120-7B37A7C1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B53CD-BC7E-4D12-A73E-66E95F0B6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D4977-B7A2-4271-BD26-7AD83163C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33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FB963-381B-4FF6-98D3-21A454DFC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C2B24C-4BD3-4186-A6CB-45F1F0BCC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07D9C-176C-4BFD-8BA6-A7B5C1E97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1BC60-3AD2-4716-864C-C3D501F3E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E34BA-5B55-418F-9B62-41E711B25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5A70E-4FE6-4698-A831-8BDAAB3C8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6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024E17-44CA-42C3-BEF7-AE4BA1AD7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936AE-C529-440E-B5F7-40D0AD9CB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2EE83-6252-4153-831D-CA9899D45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0ADB2-C323-4DD4-B67D-BBADEB3A08C3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F4348-AA44-4688-BB2E-6DA1F0AAA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99218-115A-4018-BC30-B33107A3A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95962-D6C1-4263-A2B1-09FDDA0E26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71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fkk7ty/articles/zq4c7p3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4jf6g8/articles/zntjqp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320774-A26B-4C20-AD2C-A65EABC272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79" b="1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3C5165-F426-43D0-8EE0-5032E979D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6876" y="428292"/>
            <a:ext cx="10058400" cy="16265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GB" sz="5200" dirty="0">
                <a:solidFill>
                  <a:srgbClr val="FFFFFF"/>
                </a:solidFill>
              </a:rPr>
              <a:t>More poetry features!</a:t>
            </a:r>
          </a:p>
        </p:txBody>
      </p:sp>
    </p:spTree>
    <p:extLst>
      <p:ext uri="{BB962C8B-B14F-4D97-AF65-F5344CB8AC3E}">
        <p14:creationId xmlns:p14="http://schemas.microsoft.com/office/powerpoint/2010/main" val="136623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AF2BF7-F98B-48E0-89BB-91B3BBAD5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1641752"/>
            <a:ext cx="2655887" cy="3213277"/>
          </a:xfrm>
        </p:spPr>
        <p:txBody>
          <a:bodyPr anchor="t">
            <a:normAutofit/>
          </a:bodyPr>
          <a:lstStyle/>
          <a:p>
            <a:r>
              <a:rPr lang="en-GB" sz="4000" b="1" i="1" u="sng" dirty="0">
                <a:solidFill>
                  <a:schemeClr val="bg1"/>
                </a:solidFill>
              </a:rPr>
              <a:t>Alliteration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0A7E5-5CBF-4748-9CC8-C12E2FE1B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1" y="1721578"/>
            <a:ext cx="6140449" cy="4343941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>
                <a:solidFill>
                  <a:schemeClr val="bg1">
                    <a:alpha val="80000"/>
                  </a:schemeClr>
                </a:solidFill>
                <a:hlinkClick r:id="rId3"/>
              </a:rPr>
              <a:t>https://www.bbc.co.uk/bitesize/topics/zfkk7ty/articles/zq4c7p3</a:t>
            </a:r>
            <a:endParaRPr lang="en-GB" sz="3200" dirty="0">
              <a:solidFill>
                <a:schemeClr val="bg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GB" sz="3200" dirty="0">
              <a:solidFill>
                <a:schemeClr val="bg1">
                  <a:alpha val="80000"/>
                </a:schemeClr>
              </a:solidFill>
            </a:endParaRPr>
          </a:p>
          <a:p>
            <a:r>
              <a:rPr lang="en-GB" sz="3200" dirty="0">
                <a:solidFill>
                  <a:schemeClr val="bg1">
                    <a:alpha val="80000"/>
                  </a:schemeClr>
                </a:solidFill>
              </a:rPr>
              <a:t>Complete “Worksheet A” by adding an adjective or verb that begins with the same letter as the noun.</a:t>
            </a:r>
          </a:p>
          <a:p>
            <a:pPr marL="0" indent="0">
              <a:buNone/>
            </a:pPr>
            <a:endParaRPr lang="en-GB" sz="3200" dirty="0">
              <a:solidFill>
                <a:schemeClr val="bg1">
                  <a:alpha val="80000"/>
                </a:schemeClr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Add any ideas you have that would link to volcanoes to the “Magpie’s nest”</a:t>
            </a:r>
          </a:p>
          <a:p>
            <a:endParaRPr lang="en-GB" sz="3200" dirty="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729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0A5C5C-2A95-428E-9F6A-0D29EBD57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8395" y="1040837"/>
            <a:ext cx="4754948" cy="4754948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056F38F-7C4E-461D-8709-7D0024AE1F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411" y="1029607"/>
            <a:ext cx="4754948" cy="475494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278469-3C3C-49CE-AEEE-E176A490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960" y="934855"/>
            <a:ext cx="4754948" cy="475494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8174A7-5CB0-4F22-B91C-04FAD5311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368" y="1877492"/>
            <a:ext cx="4030132" cy="3215373"/>
          </a:xfrm>
        </p:spPr>
        <p:txBody>
          <a:bodyPr>
            <a:normAutofit/>
          </a:bodyPr>
          <a:lstStyle/>
          <a:p>
            <a:pPr algn="ctr"/>
            <a:r>
              <a:rPr lang="en-GB" b="1" i="1" u="sng" dirty="0">
                <a:solidFill>
                  <a:schemeClr val="bg1"/>
                </a:solidFill>
              </a:rPr>
              <a:t>Metaphors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DC754C-7E09-422D-A8BB-AF632E90DF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20" name="Graphic 212">
            <a:extLst>
              <a:ext uri="{FF2B5EF4-FFF2-40B4-BE49-F238E27FC236}">
                <a16:creationId xmlns:a16="http://schemas.microsoft.com/office/drawing/2014/main" id="{4C6598AB-1C17-4D54-951C-A082D94AC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C83B66D7-137D-4AC1-B172-53D60F08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524" y="457812"/>
            <a:ext cx="914565" cy="91456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6B92503-6984-4D15-8B98-8718709B7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8DDF938-524E-4C18-A47D-C006278323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2976" y="4946663"/>
            <a:ext cx="319941" cy="319941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B9C4C-5026-452B-AC66-9CC71B8C7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4042" y="90788"/>
            <a:ext cx="5217173" cy="6401452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bg1"/>
                </a:solidFill>
                <a:hlinkClick r:id="rId2"/>
              </a:rPr>
              <a:t>https://www.bbc.co.uk/bitesize/topics/z4jf6g8/articles/zntjqp3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The boy was a walking encyclopaedia.</a:t>
            </a:r>
          </a:p>
          <a:p>
            <a:r>
              <a:rPr lang="en-GB" dirty="0">
                <a:solidFill>
                  <a:schemeClr val="bg1"/>
                </a:solidFill>
              </a:rPr>
              <a:t>The volcano is an upside down ice cream cone.</a:t>
            </a:r>
          </a:p>
          <a:p>
            <a:r>
              <a:rPr lang="en-GB" dirty="0">
                <a:solidFill>
                  <a:schemeClr val="bg1"/>
                </a:solidFill>
              </a:rPr>
              <a:t>The man’s eyes were ice as he stared at me.</a:t>
            </a:r>
          </a:p>
          <a:p>
            <a:r>
              <a:rPr lang="en-GB" dirty="0">
                <a:solidFill>
                  <a:schemeClr val="bg1"/>
                </a:solidFill>
              </a:rPr>
              <a:t>She is a shining star!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Have a go at “Worksheet B”- change the simile to a metaphor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bg1"/>
                </a:solidFill>
              </a:rPr>
              <a:t>Add any ideas you have that would link to volcanoes to the “Magpie’s nest”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3773FAF5-C452-4455-9411-D6AF5EBD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812239" y="61394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ECA0D96-F63C-4F7B-BE16-0F3FE76D7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F83A81-0546-400A-918A-90C9C48B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741F692-A5B6-4215-86D9-B1FD4FF26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C0876CB-9C60-4580-8FED-CD64EC766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879B3B7-48DB-4D3A-BB33-02766EAD3D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4488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145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More poetry features!</vt:lpstr>
      <vt:lpstr>Alliteration</vt:lpstr>
      <vt:lpstr>Metaphors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poetry features!</dc:title>
  <dc:creator>Heather Taylor</dc:creator>
  <cp:lastModifiedBy>Heather Taylor</cp:lastModifiedBy>
  <cp:revision>4</cp:revision>
  <dcterms:created xsi:type="dcterms:W3CDTF">2021-01-31T16:07:19Z</dcterms:created>
  <dcterms:modified xsi:type="dcterms:W3CDTF">2021-01-31T17:30:23Z</dcterms:modified>
</cp:coreProperties>
</file>