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8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3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8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7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3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0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0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8d-Ae1XTf0?feature=oembed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calibur.cheshire.sch.uk/page/monday-whole-school-assemblies/931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TdJ__8ORyE&amp;feature=youtu.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7A93B028-F8F4-4F84-98D7-2779E4D8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54636-BEEC-4E48-BF0C-D2C6BF583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AF5681-1B96-4C35-AB17-AB7793A4E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C65047-892E-46D5-9E82-93FB2E432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D2952C-9885-4337-B770-851BDEB88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07DD51-ACE9-4B98-AB77-D23DBEF48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483983-8B4E-40F0-BF70-192D840B7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853237-6306-4734-906A-E334FDEAA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848C5D2-21E8-4E56-B25E-809869A75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694C00-CB9A-49DC-8646-01433231A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797883" cy="3155419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Children’s mental health week</a:t>
            </a:r>
            <a:br>
              <a:rPr lang="en-GB" sz="5400"/>
            </a:br>
            <a:r>
              <a:rPr lang="en-GB" sz="5400"/>
              <a:t>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B1574-8274-43F4-A61D-8D9E712D6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4" y="4074784"/>
            <a:ext cx="6116373" cy="2054306"/>
          </a:xfrm>
        </p:spPr>
        <p:txBody>
          <a:bodyPr anchor="t">
            <a:normAutofit/>
          </a:bodyPr>
          <a:lstStyle/>
          <a:p>
            <a:pPr algn="l"/>
            <a:r>
              <a:rPr lang="en-GB" sz="2200" dirty="0"/>
              <a:t>In the words of </a:t>
            </a:r>
            <a:r>
              <a:rPr lang="en-GB" sz="2200" dirty="0" err="1"/>
              <a:t>Labrinth</a:t>
            </a:r>
            <a:r>
              <a:rPr lang="en-GB" sz="2200" dirty="0"/>
              <a:t>… “Express yourself”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89A25-3940-4092-94EC-7EF69FD89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2" r="2056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29158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F7513226-C6E6-4885-A42A-D6411FF0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9BC07C6F-FF27-4C7D-BF5D-4B4B8880B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B062B0F-BCEB-436F-AB59-970CC5EE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2CDB5C4-8E76-40DC-A3EA-AF3D5066E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188252B-68F7-4FD1-98ED-39451A985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43015DC-C4C8-408D-91FE-CB52233190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E420DB7-0D88-4E37-B948-6FB4A8AD8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BA96C9-4B69-43D0-A129-4C2DF6571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9C0CB4-8BF5-4813-A26B-7B3C36368E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1A6261E-C71C-43D5-8164-2B8BB8D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Online Media 4" title="Children's Mental Health Week 2021: Express Yourself">
            <a:hlinkClick r:id="" action="ppaction://media"/>
            <a:extLst>
              <a:ext uri="{FF2B5EF4-FFF2-40B4-BE49-F238E27FC236}">
                <a16:creationId xmlns:a16="http://schemas.microsoft.com/office/drawing/2014/main" id="{19142DFC-BA54-427C-8D42-000FA994BC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63407" y="5026092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4286-B179-4C95-853C-6BFD15EE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B751-DCCA-4419-BF5E-E73CDB9D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Watch the Monday assembly by Mrs Jones to introduce the week.</a:t>
            </a:r>
          </a:p>
          <a:p>
            <a:r>
              <a:rPr lang="en-GB" dirty="0"/>
              <a:t>Follow this link: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http://www.excalibur.cheshire.sch.uk/page/monday-whole-school-assemblies/93125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83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BAE1-3B87-48D9-8818-4CEFE7DC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E928-A84E-464A-9ABB-BB2AED0F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Now, you have a choice of different activities you could have a go at this week to express yourself!</a:t>
            </a:r>
          </a:p>
          <a:p>
            <a:r>
              <a:rPr lang="en-GB" dirty="0"/>
              <a:t>Choose as many as you want!</a:t>
            </a:r>
          </a:p>
          <a:p>
            <a:r>
              <a:rPr lang="en-GB" dirty="0"/>
              <a:t>These activities can be done at any point over this week- they don’t have to be done today.</a:t>
            </a:r>
          </a:p>
          <a:p>
            <a:r>
              <a:rPr lang="en-GB" dirty="0"/>
              <a:t>Upload any videos or pictures to Seesaw of you “expressing yourself”</a:t>
            </a:r>
          </a:p>
          <a:p>
            <a:r>
              <a:rPr lang="en-GB" dirty="0"/>
              <a:t>There are some ideas on the next couple of slides.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40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AB67E-5871-4A2F-AC0C-482400C4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253"/>
            <a:ext cx="10515600" cy="6343493"/>
          </a:xfrm>
        </p:spPr>
        <p:txBody>
          <a:bodyPr>
            <a:normAutofit/>
          </a:bodyPr>
          <a:lstStyle/>
          <a:p>
            <a:r>
              <a:rPr lang="en-GB" dirty="0"/>
              <a:t>Design/create an outfit that you think expresses who you are- your personality/ your interests.</a:t>
            </a:r>
          </a:p>
          <a:p>
            <a:r>
              <a:rPr lang="en-GB" dirty="0"/>
              <a:t>Create a piece of artwork that you think expresses who you are- you could use bits out of magazines/ print images off the internet/ a portrait of yourself as a cartoon character</a:t>
            </a:r>
          </a:p>
          <a:p>
            <a:r>
              <a:rPr lang="en-GB" dirty="0"/>
              <a:t>Design an island/ a world that you would enjoy living in- you could make a model of it using recycled materials</a:t>
            </a:r>
          </a:p>
          <a:p>
            <a:r>
              <a:rPr lang="en-GB" dirty="0"/>
              <a:t>Have a go at drawing your feelings </a:t>
            </a:r>
            <a:r>
              <a:rPr lang="en-GB" dirty="0">
                <a:hlinkClick r:id="rId2"/>
              </a:rPr>
              <a:t>https://www.youtube.com/watch?v=STdJ__8ORyE&amp;feature=youtu.be</a:t>
            </a:r>
            <a:r>
              <a:rPr lang="en-GB" dirty="0"/>
              <a:t> </a:t>
            </a:r>
          </a:p>
          <a:p>
            <a:r>
              <a:rPr lang="en-GB" dirty="0"/>
              <a:t>You could design a pizza/ a cake/ a cookie that expresses who you are. If your parents say it’s ok, you could make it!</a:t>
            </a:r>
          </a:p>
        </p:txBody>
      </p:sp>
    </p:spTree>
    <p:extLst>
      <p:ext uri="{BB962C8B-B14F-4D97-AF65-F5344CB8AC3E}">
        <p14:creationId xmlns:p14="http://schemas.microsoft.com/office/powerpoint/2010/main" val="75810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33CA9-6CAA-4B2D-95B1-7C1E91D8A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r>
              <a:rPr lang="en-GB" dirty="0"/>
              <a:t>You could choreograph a dance that expresses how you feel/ what kind of person you are</a:t>
            </a:r>
          </a:p>
          <a:p>
            <a:r>
              <a:rPr lang="en-GB" dirty="0"/>
              <a:t>Choose a song that you think resonates with you- you could sing along to it/ dance to it/ play along to it using junk instruments</a:t>
            </a:r>
          </a:p>
          <a:p>
            <a:r>
              <a:rPr lang="en-GB" dirty="0"/>
              <a:t>Write a poem or a rap all about you!</a:t>
            </a:r>
          </a:p>
          <a:p>
            <a:r>
              <a:rPr lang="en-GB" dirty="0"/>
              <a:t>Design and make a mask that expresses your emotion/ you as a character in a film, comic or book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73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B3022F-EE97-4BAE-AD77-DA36575E1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7" t="34330" r="9741" b="18161"/>
          <a:stretch/>
        </p:blipFill>
        <p:spPr>
          <a:xfrm>
            <a:off x="1124606" y="365125"/>
            <a:ext cx="9942787" cy="32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7615-A432-4E3F-9C56-3BD0E4DF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E51E-9F62-41B3-A1FE-A1772D5CC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40"/>
            <a:ext cx="11089640" cy="5255260"/>
          </a:xfrm>
        </p:spPr>
        <p:txBody>
          <a:bodyPr>
            <a:normAutofit fontScale="92500"/>
          </a:bodyPr>
          <a:lstStyle/>
          <a:p>
            <a:r>
              <a:rPr lang="en-GB" dirty="0"/>
              <a:t>Lockdown is meaning that lots of us are missing various different things</a:t>
            </a:r>
          </a:p>
          <a:p>
            <a:r>
              <a:rPr lang="en-GB" dirty="0"/>
              <a:t>Create a “Things To Look Forward To Jar” (or basket or pot)</a:t>
            </a:r>
          </a:p>
          <a:p>
            <a:r>
              <a:rPr lang="en-GB" dirty="0"/>
              <a:t>You could do this on your own or as a whole family!</a:t>
            </a:r>
          </a:p>
          <a:p>
            <a:r>
              <a:rPr lang="en-GB" dirty="0"/>
              <a:t>Decorate your jar or pot in whichever way you like.</a:t>
            </a:r>
          </a:p>
          <a:p>
            <a:r>
              <a:rPr lang="en-GB" dirty="0"/>
              <a:t>Write down, on scraps of paper, anything you are looking forward to doing in the future, once lockdown is over and restrictions are lifted.</a:t>
            </a:r>
          </a:p>
          <a:p>
            <a:r>
              <a:rPr lang="en-GB" dirty="0"/>
              <a:t>Having things to look forward to ensures you keep a positive mindset and makes you realise all the things you would usually take for granted!</a:t>
            </a:r>
          </a:p>
        </p:txBody>
      </p:sp>
    </p:spTree>
    <p:extLst>
      <p:ext uri="{BB962C8B-B14F-4D97-AF65-F5344CB8AC3E}">
        <p14:creationId xmlns:p14="http://schemas.microsoft.com/office/powerpoint/2010/main" val="301690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258889-9596-424D-B578-908DB18ED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4" t="24654" r="52500" b="21991"/>
          <a:stretch/>
        </p:blipFill>
        <p:spPr>
          <a:xfrm>
            <a:off x="1996967" y="149055"/>
            <a:ext cx="7819696" cy="65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2044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413024"/>
      </a:dk2>
      <a:lt2>
        <a:srgbClr val="E8E6E2"/>
      </a:lt2>
      <a:accent1>
        <a:srgbClr val="81A4D5"/>
      </a:accent1>
      <a:accent2>
        <a:srgbClr val="5EADBE"/>
      </a:accent2>
      <a:accent3>
        <a:srgbClr val="6DAF9F"/>
      </a:accent3>
      <a:accent4>
        <a:srgbClr val="5EB47B"/>
      </a:accent4>
      <a:accent5>
        <a:srgbClr val="6CB266"/>
      </a:accent5>
      <a:accent6>
        <a:srgbClr val="85AF5B"/>
      </a:accent6>
      <a:hlink>
        <a:srgbClr val="987F5C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438</Words>
  <Application>Microsoft Office PowerPoint</Application>
  <PresentationFormat>Widescreen</PresentationFormat>
  <Paragraphs>28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AvenirNext LT Pro Medium</vt:lpstr>
      <vt:lpstr>Posterama</vt:lpstr>
      <vt:lpstr>ExploreVTI</vt:lpstr>
      <vt:lpstr>Children’s mental health week 2021</vt:lpstr>
      <vt:lpstr>Task 1</vt:lpstr>
      <vt:lpstr>Task 2</vt:lpstr>
      <vt:lpstr>PowerPoint Presentation</vt:lpstr>
      <vt:lpstr>PowerPoint Presentation</vt:lpstr>
      <vt:lpstr>PowerPoint Presentation</vt:lpstr>
      <vt:lpstr>Task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2021</dc:title>
  <dc:creator>Heather Taylor</dc:creator>
  <cp:lastModifiedBy>Heather Taylor</cp:lastModifiedBy>
  <cp:revision>6</cp:revision>
  <dcterms:created xsi:type="dcterms:W3CDTF">2021-01-31T14:45:41Z</dcterms:created>
  <dcterms:modified xsi:type="dcterms:W3CDTF">2021-01-31T15:31:46Z</dcterms:modified>
</cp:coreProperties>
</file>