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80943-5610-4B13-A5D0-128DAB2B9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163BC2-6DEA-4845-901C-39965A0CB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F34D7-5F46-4764-8556-C536BDAEA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0DDA8-2FE7-44EB-A4CE-073D7C8E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5B813-E0F5-4328-BD22-B67C29757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54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DA99E-21B4-4AD7-BC51-D1D963C5F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1308F-C33B-45B7-AF5E-F0EAC6361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7A326-F2B5-4C64-98FD-32254E3F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7F71-3CB4-47DA-9E39-B791552C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B4DD-4784-478D-9274-8951733C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7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0ACCA5-1F75-4D7D-B795-C9B0D5673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54688-84B9-4771-BCF2-75F637DA7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03B72-C8FE-40CE-8322-5502B3B33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BB5E4-9CDC-4D06-8080-30F48411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1048-7FD2-4DBD-B5C8-D25B9878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9007F-873E-423A-8954-A79B300F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22FD5-A6BE-4BA7-B8C2-F80CDD97F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C8D2B-389E-4441-8A68-A794A943A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EBCB0-FA55-4868-BE88-4CAA0602F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6D295-B157-4414-8616-1D98171C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05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04EBF-03FD-477D-96B7-0E71C5831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E99E0-819B-40E3-9839-E680FB925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9D020-80E8-4093-8894-A4C0DF0D4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AC588-C8DC-4A03-B1D3-D0480E3A1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FED21-7B74-4CC0-BE23-9827AD26E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92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89A8E-5E67-4850-AC0A-070871825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5406B-6998-4416-A5BF-24D05E5D0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7A78A-87E5-4D5C-9D8D-EAD250772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CA914-2374-495B-870D-7E5123A9F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35E43-93BF-46B7-9D7B-3B8090792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B56E7-73A0-48C7-BDD5-073B1C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82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4E2DE-9311-4B44-8EB7-396B30B3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30D60-1B26-4993-8544-25BBB13A6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2DAFB-99C2-4AB0-8F18-A8EF663CB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AC873-8BBF-46C3-A74F-604DD945E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D727EF-01FA-431F-869A-37A2A7C30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AA1C56-E9F0-4670-A723-9EBCD30D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AFD086-6657-41D3-8A60-D0282BDA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BB7F99-166B-4B8C-9079-325775BE2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90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09E55-698D-41D2-86E9-F6BD92211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8C9C6-8CA2-4D28-8BD2-FC9E55395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062CF-71CA-4A3B-85B9-8A8C4143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84328-739A-4BCA-8F01-02628986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46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FCF1A-70AA-4133-84EF-E3DC4126B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21A8F5-33F2-402D-A596-9C637D06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71491-63FD-4FA2-B631-2C5FCB55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90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06D83-28C6-4CA7-B847-58A5A5793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250A3-1476-46E6-81C0-50218B6C3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3FE18-DAE9-4B8F-83CD-60DCEC70B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9DAFE-6A58-428F-8980-17A34E2EA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F3AD-9825-42E7-97F2-075A23F8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49BBF-84D2-425D-A567-7F7804AD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62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FCED5-0C4E-4D16-AE0F-D0E955CD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57C80C-B4E6-4980-8AA6-CBE529BC9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7310F-0C17-432E-AD2C-552FF10D3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68164-7180-4063-9C33-0D8E81EA9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DDEB0-4033-4FE8-9035-A14A0F8B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42BBE-5723-4AD7-9C53-76DA35B8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65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897AD-92AD-41C8-A556-62BD6139C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6A371-858A-4FAF-A9C2-1DD7C506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8EDB7-AD1E-4C86-BC43-AC9A28ED7F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9660-490E-421F-B0A3-2ACD06CD64F2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C7310-4A55-4A4E-B7E9-7EFD704F08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164C2-5530-493A-9E1D-6EE4D7160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C4039-3787-4243-A603-08E1A6F7A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32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arthscience.stackexchange.com/questions/3163/what-precursor-geological-activity-occurred-prior-to-the-par%C3%ADcutin-volcano-erup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CD8792-0A93-4AD7-B434-A1B428681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06165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5840">
                  <a:extLst>
                    <a:ext uri="{9D8B030D-6E8A-4147-A177-3AD203B41FA5}">
                      <a16:colId xmlns:a16="http://schemas.microsoft.com/office/drawing/2014/main" val="1991349766"/>
                    </a:ext>
                  </a:extLst>
                </a:gridCol>
                <a:gridCol w="6106160">
                  <a:extLst>
                    <a:ext uri="{9D8B030D-6E8A-4147-A177-3AD203B41FA5}">
                      <a16:colId xmlns:a16="http://schemas.microsoft.com/office/drawing/2014/main" val="1201235745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9152718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14111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FFAA8B5D-3278-4BA2-95C5-877086FBC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38600" y="2201227"/>
            <a:ext cx="4114800" cy="26384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E643A9-35EE-41F7-B4FA-9C043182A197}"/>
              </a:ext>
            </a:extLst>
          </p:cNvPr>
          <p:cNvSpPr txBox="1"/>
          <p:nvPr/>
        </p:nvSpPr>
        <p:spPr>
          <a:xfrm>
            <a:off x="71120" y="81280"/>
            <a:ext cx="211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Personification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3DAF8D-5895-41EA-A196-316C77104A02}"/>
              </a:ext>
            </a:extLst>
          </p:cNvPr>
          <p:cNvSpPr txBox="1"/>
          <p:nvPr/>
        </p:nvSpPr>
        <p:spPr>
          <a:xfrm>
            <a:off x="10078720" y="81280"/>
            <a:ext cx="2113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Metaphors and similes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6DF545-BDDE-41CE-8811-681E62FE81A0}"/>
              </a:ext>
            </a:extLst>
          </p:cNvPr>
          <p:cNvSpPr txBox="1"/>
          <p:nvPr/>
        </p:nvSpPr>
        <p:spPr>
          <a:xfrm>
            <a:off x="71120" y="3469640"/>
            <a:ext cx="211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Onomatopoeia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A7DF37-9B5C-4DCA-B05B-2DAEFD5CEA90}"/>
              </a:ext>
            </a:extLst>
          </p:cNvPr>
          <p:cNvSpPr txBox="1"/>
          <p:nvPr/>
        </p:nvSpPr>
        <p:spPr>
          <a:xfrm>
            <a:off x="10759440" y="3518931"/>
            <a:ext cx="211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Alliteration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7F52F-7C80-483C-92DD-BF2A494C4327}"/>
              </a:ext>
            </a:extLst>
          </p:cNvPr>
          <p:cNvSpPr txBox="1"/>
          <p:nvPr/>
        </p:nvSpPr>
        <p:spPr>
          <a:xfrm>
            <a:off x="325120" y="853440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spat lava out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26126B-C084-40B4-B2E8-8A48D4968A91}"/>
              </a:ext>
            </a:extLst>
          </p:cNvPr>
          <p:cNvSpPr txBox="1"/>
          <p:nvPr/>
        </p:nvSpPr>
        <p:spPr>
          <a:xfrm>
            <a:off x="7142480" y="570508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thick like treacle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36971F-73F4-49A3-81DD-B2C77C044C4B}"/>
              </a:ext>
            </a:extLst>
          </p:cNvPr>
          <p:cNvSpPr txBox="1"/>
          <p:nvPr/>
        </p:nvSpPr>
        <p:spPr>
          <a:xfrm>
            <a:off x="9357360" y="242824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city’s protector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1AF301-22EE-4ED3-B185-E96CA6A14EF8}"/>
              </a:ext>
            </a:extLst>
          </p:cNvPr>
          <p:cNvSpPr txBox="1"/>
          <p:nvPr/>
        </p:nvSpPr>
        <p:spPr>
          <a:xfrm>
            <a:off x="477520" y="4057134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crackle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6F082F-9841-4AF1-A75F-975E231209E8}"/>
              </a:ext>
            </a:extLst>
          </p:cNvPr>
          <p:cNvSpPr txBox="1"/>
          <p:nvPr/>
        </p:nvSpPr>
        <p:spPr>
          <a:xfrm>
            <a:off x="6891020" y="5479494"/>
            <a:ext cx="2524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violent, vicious volcano</a:t>
            </a:r>
          </a:p>
        </p:txBody>
      </p:sp>
    </p:spTree>
    <p:extLst>
      <p:ext uri="{BB962C8B-B14F-4D97-AF65-F5344CB8AC3E}">
        <p14:creationId xmlns:p14="http://schemas.microsoft.com/office/powerpoint/2010/main" val="266492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1</cp:revision>
  <dcterms:created xsi:type="dcterms:W3CDTF">2021-01-31T17:21:10Z</dcterms:created>
  <dcterms:modified xsi:type="dcterms:W3CDTF">2021-01-31T17:27:43Z</dcterms:modified>
</cp:coreProperties>
</file>