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78" r:id="rId14"/>
    <p:sldId id="277" r:id="rId15"/>
    <p:sldId id="280" r:id="rId16"/>
    <p:sldId id="281" r:id="rId17"/>
    <p:sldId id="282" r:id="rId18"/>
    <p:sldId id="283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DBE"/>
    <a:srgbClr val="18A0DB"/>
    <a:srgbClr val="ACDDFC"/>
    <a:srgbClr val="9B989B"/>
    <a:srgbClr val="FFFFFF"/>
    <a:srgbClr val="80C1EB"/>
    <a:srgbClr val="5E582C"/>
    <a:srgbClr val="AC9D1B"/>
    <a:srgbClr val="678597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302" y="108"/>
      </p:cViewPr>
      <p:guideLst>
        <p:guide orient="horz" pos="2160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423599" y="815447"/>
              <a:ext cx="5170139" cy="5232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That’s right! I saw 6 snowflakes. Can you tell me how 6 is shown on the ten-frame? How is it different?</a:t>
              </a:r>
              <a:endParaRPr lang="en-GB" sz="17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1060540" y="2966388"/>
          <a:ext cx="7016660" cy="26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32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1330241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sp>
        <p:nvSpPr>
          <p:cNvPr id="3" name="Let's go!">
            <a:extLst>
              <a:ext uri="{FF2B5EF4-FFF2-40B4-BE49-F238E27FC236}">
                <a16:creationId xmlns:a16="http://schemas.microsoft.com/office/drawing/2014/main" id="{8AF100D2-5284-4C79-A238-D9EA244241BF}"/>
              </a:ext>
            </a:extLst>
          </p:cNvPr>
          <p:cNvSpPr/>
          <p:nvPr/>
        </p:nvSpPr>
        <p:spPr>
          <a:xfrm>
            <a:off x="3542306" y="2026771"/>
            <a:ext cx="2067534" cy="5605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80C1EB"/>
                </a:solidFill>
              </a:rPr>
              <a:t>Let’s go!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995B4-E427-45DD-B6BC-4B00585D9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64" y="3177579"/>
            <a:ext cx="816378" cy="9212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1FF427-6E1F-442C-97D6-97B9EA365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73" y="3177579"/>
            <a:ext cx="816378" cy="9212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6F2F04-F44C-4A6B-A8A1-90F4DD8EB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81" y="3177579"/>
            <a:ext cx="816378" cy="9212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C2B459-5E0D-4545-B79A-5A3948FAC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64" y="4499173"/>
            <a:ext cx="816378" cy="9212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5072C8-B216-413D-AB0A-2F70127C6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73" y="4499173"/>
            <a:ext cx="816378" cy="9212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211A74-7DDF-491D-AF2B-E0AF4FE87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81" y="4499173"/>
            <a:ext cx="816378" cy="9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3" y="556151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613983" y="810691"/>
              <a:ext cx="605893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I’ve been playing a game of hide-and</a:t>
              </a:r>
              <a:r>
                <a:rPr lang="en-GB" sz="1800" dirty="0">
                  <a:ea typeface="Roboto"/>
                  <a:cs typeface="Roboto"/>
                  <a:sym typeface="Roboto"/>
                </a:rPr>
                <a:t>-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seek with my friends! How many Arctic animals can you see? Click to find out.</a:t>
              </a:r>
              <a:endParaRPr lang="en-GB" dirty="0"/>
            </a:p>
          </p:txBody>
        </p:sp>
      </p:grpSp>
      <p:grpSp>
        <p:nvGrpSpPr>
          <p:cNvPr id="12" name="try again">
            <a:extLst>
              <a:ext uri="{FF2B5EF4-FFF2-40B4-BE49-F238E27FC236}">
                <a16:creationId xmlns:a16="http://schemas.microsoft.com/office/drawing/2014/main" id="{B30DC4A1-E233-40F8-B600-A5945524A221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E61B75-7D81-4F9F-8179-D6E7B3CD828D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4B240-477D-4327-B3D8-EB6A89721FA1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Try again.</a:t>
              </a:r>
              <a:endParaRPr lang="en-GB" sz="2800" dirty="0"/>
            </a:p>
          </p:txBody>
        </p:sp>
      </p:grpSp>
      <p:grpSp>
        <p:nvGrpSpPr>
          <p:cNvPr id="35" name="well done!">
            <a:extLst>
              <a:ext uri="{FF2B5EF4-FFF2-40B4-BE49-F238E27FC236}">
                <a16:creationId xmlns:a16="http://schemas.microsoft.com/office/drawing/2014/main" id="{688CF472-722F-475A-96E7-CC284ACF4046}"/>
              </a:ext>
            </a:extLst>
          </p:cNvPr>
          <p:cNvGrpSpPr/>
          <p:nvPr/>
        </p:nvGrpSpPr>
        <p:grpSpPr>
          <a:xfrm>
            <a:off x="562110" y="659423"/>
            <a:ext cx="6163896" cy="835269"/>
            <a:chOff x="558802" y="659423"/>
            <a:chExt cx="6163896" cy="83526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94981058-C5D2-47C7-8831-4FB8645C9953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1F9B8D-599E-418D-9678-BA2E8FB743B9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Well done!</a:t>
              </a:r>
              <a:endParaRPr lang="en-GB" sz="28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136AD7-919A-4C30-9007-80E72F888A4C}"/>
              </a:ext>
            </a:extLst>
          </p:cNvPr>
          <p:cNvSpPr txBox="1"/>
          <p:nvPr/>
        </p:nvSpPr>
        <p:spPr>
          <a:xfrm>
            <a:off x="1302719" y="1641300"/>
            <a:ext cx="65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many animals did you find?</a:t>
            </a:r>
          </a:p>
        </p:txBody>
      </p:sp>
      <p:grpSp>
        <p:nvGrpSpPr>
          <p:cNvPr id="42" name="6">
            <a:extLst>
              <a:ext uri="{FF2B5EF4-FFF2-40B4-BE49-F238E27FC236}">
                <a16:creationId xmlns:a16="http://schemas.microsoft.com/office/drawing/2014/main" id="{8D67B56A-C81C-4680-BAA9-C1392434B426}"/>
              </a:ext>
            </a:extLst>
          </p:cNvPr>
          <p:cNvGrpSpPr/>
          <p:nvPr/>
        </p:nvGrpSpPr>
        <p:grpSpPr>
          <a:xfrm>
            <a:off x="1066800" y="5351209"/>
            <a:ext cx="1100202" cy="1238502"/>
            <a:chOff x="1943255" y="1886145"/>
            <a:chExt cx="1261328" cy="14198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11993A7-977B-4CC2-A1E2-5213FFE158C8}"/>
                </a:ext>
              </a:extLst>
            </p:cNvPr>
            <p:cNvSpPr/>
            <p:nvPr/>
          </p:nvSpPr>
          <p:spPr>
            <a:xfrm>
              <a:off x="1943255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88E262-4623-4863-9959-09C3A5BE2C50}"/>
                </a:ext>
              </a:extLst>
            </p:cNvPr>
            <p:cNvSpPr txBox="1"/>
            <p:nvPr/>
          </p:nvSpPr>
          <p:spPr>
            <a:xfrm>
              <a:off x="2211969" y="188614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5" name="7">
            <a:extLst>
              <a:ext uri="{FF2B5EF4-FFF2-40B4-BE49-F238E27FC236}">
                <a16:creationId xmlns:a16="http://schemas.microsoft.com/office/drawing/2014/main" id="{64719B6C-0317-4BF0-A200-AEBC8C0BED00}"/>
              </a:ext>
            </a:extLst>
          </p:cNvPr>
          <p:cNvGrpSpPr/>
          <p:nvPr/>
        </p:nvGrpSpPr>
        <p:grpSpPr>
          <a:xfrm>
            <a:off x="3402013" y="5378755"/>
            <a:ext cx="1100202" cy="1210956"/>
            <a:chOff x="3748822" y="1917724"/>
            <a:chExt cx="1261328" cy="138830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692422D-3482-4023-82C4-487C113D1A74}"/>
                </a:ext>
              </a:extLst>
            </p:cNvPr>
            <p:cNvSpPr/>
            <p:nvPr/>
          </p:nvSpPr>
          <p:spPr>
            <a:xfrm>
              <a:off x="3748822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F4B60-CDE7-4257-8B50-B7CA2BE969A0}"/>
                </a:ext>
              </a:extLst>
            </p:cNvPr>
            <p:cNvSpPr txBox="1"/>
            <p:nvPr/>
          </p:nvSpPr>
          <p:spPr>
            <a:xfrm>
              <a:off x="4017536" y="1917724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8" name="8">
            <a:extLst>
              <a:ext uri="{FF2B5EF4-FFF2-40B4-BE49-F238E27FC236}">
                <a16:creationId xmlns:a16="http://schemas.microsoft.com/office/drawing/2014/main" id="{C7E54891-E5FE-4384-B14E-5FE6F02CB39D}"/>
              </a:ext>
            </a:extLst>
          </p:cNvPr>
          <p:cNvGrpSpPr/>
          <p:nvPr/>
        </p:nvGrpSpPr>
        <p:grpSpPr>
          <a:xfrm>
            <a:off x="5737226" y="5351209"/>
            <a:ext cx="1100202" cy="1225114"/>
            <a:chOff x="5554389" y="1901495"/>
            <a:chExt cx="1261328" cy="14045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0048912-311D-4BEB-9845-8F6915A5A984}"/>
                </a:ext>
              </a:extLst>
            </p:cNvPr>
            <p:cNvSpPr/>
            <p:nvPr/>
          </p:nvSpPr>
          <p:spPr>
            <a:xfrm>
              <a:off x="5554389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2B6BC5-2F20-4909-83CD-CA416F2B388F}"/>
                </a:ext>
              </a:extLst>
            </p:cNvPr>
            <p:cNvSpPr txBox="1"/>
            <p:nvPr/>
          </p:nvSpPr>
          <p:spPr>
            <a:xfrm>
              <a:off x="5819076" y="190149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3" name="background">
            <a:extLst>
              <a:ext uri="{FF2B5EF4-FFF2-40B4-BE49-F238E27FC236}">
                <a16:creationId xmlns:a16="http://schemas.microsoft.com/office/drawing/2014/main" id="{8497CBA6-12E7-4148-91D4-27FD7B349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352734"/>
            <a:ext cx="7632700" cy="2615896"/>
          </a:xfrm>
          <a:prstGeom prst="roundRect">
            <a:avLst>
              <a:gd name="adj" fmla="val 5268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6D421-E848-4729-BE2F-7CD7AEB5E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7892" y="3625451"/>
            <a:ext cx="217907" cy="3862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FDB37D-5F36-4917-8C78-2C6FDB59F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53" y="4006234"/>
            <a:ext cx="217907" cy="386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B06A8E-4B60-47C3-9C31-1FC24E1305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 flipH="1">
            <a:off x="7987316" y="2935508"/>
            <a:ext cx="401033" cy="4934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887716-45BE-486C-9603-4B33DF3AEF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49" y="3556086"/>
            <a:ext cx="1269255" cy="123877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C3C066-EA23-41E5-A66E-028BF95B99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66" y="3589900"/>
            <a:ext cx="718738" cy="42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D54933-E5CD-4108-ACC2-2518DB92AF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28" y="3302586"/>
            <a:ext cx="379737" cy="3300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A8DAE0C-04AB-42AC-9EA9-5D942A9E59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92" y="4305931"/>
            <a:ext cx="631427" cy="54876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DB13EB9-B6C2-452D-8150-6A9539FA7E02}"/>
              </a:ext>
            </a:extLst>
          </p:cNvPr>
          <p:cNvSpPr/>
          <p:nvPr/>
        </p:nvSpPr>
        <p:spPr>
          <a:xfrm>
            <a:off x="6610350" y="3412331"/>
            <a:ext cx="438150" cy="235744"/>
          </a:xfrm>
          <a:custGeom>
            <a:avLst/>
            <a:gdLst>
              <a:gd name="connsiteX0" fmla="*/ 23813 w 438150"/>
              <a:gd name="connsiteY0" fmla="*/ 64294 h 235744"/>
              <a:gd name="connsiteX1" fmla="*/ 23813 w 438150"/>
              <a:gd name="connsiteY1" fmla="*/ 64294 h 235744"/>
              <a:gd name="connsiteX2" fmla="*/ 45244 w 438150"/>
              <a:gd name="connsiteY2" fmla="*/ 66675 h 235744"/>
              <a:gd name="connsiteX3" fmla="*/ 59531 w 438150"/>
              <a:gd name="connsiteY3" fmla="*/ 71438 h 235744"/>
              <a:gd name="connsiteX4" fmla="*/ 114300 w 438150"/>
              <a:gd name="connsiteY4" fmla="*/ 69056 h 235744"/>
              <a:gd name="connsiteX5" fmla="*/ 133350 w 438150"/>
              <a:gd name="connsiteY5" fmla="*/ 64294 h 235744"/>
              <a:gd name="connsiteX6" fmla="*/ 147638 w 438150"/>
              <a:gd name="connsiteY6" fmla="*/ 61913 h 235744"/>
              <a:gd name="connsiteX7" fmla="*/ 176213 w 438150"/>
              <a:gd name="connsiteY7" fmla="*/ 52388 h 235744"/>
              <a:gd name="connsiteX8" fmla="*/ 190500 w 438150"/>
              <a:gd name="connsiteY8" fmla="*/ 47625 h 235744"/>
              <a:gd name="connsiteX9" fmla="*/ 200025 w 438150"/>
              <a:gd name="connsiteY9" fmla="*/ 45244 h 235744"/>
              <a:gd name="connsiteX10" fmla="*/ 214313 w 438150"/>
              <a:gd name="connsiteY10" fmla="*/ 40481 h 235744"/>
              <a:gd name="connsiteX11" fmla="*/ 276225 w 438150"/>
              <a:gd name="connsiteY11" fmla="*/ 38100 h 235744"/>
              <a:gd name="connsiteX12" fmla="*/ 290513 w 438150"/>
              <a:gd name="connsiteY12" fmla="*/ 33338 h 235744"/>
              <a:gd name="connsiteX13" fmla="*/ 307181 w 438150"/>
              <a:gd name="connsiteY13" fmla="*/ 26194 h 235744"/>
              <a:gd name="connsiteX14" fmla="*/ 314325 w 438150"/>
              <a:gd name="connsiteY14" fmla="*/ 21431 h 235744"/>
              <a:gd name="connsiteX15" fmla="*/ 328613 w 438150"/>
              <a:gd name="connsiteY15" fmla="*/ 16669 h 235744"/>
              <a:gd name="connsiteX16" fmla="*/ 335756 w 438150"/>
              <a:gd name="connsiteY16" fmla="*/ 14288 h 235744"/>
              <a:gd name="connsiteX17" fmla="*/ 357188 w 438150"/>
              <a:gd name="connsiteY17" fmla="*/ 7144 h 235744"/>
              <a:gd name="connsiteX18" fmla="*/ 364331 w 438150"/>
              <a:gd name="connsiteY18" fmla="*/ 4763 h 235744"/>
              <a:gd name="connsiteX19" fmla="*/ 400050 w 438150"/>
              <a:gd name="connsiteY19" fmla="*/ 0 h 235744"/>
              <a:gd name="connsiteX20" fmla="*/ 419100 w 438150"/>
              <a:gd name="connsiteY20" fmla="*/ 4763 h 235744"/>
              <a:gd name="connsiteX21" fmla="*/ 426244 w 438150"/>
              <a:gd name="connsiteY21" fmla="*/ 7144 h 235744"/>
              <a:gd name="connsiteX22" fmla="*/ 428625 w 438150"/>
              <a:gd name="connsiteY22" fmla="*/ 14288 h 235744"/>
              <a:gd name="connsiteX23" fmla="*/ 433388 w 438150"/>
              <a:gd name="connsiteY23" fmla="*/ 21431 h 235744"/>
              <a:gd name="connsiteX24" fmla="*/ 438150 w 438150"/>
              <a:gd name="connsiteY24" fmla="*/ 35719 h 235744"/>
              <a:gd name="connsiteX25" fmla="*/ 435769 w 438150"/>
              <a:gd name="connsiteY25" fmla="*/ 140494 h 235744"/>
              <a:gd name="connsiteX26" fmla="*/ 423863 w 438150"/>
              <a:gd name="connsiteY26" fmla="*/ 159544 h 235744"/>
              <a:gd name="connsiteX27" fmla="*/ 419100 w 438150"/>
              <a:gd name="connsiteY27" fmla="*/ 166688 h 235744"/>
              <a:gd name="connsiteX28" fmla="*/ 400050 w 438150"/>
              <a:gd name="connsiteY28" fmla="*/ 178594 h 235744"/>
              <a:gd name="connsiteX29" fmla="*/ 388144 w 438150"/>
              <a:gd name="connsiteY29" fmla="*/ 188119 h 235744"/>
              <a:gd name="connsiteX30" fmla="*/ 373856 w 438150"/>
              <a:gd name="connsiteY30" fmla="*/ 197644 h 235744"/>
              <a:gd name="connsiteX31" fmla="*/ 366713 w 438150"/>
              <a:gd name="connsiteY31" fmla="*/ 200025 h 235744"/>
              <a:gd name="connsiteX32" fmla="*/ 357188 w 438150"/>
              <a:gd name="connsiteY32" fmla="*/ 204788 h 235744"/>
              <a:gd name="connsiteX33" fmla="*/ 338138 w 438150"/>
              <a:gd name="connsiteY33" fmla="*/ 209550 h 235744"/>
              <a:gd name="connsiteX34" fmla="*/ 309563 w 438150"/>
              <a:gd name="connsiteY34" fmla="*/ 216694 h 235744"/>
              <a:gd name="connsiteX35" fmla="*/ 300038 w 438150"/>
              <a:gd name="connsiteY35" fmla="*/ 219075 h 235744"/>
              <a:gd name="connsiteX36" fmla="*/ 283369 w 438150"/>
              <a:gd name="connsiteY36" fmla="*/ 221456 h 235744"/>
              <a:gd name="connsiteX37" fmla="*/ 259556 w 438150"/>
              <a:gd name="connsiteY37" fmla="*/ 226219 h 235744"/>
              <a:gd name="connsiteX38" fmla="*/ 252413 w 438150"/>
              <a:gd name="connsiteY38" fmla="*/ 228600 h 235744"/>
              <a:gd name="connsiteX39" fmla="*/ 242888 w 438150"/>
              <a:gd name="connsiteY39" fmla="*/ 230981 h 235744"/>
              <a:gd name="connsiteX40" fmla="*/ 235744 w 438150"/>
              <a:gd name="connsiteY40" fmla="*/ 233363 h 235744"/>
              <a:gd name="connsiteX41" fmla="*/ 142875 w 438150"/>
              <a:gd name="connsiteY41" fmla="*/ 235744 h 235744"/>
              <a:gd name="connsiteX42" fmla="*/ 104775 w 438150"/>
              <a:gd name="connsiteY42" fmla="*/ 233363 h 235744"/>
              <a:gd name="connsiteX43" fmla="*/ 97631 w 438150"/>
              <a:gd name="connsiteY43" fmla="*/ 230981 h 235744"/>
              <a:gd name="connsiteX44" fmla="*/ 88106 w 438150"/>
              <a:gd name="connsiteY44" fmla="*/ 228600 h 235744"/>
              <a:gd name="connsiteX45" fmla="*/ 66675 w 438150"/>
              <a:gd name="connsiteY45" fmla="*/ 221456 h 235744"/>
              <a:gd name="connsiteX46" fmla="*/ 59531 w 438150"/>
              <a:gd name="connsiteY46" fmla="*/ 219075 h 235744"/>
              <a:gd name="connsiteX47" fmla="*/ 52388 w 438150"/>
              <a:gd name="connsiteY47" fmla="*/ 214313 h 235744"/>
              <a:gd name="connsiteX48" fmla="*/ 47625 w 438150"/>
              <a:gd name="connsiteY48" fmla="*/ 207169 h 235744"/>
              <a:gd name="connsiteX49" fmla="*/ 40481 w 438150"/>
              <a:gd name="connsiteY49" fmla="*/ 204788 h 235744"/>
              <a:gd name="connsiteX50" fmla="*/ 28575 w 438150"/>
              <a:gd name="connsiteY50" fmla="*/ 190500 h 235744"/>
              <a:gd name="connsiteX51" fmla="*/ 21431 w 438150"/>
              <a:gd name="connsiteY51" fmla="*/ 183356 h 235744"/>
              <a:gd name="connsiteX52" fmla="*/ 14288 w 438150"/>
              <a:gd name="connsiteY52" fmla="*/ 159544 h 235744"/>
              <a:gd name="connsiteX53" fmla="*/ 11906 w 438150"/>
              <a:gd name="connsiteY53" fmla="*/ 152400 h 235744"/>
              <a:gd name="connsiteX54" fmla="*/ 2381 w 438150"/>
              <a:gd name="connsiteY54" fmla="*/ 135731 h 235744"/>
              <a:gd name="connsiteX55" fmla="*/ 0 w 438150"/>
              <a:gd name="connsiteY55" fmla="*/ 128588 h 235744"/>
              <a:gd name="connsiteX56" fmla="*/ 2381 w 438150"/>
              <a:gd name="connsiteY56" fmla="*/ 97631 h 235744"/>
              <a:gd name="connsiteX57" fmla="*/ 4763 w 438150"/>
              <a:gd name="connsiteY57" fmla="*/ 90488 h 235744"/>
              <a:gd name="connsiteX58" fmla="*/ 23813 w 438150"/>
              <a:gd name="connsiteY58" fmla="*/ 64294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38150" h="235744">
                <a:moveTo>
                  <a:pt x="23813" y="64294"/>
                </a:moveTo>
                <a:lnTo>
                  <a:pt x="23813" y="64294"/>
                </a:lnTo>
                <a:cubicBezTo>
                  <a:pt x="30957" y="65088"/>
                  <a:pt x="38196" y="65265"/>
                  <a:pt x="45244" y="66675"/>
                </a:cubicBezTo>
                <a:cubicBezTo>
                  <a:pt x="50167" y="67660"/>
                  <a:pt x="59531" y="71438"/>
                  <a:pt x="59531" y="71438"/>
                </a:cubicBezTo>
                <a:cubicBezTo>
                  <a:pt x="77787" y="70644"/>
                  <a:pt x="96111" y="70816"/>
                  <a:pt x="114300" y="69056"/>
                </a:cubicBezTo>
                <a:cubicBezTo>
                  <a:pt x="120815" y="68426"/>
                  <a:pt x="126894" y="65370"/>
                  <a:pt x="133350" y="64294"/>
                </a:cubicBezTo>
                <a:lnTo>
                  <a:pt x="147638" y="61913"/>
                </a:lnTo>
                <a:lnTo>
                  <a:pt x="176213" y="52388"/>
                </a:lnTo>
                <a:lnTo>
                  <a:pt x="190500" y="47625"/>
                </a:lnTo>
                <a:cubicBezTo>
                  <a:pt x="193675" y="46831"/>
                  <a:pt x="196890" y="46184"/>
                  <a:pt x="200025" y="45244"/>
                </a:cubicBezTo>
                <a:cubicBezTo>
                  <a:pt x="204834" y="43801"/>
                  <a:pt x="209296" y="40674"/>
                  <a:pt x="214313" y="40481"/>
                </a:cubicBezTo>
                <a:lnTo>
                  <a:pt x="276225" y="38100"/>
                </a:lnTo>
                <a:cubicBezTo>
                  <a:pt x="280988" y="36513"/>
                  <a:pt x="286023" y="35583"/>
                  <a:pt x="290513" y="33338"/>
                </a:cubicBezTo>
                <a:cubicBezTo>
                  <a:pt x="302283" y="27452"/>
                  <a:pt x="296670" y="29698"/>
                  <a:pt x="307181" y="26194"/>
                </a:cubicBezTo>
                <a:cubicBezTo>
                  <a:pt x="309562" y="24606"/>
                  <a:pt x="311710" y="22593"/>
                  <a:pt x="314325" y="21431"/>
                </a:cubicBezTo>
                <a:cubicBezTo>
                  <a:pt x="318913" y="19392"/>
                  <a:pt x="323850" y="18256"/>
                  <a:pt x="328613" y="16669"/>
                </a:cubicBezTo>
                <a:lnTo>
                  <a:pt x="335756" y="14288"/>
                </a:lnTo>
                <a:lnTo>
                  <a:pt x="357188" y="7144"/>
                </a:lnTo>
                <a:cubicBezTo>
                  <a:pt x="359569" y="6350"/>
                  <a:pt x="361841" y="5074"/>
                  <a:pt x="364331" y="4763"/>
                </a:cubicBezTo>
                <a:cubicBezTo>
                  <a:pt x="388950" y="1685"/>
                  <a:pt x="377046" y="3286"/>
                  <a:pt x="400050" y="0"/>
                </a:cubicBezTo>
                <a:cubicBezTo>
                  <a:pt x="416380" y="5443"/>
                  <a:pt x="396112" y="-985"/>
                  <a:pt x="419100" y="4763"/>
                </a:cubicBezTo>
                <a:cubicBezTo>
                  <a:pt x="421535" y="5372"/>
                  <a:pt x="423863" y="6350"/>
                  <a:pt x="426244" y="7144"/>
                </a:cubicBezTo>
                <a:cubicBezTo>
                  <a:pt x="427038" y="9525"/>
                  <a:pt x="427502" y="12043"/>
                  <a:pt x="428625" y="14288"/>
                </a:cubicBezTo>
                <a:cubicBezTo>
                  <a:pt x="429905" y="16848"/>
                  <a:pt x="432226" y="18816"/>
                  <a:pt x="433388" y="21431"/>
                </a:cubicBezTo>
                <a:cubicBezTo>
                  <a:pt x="435427" y="26019"/>
                  <a:pt x="438150" y="35719"/>
                  <a:pt x="438150" y="35719"/>
                </a:cubicBezTo>
                <a:cubicBezTo>
                  <a:pt x="437356" y="70644"/>
                  <a:pt x="437861" y="105623"/>
                  <a:pt x="435769" y="140494"/>
                </a:cubicBezTo>
                <a:cubicBezTo>
                  <a:pt x="434943" y="154267"/>
                  <a:pt x="432423" y="153836"/>
                  <a:pt x="423863" y="159544"/>
                </a:cubicBezTo>
                <a:cubicBezTo>
                  <a:pt x="422275" y="161925"/>
                  <a:pt x="421124" y="164664"/>
                  <a:pt x="419100" y="166688"/>
                </a:cubicBezTo>
                <a:cubicBezTo>
                  <a:pt x="412919" y="172868"/>
                  <a:pt x="407593" y="174822"/>
                  <a:pt x="400050" y="178594"/>
                </a:cubicBezTo>
                <a:cubicBezTo>
                  <a:pt x="395717" y="191595"/>
                  <a:pt x="401300" y="181541"/>
                  <a:pt x="388144" y="188119"/>
                </a:cubicBezTo>
                <a:cubicBezTo>
                  <a:pt x="383024" y="190679"/>
                  <a:pt x="379286" y="195834"/>
                  <a:pt x="373856" y="197644"/>
                </a:cubicBezTo>
                <a:cubicBezTo>
                  <a:pt x="371475" y="198438"/>
                  <a:pt x="369020" y="199036"/>
                  <a:pt x="366713" y="200025"/>
                </a:cubicBezTo>
                <a:cubicBezTo>
                  <a:pt x="363450" y="201423"/>
                  <a:pt x="360556" y="203665"/>
                  <a:pt x="357188" y="204788"/>
                </a:cubicBezTo>
                <a:cubicBezTo>
                  <a:pt x="350978" y="206858"/>
                  <a:pt x="338138" y="209550"/>
                  <a:pt x="338138" y="209550"/>
                </a:cubicBezTo>
                <a:cubicBezTo>
                  <a:pt x="321325" y="217958"/>
                  <a:pt x="334956" y="212462"/>
                  <a:pt x="309563" y="216694"/>
                </a:cubicBezTo>
                <a:cubicBezTo>
                  <a:pt x="306335" y="217232"/>
                  <a:pt x="303258" y="218490"/>
                  <a:pt x="300038" y="219075"/>
                </a:cubicBezTo>
                <a:cubicBezTo>
                  <a:pt x="294516" y="220079"/>
                  <a:pt x="288925" y="220662"/>
                  <a:pt x="283369" y="221456"/>
                </a:cubicBezTo>
                <a:cubicBezTo>
                  <a:pt x="267232" y="226836"/>
                  <a:pt x="286912" y="220748"/>
                  <a:pt x="259556" y="226219"/>
                </a:cubicBezTo>
                <a:cubicBezTo>
                  <a:pt x="257095" y="226711"/>
                  <a:pt x="254826" y="227911"/>
                  <a:pt x="252413" y="228600"/>
                </a:cubicBezTo>
                <a:cubicBezTo>
                  <a:pt x="249266" y="229499"/>
                  <a:pt x="246035" y="230082"/>
                  <a:pt x="242888" y="230981"/>
                </a:cubicBezTo>
                <a:cubicBezTo>
                  <a:pt x="240474" y="231671"/>
                  <a:pt x="238251" y="233244"/>
                  <a:pt x="235744" y="233363"/>
                </a:cubicBezTo>
                <a:cubicBezTo>
                  <a:pt x="204813" y="234836"/>
                  <a:pt x="173831" y="234950"/>
                  <a:pt x="142875" y="235744"/>
                </a:cubicBezTo>
                <a:cubicBezTo>
                  <a:pt x="130175" y="234950"/>
                  <a:pt x="117430" y="234695"/>
                  <a:pt x="104775" y="233363"/>
                </a:cubicBezTo>
                <a:cubicBezTo>
                  <a:pt x="102279" y="233100"/>
                  <a:pt x="100045" y="231671"/>
                  <a:pt x="97631" y="230981"/>
                </a:cubicBezTo>
                <a:cubicBezTo>
                  <a:pt x="94484" y="230082"/>
                  <a:pt x="91241" y="229540"/>
                  <a:pt x="88106" y="228600"/>
                </a:cubicBezTo>
                <a:cubicBezTo>
                  <a:pt x="88033" y="228578"/>
                  <a:pt x="70283" y="222659"/>
                  <a:pt x="66675" y="221456"/>
                </a:cubicBezTo>
                <a:lnTo>
                  <a:pt x="59531" y="219075"/>
                </a:lnTo>
                <a:cubicBezTo>
                  <a:pt x="57150" y="217488"/>
                  <a:pt x="54411" y="216336"/>
                  <a:pt x="52388" y="214313"/>
                </a:cubicBezTo>
                <a:cubicBezTo>
                  <a:pt x="50364" y="212289"/>
                  <a:pt x="49860" y="208957"/>
                  <a:pt x="47625" y="207169"/>
                </a:cubicBezTo>
                <a:cubicBezTo>
                  <a:pt x="45665" y="205601"/>
                  <a:pt x="42862" y="205582"/>
                  <a:pt x="40481" y="204788"/>
                </a:cubicBezTo>
                <a:cubicBezTo>
                  <a:pt x="19604" y="183908"/>
                  <a:pt x="45159" y="210400"/>
                  <a:pt x="28575" y="190500"/>
                </a:cubicBezTo>
                <a:cubicBezTo>
                  <a:pt x="26419" y="187913"/>
                  <a:pt x="23812" y="185737"/>
                  <a:pt x="21431" y="183356"/>
                </a:cubicBezTo>
                <a:cubicBezTo>
                  <a:pt x="17834" y="168966"/>
                  <a:pt x="20083" y="176928"/>
                  <a:pt x="14288" y="159544"/>
                </a:cubicBezTo>
                <a:cubicBezTo>
                  <a:pt x="13494" y="157163"/>
                  <a:pt x="13298" y="154489"/>
                  <a:pt x="11906" y="152400"/>
                </a:cubicBezTo>
                <a:cubicBezTo>
                  <a:pt x="7125" y="145227"/>
                  <a:pt x="6005" y="144187"/>
                  <a:pt x="2381" y="135731"/>
                </a:cubicBezTo>
                <a:cubicBezTo>
                  <a:pt x="1392" y="133424"/>
                  <a:pt x="794" y="130969"/>
                  <a:pt x="0" y="128588"/>
                </a:cubicBezTo>
                <a:cubicBezTo>
                  <a:pt x="794" y="118269"/>
                  <a:pt x="1097" y="107901"/>
                  <a:pt x="2381" y="97631"/>
                </a:cubicBezTo>
                <a:cubicBezTo>
                  <a:pt x="2692" y="95140"/>
                  <a:pt x="3640" y="92733"/>
                  <a:pt x="4763" y="90488"/>
                </a:cubicBezTo>
                <a:cubicBezTo>
                  <a:pt x="6043" y="87928"/>
                  <a:pt x="20638" y="68660"/>
                  <a:pt x="23813" y="64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965A19F-59EB-46A7-A0B3-6174F8092A87}"/>
              </a:ext>
            </a:extLst>
          </p:cNvPr>
          <p:cNvSpPr/>
          <p:nvPr/>
        </p:nvSpPr>
        <p:spPr>
          <a:xfrm>
            <a:off x="1599058" y="3374056"/>
            <a:ext cx="452437" cy="607396"/>
          </a:xfrm>
          <a:custGeom>
            <a:avLst/>
            <a:gdLst>
              <a:gd name="connsiteX0" fmla="*/ 431006 w 452437"/>
              <a:gd name="connsiteY0" fmla="*/ 69234 h 607396"/>
              <a:gd name="connsiteX1" fmla="*/ 431006 w 452437"/>
              <a:gd name="connsiteY1" fmla="*/ 69234 h 607396"/>
              <a:gd name="connsiteX2" fmla="*/ 435768 w 452437"/>
              <a:gd name="connsiteY2" fmla="*/ 112096 h 607396"/>
              <a:gd name="connsiteX3" fmla="*/ 440531 w 452437"/>
              <a:gd name="connsiteY3" fmla="*/ 119240 h 607396"/>
              <a:gd name="connsiteX4" fmla="*/ 447675 w 452437"/>
              <a:gd name="connsiteY4" fmla="*/ 152577 h 607396"/>
              <a:gd name="connsiteX5" fmla="*/ 450056 w 452437"/>
              <a:gd name="connsiteY5" fmla="*/ 159721 h 607396"/>
              <a:gd name="connsiteX6" fmla="*/ 452437 w 452437"/>
              <a:gd name="connsiteY6" fmla="*/ 166865 h 607396"/>
              <a:gd name="connsiteX7" fmla="*/ 450056 w 452437"/>
              <a:gd name="connsiteY7" fmla="*/ 331171 h 607396"/>
              <a:gd name="connsiteX8" fmla="*/ 447675 w 452437"/>
              <a:gd name="connsiteY8" fmla="*/ 357365 h 607396"/>
              <a:gd name="connsiteX9" fmla="*/ 440531 w 452437"/>
              <a:gd name="connsiteY9" fmla="*/ 381177 h 607396"/>
              <a:gd name="connsiteX10" fmla="*/ 438150 w 452437"/>
              <a:gd name="connsiteY10" fmla="*/ 388321 h 607396"/>
              <a:gd name="connsiteX11" fmla="*/ 433387 w 452437"/>
              <a:gd name="connsiteY11" fmla="*/ 395465 h 607396"/>
              <a:gd name="connsiteX12" fmla="*/ 431006 w 452437"/>
              <a:gd name="connsiteY12" fmla="*/ 404990 h 607396"/>
              <a:gd name="connsiteX13" fmla="*/ 428625 w 452437"/>
              <a:gd name="connsiteY13" fmla="*/ 412134 h 607396"/>
              <a:gd name="connsiteX14" fmla="*/ 431006 w 452437"/>
              <a:gd name="connsiteY14" fmla="*/ 457377 h 607396"/>
              <a:gd name="connsiteX15" fmla="*/ 433387 w 452437"/>
              <a:gd name="connsiteY15" fmla="*/ 464521 h 607396"/>
              <a:gd name="connsiteX16" fmla="*/ 438150 w 452437"/>
              <a:gd name="connsiteY16" fmla="*/ 485952 h 607396"/>
              <a:gd name="connsiteX17" fmla="*/ 440531 w 452437"/>
              <a:gd name="connsiteY17" fmla="*/ 514527 h 607396"/>
              <a:gd name="connsiteX18" fmla="*/ 445293 w 452437"/>
              <a:gd name="connsiteY18" fmla="*/ 528815 h 607396"/>
              <a:gd name="connsiteX19" fmla="*/ 447675 w 452437"/>
              <a:gd name="connsiteY19" fmla="*/ 535959 h 607396"/>
              <a:gd name="connsiteX20" fmla="*/ 440531 w 452437"/>
              <a:gd name="connsiteY20" fmla="*/ 550246 h 607396"/>
              <a:gd name="connsiteX21" fmla="*/ 433387 w 452437"/>
              <a:gd name="connsiteY21" fmla="*/ 555009 h 607396"/>
              <a:gd name="connsiteX22" fmla="*/ 428625 w 452437"/>
              <a:gd name="connsiteY22" fmla="*/ 562152 h 607396"/>
              <a:gd name="connsiteX23" fmla="*/ 414337 w 452437"/>
              <a:gd name="connsiteY23" fmla="*/ 566915 h 607396"/>
              <a:gd name="connsiteX24" fmla="*/ 385762 w 452437"/>
              <a:gd name="connsiteY24" fmla="*/ 576440 h 607396"/>
              <a:gd name="connsiteX25" fmla="*/ 371475 w 452437"/>
              <a:gd name="connsiteY25" fmla="*/ 581202 h 607396"/>
              <a:gd name="connsiteX26" fmla="*/ 364331 w 452437"/>
              <a:gd name="connsiteY26" fmla="*/ 583584 h 607396"/>
              <a:gd name="connsiteX27" fmla="*/ 354806 w 452437"/>
              <a:gd name="connsiteY27" fmla="*/ 585965 h 607396"/>
              <a:gd name="connsiteX28" fmla="*/ 347662 w 452437"/>
              <a:gd name="connsiteY28" fmla="*/ 588346 h 607396"/>
              <a:gd name="connsiteX29" fmla="*/ 330993 w 452437"/>
              <a:gd name="connsiteY29" fmla="*/ 590727 h 607396"/>
              <a:gd name="connsiteX30" fmla="*/ 321468 w 452437"/>
              <a:gd name="connsiteY30" fmla="*/ 593109 h 607396"/>
              <a:gd name="connsiteX31" fmla="*/ 314325 w 452437"/>
              <a:gd name="connsiteY31" fmla="*/ 595490 h 607396"/>
              <a:gd name="connsiteX32" fmla="*/ 278606 w 452437"/>
              <a:gd name="connsiteY32" fmla="*/ 597871 h 607396"/>
              <a:gd name="connsiteX33" fmla="*/ 250031 w 452437"/>
              <a:gd name="connsiteY33" fmla="*/ 600252 h 607396"/>
              <a:gd name="connsiteX34" fmla="*/ 223837 w 452437"/>
              <a:gd name="connsiteY34" fmla="*/ 605015 h 607396"/>
              <a:gd name="connsiteX35" fmla="*/ 207168 w 452437"/>
              <a:gd name="connsiteY35" fmla="*/ 607396 h 607396"/>
              <a:gd name="connsiteX36" fmla="*/ 157162 w 452437"/>
              <a:gd name="connsiteY36" fmla="*/ 605015 h 607396"/>
              <a:gd name="connsiteX37" fmla="*/ 135731 w 452437"/>
              <a:gd name="connsiteY37" fmla="*/ 600252 h 607396"/>
              <a:gd name="connsiteX38" fmla="*/ 102393 w 452437"/>
              <a:gd name="connsiteY38" fmla="*/ 595490 h 607396"/>
              <a:gd name="connsiteX39" fmla="*/ 104775 w 452437"/>
              <a:gd name="connsiteY39" fmla="*/ 526434 h 607396"/>
              <a:gd name="connsiteX40" fmla="*/ 109537 w 452437"/>
              <a:gd name="connsiteY40" fmla="*/ 485952 h 607396"/>
              <a:gd name="connsiteX41" fmla="*/ 111918 w 452437"/>
              <a:gd name="connsiteY41" fmla="*/ 478809 h 607396"/>
              <a:gd name="connsiteX42" fmla="*/ 109537 w 452437"/>
              <a:gd name="connsiteY42" fmla="*/ 445471 h 607396"/>
              <a:gd name="connsiteX43" fmla="*/ 107156 w 452437"/>
              <a:gd name="connsiteY43" fmla="*/ 435946 h 607396"/>
              <a:gd name="connsiteX44" fmla="*/ 102393 w 452437"/>
              <a:gd name="connsiteY44" fmla="*/ 409752 h 607396"/>
              <a:gd name="connsiteX45" fmla="*/ 97631 w 452437"/>
              <a:gd name="connsiteY45" fmla="*/ 395465 h 607396"/>
              <a:gd name="connsiteX46" fmla="*/ 85725 w 452437"/>
              <a:gd name="connsiteY46" fmla="*/ 371652 h 607396"/>
              <a:gd name="connsiteX47" fmla="*/ 80962 w 452437"/>
              <a:gd name="connsiteY47" fmla="*/ 364509 h 607396"/>
              <a:gd name="connsiteX48" fmla="*/ 73818 w 452437"/>
              <a:gd name="connsiteY48" fmla="*/ 359746 h 607396"/>
              <a:gd name="connsiteX49" fmla="*/ 64293 w 452437"/>
              <a:gd name="connsiteY49" fmla="*/ 345459 h 607396"/>
              <a:gd name="connsiteX50" fmla="*/ 50006 w 452437"/>
              <a:gd name="connsiteY50" fmla="*/ 331171 h 607396"/>
              <a:gd name="connsiteX51" fmla="*/ 40481 w 452437"/>
              <a:gd name="connsiteY51" fmla="*/ 316884 h 607396"/>
              <a:gd name="connsiteX52" fmla="*/ 30956 w 452437"/>
              <a:gd name="connsiteY52" fmla="*/ 297834 h 607396"/>
              <a:gd name="connsiteX53" fmla="*/ 26193 w 452437"/>
              <a:gd name="connsiteY53" fmla="*/ 290690 h 607396"/>
              <a:gd name="connsiteX54" fmla="*/ 19050 w 452437"/>
              <a:gd name="connsiteY54" fmla="*/ 274021 h 607396"/>
              <a:gd name="connsiteX55" fmla="*/ 16668 w 452437"/>
              <a:gd name="connsiteY55" fmla="*/ 264496 h 607396"/>
              <a:gd name="connsiteX56" fmla="*/ 11906 w 452437"/>
              <a:gd name="connsiteY56" fmla="*/ 257352 h 607396"/>
              <a:gd name="connsiteX57" fmla="*/ 9525 w 452437"/>
              <a:gd name="connsiteY57" fmla="*/ 245446 h 607396"/>
              <a:gd name="connsiteX58" fmla="*/ 7143 w 452437"/>
              <a:gd name="connsiteY58" fmla="*/ 238302 h 607396"/>
              <a:gd name="connsiteX59" fmla="*/ 4762 w 452437"/>
              <a:gd name="connsiteY59" fmla="*/ 228777 h 607396"/>
              <a:gd name="connsiteX60" fmla="*/ 2381 w 452437"/>
              <a:gd name="connsiteY60" fmla="*/ 202584 h 607396"/>
              <a:gd name="connsiteX61" fmla="*/ 0 w 452437"/>
              <a:gd name="connsiteY61" fmla="*/ 183534 h 607396"/>
              <a:gd name="connsiteX62" fmla="*/ 2381 w 452437"/>
              <a:gd name="connsiteY62" fmla="*/ 131146 h 607396"/>
              <a:gd name="connsiteX63" fmla="*/ 7143 w 452437"/>
              <a:gd name="connsiteY63" fmla="*/ 119240 h 607396"/>
              <a:gd name="connsiteX64" fmla="*/ 9525 w 452437"/>
              <a:gd name="connsiteY64" fmla="*/ 109715 h 607396"/>
              <a:gd name="connsiteX65" fmla="*/ 14287 w 452437"/>
              <a:gd name="connsiteY65" fmla="*/ 100190 h 607396"/>
              <a:gd name="connsiteX66" fmla="*/ 16668 w 452437"/>
              <a:gd name="connsiteY66" fmla="*/ 93046 h 607396"/>
              <a:gd name="connsiteX67" fmla="*/ 33337 w 452437"/>
              <a:gd name="connsiteY67" fmla="*/ 69234 h 607396"/>
              <a:gd name="connsiteX68" fmla="*/ 47625 w 452437"/>
              <a:gd name="connsiteY68" fmla="*/ 59709 h 607396"/>
              <a:gd name="connsiteX69" fmla="*/ 54768 w 452437"/>
              <a:gd name="connsiteY69" fmla="*/ 54946 h 607396"/>
              <a:gd name="connsiteX70" fmla="*/ 59531 w 452437"/>
              <a:gd name="connsiteY70" fmla="*/ 47802 h 607396"/>
              <a:gd name="connsiteX71" fmla="*/ 76200 w 452437"/>
              <a:gd name="connsiteY71" fmla="*/ 43040 h 607396"/>
              <a:gd name="connsiteX72" fmla="*/ 90487 w 452437"/>
              <a:gd name="connsiteY72" fmla="*/ 38277 h 607396"/>
              <a:gd name="connsiteX73" fmla="*/ 109537 w 452437"/>
              <a:gd name="connsiteY73" fmla="*/ 23990 h 607396"/>
              <a:gd name="connsiteX74" fmla="*/ 133350 w 452437"/>
              <a:gd name="connsiteY74" fmla="*/ 19227 h 607396"/>
              <a:gd name="connsiteX75" fmla="*/ 140493 w 452437"/>
              <a:gd name="connsiteY75" fmla="*/ 14465 h 607396"/>
              <a:gd name="connsiteX76" fmla="*/ 159543 w 452437"/>
              <a:gd name="connsiteY76" fmla="*/ 9702 h 607396"/>
              <a:gd name="connsiteX77" fmla="*/ 166687 w 452437"/>
              <a:gd name="connsiteY77" fmla="*/ 4940 h 607396"/>
              <a:gd name="connsiteX78" fmla="*/ 216693 w 452437"/>
              <a:gd name="connsiteY78" fmla="*/ 177 h 607396"/>
              <a:gd name="connsiteX79" fmla="*/ 247650 w 452437"/>
              <a:gd name="connsiteY79" fmla="*/ 2559 h 607396"/>
              <a:gd name="connsiteX80" fmla="*/ 254793 w 452437"/>
              <a:gd name="connsiteY80" fmla="*/ 4940 h 607396"/>
              <a:gd name="connsiteX81" fmla="*/ 273843 w 452437"/>
              <a:gd name="connsiteY81" fmla="*/ 7321 h 607396"/>
              <a:gd name="connsiteX82" fmla="*/ 321468 w 452437"/>
              <a:gd name="connsiteY82" fmla="*/ 12084 h 607396"/>
              <a:gd name="connsiteX83" fmla="*/ 330993 w 452437"/>
              <a:gd name="connsiteY83" fmla="*/ 14465 h 607396"/>
              <a:gd name="connsiteX84" fmla="*/ 345281 w 452437"/>
              <a:gd name="connsiteY84" fmla="*/ 19227 h 607396"/>
              <a:gd name="connsiteX85" fmla="*/ 359568 w 452437"/>
              <a:gd name="connsiteY85" fmla="*/ 23990 h 607396"/>
              <a:gd name="connsiteX86" fmla="*/ 373856 w 452437"/>
              <a:gd name="connsiteY86" fmla="*/ 28752 h 607396"/>
              <a:gd name="connsiteX87" fmla="*/ 381000 w 452437"/>
              <a:gd name="connsiteY87" fmla="*/ 31134 h 607396"/>
              <a:gd name="connsiteX88" fmla="*/ 392906 w 452437"/>
              <a:gd name="connsiteY88" fmla="*/ 33515 h 607396"/>
              <a:gd name="connsiteX89" fmla="*/ 407193 w 452437"/>
              <a:gd name="connsiteY89" fmla="*/ 38277 h 607396"/>
              <a:gd name="connsiteX90" fmla="*/ 431006 w 452437"/>
              <a:gd name="connsiteY90" fmla="*/ 69234 h 6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2437" h="607396">
                <a:moveTo>
                  <a:pt x="431006" y="69234"/>
                </a:moveTo>
                <a:lnTo>
                  <a:pt x="431006" y="69234"/>
                </a:lnTo>
                <a:cubicBezTo>
                  <a:pt x="431303" y="73688"/>
                  <a:pt x="430088" y="100735"/>
                  <a:pt x="435768" y="112096"/>
                </a:cubicBezTo>
                <a:cubicBezTo>
                  <a:pt x="437048" y="114656"/>
                  <a:pt x="438943" y="116859"/>
                  <a:pt x="440531" y="119240"/>
                </a:cubicBezTo>
                <a:cubicBezTo>
                  <a:pt x="443535" y="143275"/>
                  <a:pt x="440888" y="132216"/>
                  <a:pt x="447675" y="152577"/>
                </a:cubicBezTo>
                <a:lnTo>
                  <a:pt x="450056" y="159721"/>
                </a:lnTo>
                <a:lnTo>
                  <a:pt x="452437" y="166865"/>
                </a:lnTo>
                <a:cubicBezTo>
                  <a:pt x="451643" y="221634"/>
                  <a:pt x="451425" y="276414"/>
                  <a:pt x="450056" y="331171"/>
                </a:cubicBezTo>
                <a:cubicBezTo>
                  <a:pt x="449837" y="339936"/>
                  <a:pt x="448834" y="348675"/>
                  <a:pt x="447675" y="357365"/>
                </a:cubicBezTo>
                <a:cubicBezTo>
                  <a:pt x="446876" y="363357"/>
                  <a:pt x="442032" y="376674"/>
                  <a:pt x="440531" y="381177"/>
                </a:cubicBezTo>
                <a:cubicBezTo>
                  <a:pt x="439737" y="383558"/>
                  <a:pt x="439542" y="386233"/>
                  <a:pt x="438150" y="388321"/>
                </a:cubicBezTo>
                <a:lnTo>
                  <a:pt x="433387" y="395465"/>
                </a:lnTo>
                <a:cubicBezTo>
                  <a:pt x="432593" y="398640"/>
                  <a:pt x="431905" y="401843"/>
                  <a:pt x="431006" y="404990"/>
                </a:cubicBezTo>
                <a:cubicBezTo>
                  <a:pt x="430316" y="407404"/>
                  <a:pt x="428625" y="409624"/>
                  <a:pt x="428625" y="412134"/>
                </a:cubicBezTo>
                <a:cubicBezTo>
                  <a:pt x="428625" y="427236"/>
                  <a:pt x="429639" y="442337"/>
                  <a:pt x="431006" y="457377"/>
                </a:cubicBezTo>
                <a:cubicBezTo>
                  <a:pt x="431233" y="459877"/>
                  <a:pt x="432843" y="462071"/>
                  <a:pt x="433387" y="464521"/>
                </a:cubicBezTo>
                <a:cubicBezTo>
                  <a:pt x="438971" y="489653"/>
                  <a:pt x="432790" y="469879"/>
                  <a:pt x="438150" y="485952"/>
                </a:cubicBezTo>
                <a:cubicBezTo>
                  <a:pt x="438944" y="495477"/>
                  <a:pt x="438960" y="505099"/>
                  <a:pt x="440531" y="514527"/>
                </a:cubicBezTo>
                <a:cubicBezTo>
                  <a:pt x="441356" y="519479"/>
                  <a:pt x="443705" y="524052"/>
                  <a:pt x="445293" y="528815"/>
                </a:cubicBezTo>
                <a:lnTo>
                  <a:pt x="447675" y="535959"/>
                </a:lnTo>
                <a:cubicBezTo>
                  <a:pt x="445738" y="541767"/>
                  <a:pt x="445145" y="545631"/>
                  <a:pt x="440531" y="550246"/>
                </a:cubicBezTo>
                <a:cubicBezTo>
                  <a:pt x="438507" y="552270"/>
                  <a:pt x="435768" y="553421"/>
                  <a:pt x="433387" y="555009"/>
                </a:cubicBezTo>
                <a:cubicBezTo>
                  <a:pt x="431800" y="557390"/>
                  <a:pt x="431052" y="560635"/>
                  <a:pt x="428625" y="562152"/>
                </a:cubicBezTo>
                <a:cubicBezTo>
                  <a:pt x="424368" y="564813"/>
                  <a:pt x="419100" y="565327"/>
                  <a:pt x="414337" y="566915"/>
                </a:cubicBezTo>
                <a:lnTo>
                  <a:pt x="385762" y="576440"/>
                </a:lnTo>
                <a:lnTo>
                  <a:pt x="371475" y="581202"/>
                </a:lnTo>
                <a:cubicBezTo>
                  <a:pt x="369094" y="581996"/>
                  <a:pt x="366766" y="582975"/>
                  <a:pt x="364331" y="583584"/>
                </a:cubicBezTo>
                <a:cubicBezTo>
                  <a:pt x="361156" y="584378"/>
                  <a:pt x="357953" y="585066"/>
                  <a:pt x="354806" y="585965"/>
                </a:cubicBezTo>
                <a:cubicBezTo>
                  <a:pt x="352392" y="586655"/>
                  <a:pt x="350123" y="587854"/>
                  <a:pt x="347662" y="588346"/>
                </a:cubicBezTo>
                <a:cubicBezTo>
                  <a:pt x="342158" y="589447"/>
                  <a:pt x="336515" y="589723"/>
                  <a:pt x="330993" y="590727"/>
                </a:cubicBezTo>
                <a:cubicBezTo>
                  <a:pt x="327773" y="591313"/>
                  <a:pt x="324615" y="592210"/>
                  <a:pt x="321468" y="593109"/>
                </a:cubicBezTo>
                <a:cubicBezTo>
                  <a:pt x="319055" y="593799"/>
                  <a:pt x="316819" y="595213"/>
                  <a:pt x="314325" y="595490"/>
                </a:cubicBezTo>
                <a:cubicBezTo>
                  <a:pt x="302465" y="596808"/>
                  <a:pt x="290506" y="596990"/>
                  <a:pt x="278606" y="597871"/>
                </a:cubicBezTo>
                <a:cubicBezTo>
                  <a:pt x="269074" y="598577"/>
                  <a:pt x="259536" y="599251"/>
                  <a:pt x="250031" y="600252"/>
                </a:cubicBezTo>
                <a:cubicBezTo>
                  <a:pt x="217037" y="603725"/>
                  <a:pt x="246437" y="600906"/>
                  <a:pt x="223837" y="605015"/>
                </a:cubicBezTo>
                <a:cubicBezTo>
                  <a:pt x="218315" y="606019"/>
                  <a:pt x="212724" y="606602"/>
                  <a:pt x="207168" y="607396"/>
                </a:cubicBezTo>
                <a:cubicBezTo>
                  <a:pt x="190499" y="606602"/>
                  <a:pt x="173804" y="606248"/>
                  <a:pt x="157162" y="605015"/>
                </a:cubicBezTo>
                <a:cubicBezTo>
                  <a:pt x="120994" y="602336"/>
                  <a:pt x="157544" y="604101"/>
                  <a:pt x="135731" y="600252"/>
                </a:cubicBezTo>
                <a:cubicBezTo>
                  <a:pt x="124676" y="598301"/>
                  <a:pt x="102393" y="595490"/>
                  <a:pt x="102393" y="595490"/>
                </a:cubicBezTo>
                <a:cubicBezTo>
                  <a:pt x="103187" y="572471"/>
                  <a:pt x="103653" y="549439"/>
                  <a:pt x="104775" y="526434"/>
                </a:cubicBezTo>
                <a:cubicBezTo>
                  <a:pt x="105483" y="511914"/>
                  <a:pt x="106132" y="499572"/>
                  <a:pt x="109537" y="485952"/>
                </a:cubicBezTo>
                <a:cubicBezTo>
                  <a:pt x="110146" y="483517"/>
                  <a:pt x="111124" y="481190"/>
                  <a:pt x="111918" y="478809"/>
                </a:cubicBezTo>
                <a:cubicBezTo>
                  <a:pt x="111124" y="467696"/>
                  <a:pt x="110767" y="456544"/>
                  <a:pt x="109537" y="445471"/>
                </a:cubicBezTo>
                <a:cubicBezTo>
                  <a:pt x="109176" y="442218"/>
                  <a:pt x="107798" y="439155"/>
                  <a:pt x="107156" y="435946"/>
                </a:cubicBezTo>
                <a:cubicBezTo>
                  <a:pt x="105792" y="429124"/>
                  <a:pt x="104312" y="416788"/>
                  <a:pt x="102393" y="409752"/>
                </a:cubicBezTo>
                <a:cubicBezTo>
                  <a:pt x="101072" y="404909"/>
                  <a:pt x="98848" y="400335"/>
                  <a:pt x="97631" y="395465"/>
                </a:cubicBezTo>
                <a:cubicBezTo>
                  <a:pt x="93862" y="380388"/>
                  <a:pt x="97065" y="388661"/>
                  <a:pt x="85725" y="371652"/>
                </a:cubicBezTo>
                <a:cubicBezTo>
                  <a:pt x="84138" y="369271"/>
                  <a:pt x="83343" y="366097"/>
                  <a:pt x="80962" y="364509"/>
                </a:cubicBezTo>
                <a:lnTo>
                  <a:pt x="73818" y="359746"/>
                </a:lnTo>
                <a:cubicBezTo>
                  <a:pt x="70643" y="354984"/>
                  <a:pt x="68340" y="349506"/>
                  <a:pt x="64293" y="345459"/>
                </a:cubicBezTo>
                <a:lnTo>
                  <a:pt x="50006" y="331171"/>
                </a:lnTo>
                <a:cubicBezTo>
                  <a:pt x="43902" y="312855"/>
                  <a:pt x="52967" y="336504"/>
                  <a:pt x="40481" y="316884"/>
                </a:cubicBezTo>
                <a:cubicBezTo>
                  <a:pt x="36669" y="310894"/>
                  <a:pt x="34894" y="303741"/>
                  <a:pt x="30956" y="297834"/>
                </a:cubicBezTo>
                <a:cubicBezTo>
                  <a:pt x="29368" y="295453"/>
                  <a:pt x="27613" y="293175"/>
                  <a:pt x="26193" y="290690"/>
                </a:cubicBezTo>
                <a:cubicBezTo>
                  <a:pt x="22564" y="284339"/>
                  <a:pt x="20959" y="280701"/>
                  <a:pt x="19050" y="274021"/>
                </a:cubicBezTo>
                <a:cubicBezTo>
                  <a:pt x="18151" y="270874"/>
                  <a:pt x="17957" y="267504"/>
                  <a:pt x="16668" y="264496"/>
                </a:cubicBezTo>
                <a:cubicBezTo>
                  <a:pt x="15541" y="261866"/>
                  <a:pt x="13493" y="259733"/>
                  <a:pt x="11906" y="257352"/>
                </a:cubicBezTo>
                <a:cubicBezTo>
                  <a:pt x="11112" y="253383"/>
                  <a:pt x="10507" y="249372"/>
                  <a:pt x="9525" y="245446"/>
                </a:cubicBezTo>
                <a:cubicBezTo>
                  <a:pt x="8916" y="243011"/>
                  <a:pt x="7833" y="240716"/>
                  <a:pt x="7143" y="238302"/>
                </a:cubicBezTo>
                <a:cubicBezTo>
                  <a:pt x="6244" y="235155"/>
                  <a:pt x="5556" y="231952"/>
                  <a:pt x="4762" y="228777"/>
                </a:cubicBezTo>
                <a:cubicBezTo>
                  <a:pt x="3968" y="220046"/>
                  <a:pt x="3299" y="211303"/>
                  <a:pt x="2381" y="202584"/>
                </a:cubicBezTo>
                <a:cubicBezTo>
                  <a:pt x="1711" y="196220"/>
                  <a:pt x="0" y="189933"/>
                  <a:pt x="0" y="183534"/>
                </a:cubicBezTo>
                <a:cubicBezTo>
                  <a:pt x="0" y="166053"/>
                  <a:pt x="451" y="148520"/>
                  <a:pt x="2381" y="131146"/>
                </a:cubicBezTo>
                <a:cubicBezTo>
                  <a:pt x="2853" y="126898"/>
                  <a:pt x="5791" y="123295"/>
                  <a:pt x="7143" y="119240"/>
                </a:cubicBezTo>
                <a:cubicBezTo>
                  <a:pt x="8178" y="116135"/>
                  <a:pt x="8376" y="112779"/>
                  <a:pt x="9525" y="109715"/>
                </a:cubicBezTo>
                <a:cubicBezTo>
                  <a:pt x="10771" y="106391"/>
                  <a:pt x="12889" y="103453"/>
                  <a:pt x="14287" y="100190"/>
                </a:cubicBezTo>
                <a:cubicBezTo>
                  <a:pt x="15276" y="97883"/>
                  <a:pt x="15679" y="95353"/>
                  <a:pt x="16668" y="93046"/>
                </a:cubicBezTo>
                <a:cubicBezTo>
                  <a:pt x="20473" y="84169"/>
                  <a:pt x="25572" y="75273"/>
                  <a:pt x="33337" y="69234"/>
                </a:cubicBezTo>
                <a:cubicBezTo>
                  <a:pt x="37855" y="65720"/>
                  <a:pt x="42862" y="62884"/>
                  <a:pt x="47625" y="59709"/>
                </a:cubicBezTo>
                <a:lnTo>
                  <a:pt x="54768" y="54946"/>
                </a:lnTo>
                <a:cubicBezTo>
                  <a:pt x="56356" y="52565"/>
                  <a:pt x="57296" y="49590"/>
                  <a:pt x="59531" y="47802"/>
                </a:cubicBezTo>
                <a:cubicBezTo>
                  <a:pt x="61131" y="46522"/>
                  <a:pt x="75516" y="43245"/>
                  <a:pt x="76200" y="43040"/>
                </a:cubicBezTo>
                <a:cubicBezTo>
                  <a:pt x="81008" y="41597"/>
                  <a:pt x="90487" y="38277"/>
                  <a:pt x="90487" y="38277"/>
                </a:cubicBezTo>
                <a:cubicBezTo>
                  <a:pt x="97385" y="31379"/>
                  <a:pt x="100057" y="26698"/>
                  <a:pt x="109537" y="23990"/>
                </a:cubicBezTo>
                <a:cubicBezTo>
                  <a:pt x="117320" y="21766"/>
                  <a:pt x="133350" y="19227"/>
                  <a:pt x="133350" y="19227"/>
                </a:cubicBezTo>
                <a:cubicBezTo>
                  <a:pt x="135731" y="17640"/>
                  <a:pt x="137804" y="15443"/>
                  <a:pt x="140493" y="14465"/>
                </a:cubicBezTo>
                <a:cubicBezTo>
                  <a:pt x="146644" y="12228"/>
                  <a:pt x="159543" y="9702"/>
                  <a:pt x="159543" y="9702"/>
                </a:cubicBezTo>
                <a:cubicBezTo>
                  <a:pt x="161924" y="8115"/>
                  <a:pt x="164127" y="6220"/>
                  <a:pt x="166687" y="4940"/>
                </a:cubicBezTo>
                <a:cubicBezTo>
                  <a:pt x="179636" y="-1534"/>
                  <a:pt x="215620" y="237"/>
                  <a:pt x="216693" y="177"/>
                </a:cubicBezTo>
                <a:cubicBezTo>
                  <a:pt x="227012" y="971"/>
                  <a:pt x="237380" y="1275"/>
                  <a:pt x="247650" y="2559"/>
                </a:cubicBezTo>
                <a:cubicBezTo>
                  <a:pt x="250140" y="2870"/>
                  <a:pt x="252324" y="4491"/>
                  <a:pt x="254793" y="4940"/>
                </a:cubicBezTo>
                <a:cubicBezTo>
                  <a:pt x="261089" y="6085"/>
                  <a:pt x="267493" y="6527"/>
                  <a:pt x="273843" y="7321"/>
                </a:cubicBezTo>
                <a:cubicBezTo>
                  <a:pt x="295031" y="14383"/>
                  <a:pt x="271907" y="7363"/>
                  <a:pt x="321468" y="12084"/>
                </a:cubicBezTo>
                <a:cubicBezTo>
                  <a:pt x="324726" y="12394"/>
                  <a:pt x="327858" y="13525"/>
                  <a:pt x="330993" y="14465"/>
                </a:cubicBezTo>
                <a:cubicBezTo>
                  <a:pt x="335802" y="15907"/>
                  <a:pt x="340518" y="17639"/>
                  <a:pt x="345281" y="19227"/>
                </a:cubicBezTo>
                <a:lnTo>
                  <a:pt x="359568" y="23990"/>
                </a:lnTo>
                <a:lnTo>
                  <a:pt x="373856" y="28752"/>
                </a:lnTo>
                <a:cubicBezTo>
                  <a:pt x="376237" y="29546"/>
                  <a:pt x="378539" y="30642"/>
                  <a:pt x="381000" y="31134"/>
                </a:cubicBezTo>
                <a:cubicBezTo>
                  <a:pt x="384969" y="31928"/>
                  <a:pt x="389001" y="32450"/>
                  <a:pt x="392906" y="33515"/>
                </a:cubicBezTo>
                <a:cubicBezTo>
                  <a:pt x="397749" y="34836"/>
                  <a:pt x="407193" y="38277"/>
                  <a:pt x="407193" y="38277"/>
                </a:cubicBezTo>
                <a:cubicBezTo>
                  <a:pt x="422958" y="48787"/>
                  <a:pt x="427037" y="64074"/>
                  <a:pt x="431006" y="69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9BA1343-0909-417D-8B0A-283D253B3E8A}"/>
              </a:ext>
            </a:extLst>
          </p:cNvPr>
          <p:cNvSpPr/>
          <p:nvPr/>
        </p:nvSpPr>
        <p:spPr>
          <a:xfrm>
            <a:off x="2019252" y="3414713"/>
            <a:ext cx="40529" cy="521493"/>
          </a:xfrm>
          <a:custGeom>
            <a:avLst/>
            <a:gdLst>
              <a:gd name="connsiteX0" fmla="*/ 4811 w 40529"/>
              <a:gd name="connsiteY0" fmla="*/ 0 h 521493"/>
              <a:gd name="connsiteX1" fmla="*/ 4811 w 40529"/>
              <a:gd name="connsiteY1" fmla="*/ 0 h 521493"/>
              <a:gd name="connsiteX2" fmla="*/ 11954 w 40529"/>
              <a:gd name="connsiteY2" fmla="*/ 30956 h 521493"/>
              <a:gd name="connsiteX3" fmla="*/ 14336 w 40529"/>
              <a:gd name="connsiteY3" fmla="*/ 38100 h 521493"/>
              <a:gd name="connsiteX4" fmla="*/ 19098 w 40529"/>
              <a:gd name="connsiteY4" fmla="*/ 78581 h 521493"/>
              <a:gd name="connsiteX5" fmla="*/ 21479 w 40529"/>
              <a:gd name="connsiteY5" fmla="*/ 100012 h 521493"/>
              <a:gd name="connsiteX6" fmla="*/ 23861 w 40529"/>
              <a:gd name="connsiteY6" fmla="*/ 107156 h 521493"/>
              <a:gd name="connsiteX7" fmla="*/ 28623 w 40529"/>
              <a:gd name="connsiteY7" fmla="*/ 126206 h 521493"/>
              <a:gd name="connsiteX8" fmla="*/ 35767 w 40529"/>
              <a:gd name="connsiteY8" fmla="*/ 150018 h 521493"/>
              <a:gd name="connsiteX9" fmla="*/ 40529 w 40529"/>
              <a:gd name="connsiteY9" fmla="*/ 195262 h 521493"/>
              <a:gd name="connsiteX10" fmla="*/ 38148 w 40529"/>
              <a:gd name="connsiteY10" fmla="*/ 242887 h 521493"/>
              <a:gd name="connsiteX11" fmla="*/ 33386 w 40529"/>
              <a:gd name="connsiteY11" fmla="*/ 283368 h 521493"/>
              <a:gd name="connsiteX12" fmla="*/ 31004 w 40529"/>
              <a:gd name="connsiteY12" fmla="*/ 311943 h 521493"/>
              <a:gd name="connsiteX13" fmla="*/ 23861 w 40529"/>
              <a:gd name="connsiteY13" fmla="*/ 347662 h 521493"/>
              <a:gd name="connsiteX14" fmla="*/ 21479 w 40529"/>
              <a:gd name="connsiteY14" fmla="*/ 359568 h 521493"/>
              <a:gd name="connsiteX15" fmla="*/ 16717 w 40529"/>
              <a:gd name="connsiteY15" fmla="*/ 373856 h 521493"/>
              <a:gd name="connsiteX16" fmla="*/ 19098 w 40529"/>
              <a:gd name="connsiteY16" fmla="*/ 426243 h 521493"/>
              <a:gd name="connsiteX17" fmla="*/ 21479 w 40529"/>
              <a:gd name="connsiteY17" fmla="*/ 438150 h 521493"/>
              <a:gd name="connsiteX18" fmla="*/ 26242 w 40529"/>
              <a:gd name="connsiteY18" fmla="*/ 457200 h 521493"/>
              <a:gd name="connsiteX19" fmla="*/ 23861 w 40529"/>
              <a:gd name="connsiteY19" fmla="*/ 507206 h 521493"/>
              <a:gd name="connsiteX20" fmla="*/ 21479 w 40529"/>
              <a:gd name="connsiteY20" fmla="*/ 514350 h 521493"/>
              <a:gd name="connsiteX21" fmla="*/ 16717 w 40529"/>
              <a:gd name="connsiteY21" fmla="*/ 521493 h 521493"/>
              <a:gd name="connsiteX22" fmla="*/ 16717 w 40529"/>
              <a:gd name="connsiteY22" fmla="*/ 507206 h 521493"/>
              <a:gd name="connsiteX23" fmla="*/ 9573 w 40529"/>
              <a:gd name="connsiteY23" fmla="*/ 483393 h 521493"/>
              <a:gd name="connsiteX24" fmla="*/ 2429 w 40529"/>
              <a:gd name="connsiteY24" fmla="*/ 414337 h 521493"/>
              <a:gd name="connsiteX25" fmla="*/ 4811 w 40529"/>
              <a:gd name="connsiteY25" fmla="*/ 366712 h 521493"/>
              <a:gd name="connsiteX26" fmla="*/ 9573 w 40529"/>
              <a:gd name="connsiteY26" fmla="*/ 350043 h 521493"/>
              <a:gd name="connsiteX27" fmla="*/ 11954 w 40529"/>
              <a:gd name="connsiteY27" fmla="*/ 335756 h 521493"/>
              <a:gd name="connsiteX28" fmla="*/ 16717 w 40529"/>
              <a:gd name="connsiteY28" fmla="*/ 321468 h 521493"/>
              <a:gd name="connsiteX29" fmla="*/ 19098 w 40529"/>
              <a:gd name="connsiteY29" fmla="*/ 300037 h 521493"/>
              <a:gd name="connsiteX30" fmla="*/ 23861 w 40529"/>
              <a:gd name="connsiteY30" fmla="*/ 245268 h 521493"/>
              <a:gd name="connsiteX31" fmla="*/ 23861 w 40529"/>
              <a:gd name="connsiteY31" fmla="*/ 109537 h 521493"/>
              <a:gd name="connsiteX32" fmla="*/ 21479 w 40529"/>
              <a:gd name="connsiteY32" fmla="*/ 102393 h 521493"/>
              <a:gd name="connsiteX33" fmla="*/ 16717 w 40529"/>
              <a:gd name="connsiteY33" fmla="*/ 85725 h 521493"/>
              <a:gd name="connsiteX34" fmla="*/ 11954 w 40529"/>
              <a:gd name="connsiteY34" fmla="*/ 76200 h 521493"/>
              <a:gd name="connsiteX35" fmla="*/ 9573 w 40529"/>
              <a:gd name="connsiteY35" fmla="*/ 66675 h 521493"/>
              <a:gd name="connsiteX36" fmla="*/ 7192 w 40529"/>
              <a:gd name="connsiteY36" fmla="*/ 54768 h 521493"/>
              <a:gd name="connsiteX37" fmla="*/ 48 w 40529"/>
              <a:gd name="connsiteY37" fmla="*/ 30956 h 521493"/>
              <a:gd name="connsiteX38" fmla="*/ 4811 w 40529"/>
              <a:gd name="connsiteY38" fmla="*/ 0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529" h="521493">
                <a:moveTo>
                  <a:pt x="4811" y="0"/>
                </a:moveTo>
                <a:lnTo>
                  <a:pt x="4811" y="0"/>
                </a:lnTo>
                <a:cubicBezTo>
                  <a:pt x="5633" y="3701"/>
                  <a:pt x="9878" y="23690"/>
                  <a:pt x="11954" y="30956"/>
                </a:cubicBezTo>
                <a:cubicBezTo>
                  <a:pt x="12644" y="33370"/>
                  <a:pt x="13542" y="35719"/>
                  <a:pt x="14336" y="38100"/>
                </a:cubicBezTo>
                <a:cubicBezTo>
                  <a:pt x="21099" y="98974"/>
                  <a:pt x="12553" y="22944"/>
                  <a:pt x="19098" y="78581"/>
                </a:cubicBezTo>
                <a:cubicBezTo>
                  <a:pt x="19938" y="85719"/>
                  <a:pt x="20297" y="92922"/>
                  <a:pt x="21479" y="100012"/>
                </a:cubicBezTo>
                <a:cubicBezTo>
                  <a:pt x="21892" y="102488"/>
                  <a:pt x="23201" y="104734"/>
                  <a:pt x="23861" y="107156"/>
                </a:cubicBezTo>
                <a:cubicBezTo>
                  <a:pt x="25583" y="113471"/>
                  <a:pt x="26553" y="119997"/>
                  <a:pt x="28623" y="126206"/>
                </a:cubicBezTo>
                <a:cubicBezTo>
                  <a:pt x="30742" y="132563"/>
                  <a:pt x="34567" y="142817"/>
                  <a:pt x="35767" y="150018"/>
                </a:cubicBezTo>
                <a:cubicBezTo>
                  <a:pt x="37848" y="162506"/>
                  <a:pt x="39469" y="183604"/>
                  <a:pt x="40529" y="195262"/>
                </a:cubicBezTo>
                <a:cubicBezTo>
                  <a:pt x="39735" y="211137"/>
                  <a:pt x="39241" y="227030"/>
                  <a:pt x="38148" y="242887"/>
                </a:cubicBezTo>
                <a:cubicBezTo>
                  <a:pt x="37201" y="256615"/>
                  <a:pt x="34752" y="269707"/>
                  <a:pt x="33386" y="283368"/>
                </a:cubicBezTo>
                <a:cubicBezTo>
                  <a:pt x="32435" y="292879"/>
                  <a:pt x="31910" y="302428"/>
                  <a:pt x="31004" y="311943"/>
                </a:cubicBezTo>
                <a:cubicBezTo>
                  <a:pt x="25209" y="372786"/>
                  <a:pt x="32893" y="302517"/>
                  <a:pt x="23861" y="347662"/>
                </a:cubicBezTo>
                <a:cubicBezTo>
                  <a:pt x="23067" y="351631"/>
                  <a:pt x="22544" y="355663"/>
                  <a:pt x="21479" y="359568"/>
                </a:cubicBezTo>
                <a:cubicBezTo>
                  <a:pt x="20158" y="364411"/>
                  <a:pt x="16717" y="373856"/>
                  <a:pt x="16717" y="373856"/>
                </a:cubicBezTo>
                <a:cubicBezTo>
                  <a:pt x="17511" y="391318"/>
                  <a:pt x="17807" y="408810"/>
                  <a:pt x="19098" y="426243"/>
                </a:cubicBezTo>
                <a:cubicBezTo>
                  <a:pt x="19397" y="430280"/>
                  <a:pt x="20569" y="434206"/>
                  <a:pt x="21479" y="438150"/>
                </a:cubicBezTo>
                <a:cubicBezTo>
                  <a:pt x="22951" y="444528"/>
                  <a:pt x="26242" y="457200"/>
                  <a:pt x="26242" y="457200"/>
                </a:cubicBezTo>
                <a:cubicBezTo>
                  <a:pt x="25448" y="473869"/>
                  <a:pt x="25247" y="490576"/>
                  <a:pt x="23861" y="507206"/>
                </a:cubicBezTo>
                <a:cubicBezTo>
                  <a:pt x="23653" y="509708"/>
                  <a:pt x="22602" y="512105"/>
                  <a:pt x="21479" y="514350"/>
                </a:cubicBezTo>
                <a:cubicBezTo>
                  <a:pt x="20199" y="516909"/>
                  <a:pt x="18304" y="519112"/>
                  <a:pt x="16717" y="521493"/>
                </a:cubicBezTo>
                <a:cubicBezTo>
                  <a:pt x="10368" y="502446"/>
                  <a:pt x="16717" y="526255"/>
                  <a:pt x="16717" y="507206"/>
                </a:cubicBezTo>
                <a:cubicBezTo>
                  <a:pt x="16717" y="491882"/>
                  <a:pt x="16029" y="493076"/>
                  <a:pt x="9573" y="483393"/>
                </a:cubicBezTo>
                <a:cubicBezTo>
                  <a:pt x="-967" y="451770"/>
                  <a:pt x="5029" y="474121"/>
                  <a:pt x="2429" y="414337"/>
                </a:cubicBezTo>
                <a:cubicBezTo>
                  <a:pt x="3223" y="398462"/>
                  <a:pt x="3491" y="382552"/>
                  <a:pt x="4811" y="366712"/>
                </a:cubicBezTo>
                <a:cubicBezTo>
                  <a:pt x="5503" y="358414"/>
                  <a:pt x="7920" y="357483"/>
                  <a:pt x="9573" y="350043"/>
                </a:cubicBezTo>
                <a:cubicBezTo>
                  <a:pt x="10620" y="345330"/>
                  <a:pt x="10783" y="340440"/>
                  <a:pt x="11954" y="335756"/>
                </a:cubicBezTo>
                <a:cubicBezTo>
                  <a:pt x="13172" y="330886"/>
                  <a:pt x="16717" y="321468"/>
                  <a:pt x="16717" y="321468"/>
                </a:cubicBezTo>
                <a:cubicBezTo>
                  <a:pt x="17511" y="314324"/>
                  <a:pt x="18586" y="307206"/>
                  <a:pt x="19098" y="300037"/>
                </a:cubicBezTo>
                <a:cubicBezTo>
                  <a:pt x="22927" y="246421"/>
                  <a:pt x="17539" y="270550"/>
                  <a:pt x="23861" y="245268"/>
                </a:cubicBezTo>
                <a:cubicBezTo>
                  <a:pt x="29174" y="186818"/>
                  <a:pt x="27991" y="210701"/>
                  <a:pt x="23861" y="109537"/>
                </a:cubicBezTo>
                <a:cubicBezTo>
                  <a:pt x="23759" y="107029"/>
                  <a:pt x="22169" y="104807"/>
                  <a:pt x="21479" y="102393"/>
                </a:cubicBezTo>
                <a:cubicBezTo>
                  <a:pt x="19752" y="96350"/>
                  <a:pt x="19164" y="91435"/>
                  <a:pt x="16717" y="85725"/>
                </a:cubicBezTo>
                <a:cubicBezTo>
                  <a:pt x="15319" y="82462"/>
                  <a:pt x="13542" y="79375"/>
                  <a:pt x="11954" y="76200"/>
                </a:cubicBezTo>
                <a:cubicBezTo>
                  <a:pt x="11160" y="73025"/>
                  <a:pt x="10283" y="69870"/>
                  <a:pt x="9573" y="66675"/>
                </a:cubicBezTo>
                <a:cubicBezTo>
                  <a:pt x="8695" y="62724"/>
                  <a:pt x="8257" y="58673"/>
                  <a:pt x="7192" y="54768"/>
                </a:cubicBezTo>
                <a:cubicBezTo>
                  <a:pt x="6361" y="51721"/>
                  <a:pt x="408" y="35999"/>
                  <a:pt x="48" y="30956"/>
                </a:cubicBezTo>
                <a:cubicBezTo>
                  <a:pt x="-517" y="23039"/>
                  <a:pt x="4017" y="5159"/>
                  <a:pt x="4811" y="0"/>
                </a:cubicBezTo>
                <a:close/>
              </a:path>
            </a:pathLst>
          </a:custGeom>
          <a:solidFill>
            <a:srgbClr val="9B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54C0B6-AF4D-4A1D-8B34-7EA1A3914F75}"/>
              </a:ext>
            </a:extLst>
          </p:cNvPr>
          <p:cNvSpPr/>
          <p:nvPr/>
        </p:nvSpPr>
        <p:spPr>
          <a:xfrm>
            <a:off x="5088732" y="3893345"/>
            <a:ext cx="283368" cy="121444"/>
          </a:xfrm>
          <a:custGeom>
            <a:avLst/>
            <a:gdLst>
              <a:gd name="connsiteX0" fmla="*/ 0 w 283368"/>
              <a:gd name="connsiteY0" fmla="*/ 71438 h 121444"/>
              <a:gd name="connsiteX1" fmla="*/ 0 w 283368"/>
              <a:gd name="connsiteY1" fmla="*/ 71438 h 121444"/>
              <a:gd name="connsiteX2" fmla="*/ 21431 w 283368"/>
              <a:gd name="connsiteY2" fmla="*/ 66675 h 121444"/>
              <a:gd name="connsiteX3" fmla="*/ 28575 w 283368"/>
              <a:gd name="connsiteY3" fmla="*/ 61913 h 121444"/>
              <a:gd name="connsiteX4" fmla="*/ 42862 w 283368"/>
              <a:gd name="connsiteY4" fmla="*/ 57150 h 121444"/>
              <a:gd name="connsiteX5" fmla="*/ 61912 w 283368"/>
              <a:gd name="connsiteY5" fmla="*/ 52388 h 121444"/>
              <a:gd name="connsiteX6" fmla="*/ 83343 w 283368"/>
              <a:gd name="connsiteY6" fmla="*/ 45244 h 121444"/>
              <a:gd name="connsiteX7" fmla="*/ 90487 w 283368"/>
              <a:gd name="connsiteY7" fmla="*/ 42863 h 121444"/>
              <a:gd name="connsiteX8" fmla="*/ 97631 w 283368"/>
              <a:gd name="connsiteY8" fmla="*/ 40481 h 121444"/>
              <a:gd name="connsiteX9" fmla="*/ 107156 w 283368"/>
              <a:gd name="connsiteY9" fmla="*/ 38100 h 121444"/>
              <a:gd name="connsiteX10" fmla="*/ 121443 w 283368"/>
              <a:gd name="connsiteY10" fmla="*/ 33338 h 121444"/>
              <a:gd name="connsiteX11" fmla="*/ 130968 w 283368"/>
              <a:gd name="connsiteY11" fmla="*/ 30956 h 121444"/>
              <a:gd name="connsiteX12" fmla="*/ 145256 w 283368"/>
              <a:gd name="connsiteY12" fmla="*/ 26194 h 121444"/>
              <a:gd name="connsiteX13" fmla="*/ 152400 w 283368"/>
              <a:gd name="connsiteY13" fmla="*/ 23813 h 121444"/>
              <a:gd name="connsiteX14" fmla="*/ 180975 w 283368"/>
              <a:gd name="connsiteY14" fmla="*/ 19050 h 121444"/>
              <a:gd name="connsiteX15" fmla="*/ 190500 w 283368"/>
              <a:gd name="connsiteY15" fmla="*/ 16669 h 121444"/>
              <a:gd name="connsiteX16" fmla="*/ 202406 w 283368"/>
              <a:gd name="connsiteY16" fmla="*/ 14288 h 121444"/>
              <a:gd name="connsiteX17" fmla="*/ 216693 w 283368"/>
              <a:gd name="connsiteY17" fmla="*/ 9525 h 121444"/>
              <a:gd name="connsiteX18" fmla="*/ 240506 w 283368"/>
              <a:gd name="connsiteY18" fmla="*/ 2381 h 121444"/>
              <a:gd name="connsiteX19" fmla="*/ 247650 w 283368"/>
              <a:gd name="connsiteY19" fmla="*/ 0 h 121444"/>
              <a:gd name="connsiteX20" fmla="*/ 269081 w 283368"/>
              <a:gd name="connsiteY20" fmla="*/ 2381 h 121444"/>
              <a:gd name="connsiteX21" fmla="*/ 271462 w 283368"/>
              <a:gd name="connsiteY21" fmla="*/ 9525 h 121444"/>
              <a:gd name="connsiteX22" fmla="*/ 276225 w 283368"/>
              <a:gd name="connsiteY22" fmla="*/ 19050 h 121444"/>
              <a:gd name="connsiteX23" fmla="*/ 283368 w 283368"/>
              <a:gd name="connsiteY23" fmla="*/ 45244 h 121444"/>
              <a:gd name="connsiteX24" fmla="*/ 278606 w 283368"/>
              <a:gd name="connsiteY24" fmla="*/ 69056 h 121444"/>
              <a:gd name="connsiteX25" fmla="*/ 269081 w 283368"/>
              <a:gd name="connsiteY25" fmla="*/ 83344 h 121444"/>
              <a:gd name="connsiteX26" fmla="*/ 261937 w 283368"/>
              <a:gd name="connsiteY26" fmla="*/ 85725 h 121444"/>
              <a:gd name="connsiteX27" fmla="*/ 252412 w 283368"/>
              <a:gd name="connsiteY27" fmla="*/ 92869 h 121444"/>
              <a:gd name="connsiteX28" fmla="*/ 238125 w 283368"/>
              <a:gd name="connsiteY28" fmla="*/ 97631 h 121444"/>
              <a:gd name="connsiteX29" fmla="*/ 219075 w 283368"/>
              <a:gd name="connsiteY29" fmla="*/ 104775 h 121444"/>
              <a:gd name="connsiteX30" fmla="*/ 209550 w 283368"/>
              <a:gd name="connsiteY30" fmla="*/ 107156 h 121444"/>
              <a:gd name="connsiteX31" fmla="*/ 202406 w 283368"/>
              <a:gd name="connsiteY31" fmla="*/ 111919 h 121444"/>
              <a:gd name="connsiteX32" fmla="*/ 195262 w 283368"/>
              <a:gd name="connsiteY32" fmla="*/ 114300 h 121444"/>
              <a:gd name="connsiteX33" fmla="*/ 157162 w 283368"/>
              <a:gd name="connsiteY33" fmla="*/ 121444 h 121444"/>
              <a:gd name="connsiteX34" fmla="*/ 121443 w 283368"/>
              <a:gd name="connsiteY34" fmla="*/ 119063 h 121444"/>
              <a:gd name="connsiteX35" fmla="*/ 114300 w 283368"/>
              <a:gd name="connsiteY35" fmla="*/ 121444 h 121444"/>
              <a:gd name="connsiteX36" fmla="*/ 59531 w 283368"/>
              <a:gd name="connsiteY36" fmla="*/ 119063 h 121444"/>
              <a:gd name="connsiteX37" fmla="*/ 45243 w 283368"/>
              <a:gd name="connsiteY37" fmla="*/ 116681 h 121444"/>
              <a:gd name="connsiteX38" fmla="*/ 38100 w 283368"/>
              <a:gd name="connsiteY38" fmla="*/ 111919 h 121444"/>
              <a:gd name="connsiteX39" fmla="*/ 30956 w 283368"/>
              <a:gd name="connsiteY39" fmla="*/ 109538 h 121444"/>
              <a:gd name="connsiteX40" fmla="*/ 16668 w 283368"/>
              <a:gd name="connsiteY40" fmla="*/ 97631 h 121444"/>
              <a:gd name="connsiteX41" fmla="*/ 0 w 283368"/>
              <a:gd name="connsiteY41" fmla="*/ 71438 h 1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3368" h="121444">
                <a:moveTo>
                  <a:pt x="0" y="71438"/>
                </a:moveTo>
                <a:lnTo>
                  <a:pt x="0" y="71438"/>
                </a:lnTo>
                <a:cubicBezTo>
                  <a:pt x="7144" y="69850"/>
                  <a:pt x="14489" y="68989"/>
                  <a:pt x="21431" y="66675"/>
                </a:cubicBezTo>
                <a:cubicBezTo>
                  <a:pt x="24146" y="65770"/>
                  <a:pt x="25960" y="63075"/>
                  <a:pt x="28575" y="61913"/>
                </a:cubicBezTo>
                <a:cubicBezTo>
                  <a:pt x="33162" y="59874"/>
                  <a:pt x="37992" y="58367"/>
                  <a:pt x="42862" y="57150"/>
                </a:cubicBezTo>
                <a:cubicBezTo>
                  <a:pt x="49212" y="55563"/>
                  <a:pt x="55703" y="54458"/>
                  <a:pt x="61912" y="52388"/>
                </a:cubicBezTo>
                <a:lnTo>
                  <a:pt x="83343" y="45244"/>
                </a:lnTo>
                <a:lnTo>
                  <a:pt x="90487" y="42863"/>
                </a:lnTo>
                <a:cubicBezTo>
                  <a:pt x="92868" y="42069"/>
                  <a:pt x="95196" y="41090"/>
                  <a:pt x="97631" y="40481"/>
                </a:cubicBezTo>
                <a:cubicBezTo>
                  <a:pt x="100806" y="39687"/>
                  <a:pt x="104021" y="39040"/>
                  <a:pt x="107156" y="38100"/>
                </a:cubicBezTo>
                <a:cubicBezTo>
                  <a:pt x="111964" y="36658"/>
                  <a:pt x="116573" y="34556"/>
                  <a:pt x="121443" y="33338"/>
                </a:cubicBezTo>
                <a:cubicBezTo>
                  <a:pt x="124618" y="32544"/>
                  <a:pt x="127833" y="31896"/>
                  <a:pt x="130968" y="30956"/>
                </a:cubicBezTo>
                <a:cubicBezTo>
                  <a:pt x="135776" y="29513"/>
                  <a:pt x="140493" y="27781"/>
                  <a:pt x="145256" y="26194"/>
                </a:cubicBezTo>
                <a:cubicBezTo>
                  <a:pt x="147637" y="25400"/>
                  <a:pt x="149924" y="24226"/>
                  <a:pt x="152400" y="23813"/>
                </a:cubicBezTo>
                <a:cubicBezTo>
                  <a:pt x="161925" y="22225"/>
                  <a:pt x="171607" y="21392"/>
                  <a:pt x="180975" y="19050"/>
                </a:cubicBezTo>
                <a:cubicBezTo>
                  <a:pt x="184150" y="18256"/>
                  <a:pt x="187305" y="17379"/>
                  <a:pt x="190500" y="16669"/>
                </a:cubicBezTo>
                <a:cubicBezTo>
                  <a:pt x="194451" y="15791"/>
                  <a:pt x="198501" y="15353"/>
                  <a:pt x="202406" y="14288"/>
                </a:cubicBezTo>
                <a:cubicBezTo>
                  <a:pt x="207249" y="12967"/>
                  <a:pt x="211823" y="10742"/>
                  <a:pt x="216693" y="9525"/>
                </a:cubicBezTo>
                <a:cubicBezTo>
                  <a:pt x="231092" y="5926"/>
                  <a:pt x="223108" y="8180"/>
                  <a:pt x="240506" y="2381"/>
                </a:cubicBezTo>
                <a:lnTo>
                  <a:pt x="247650" y="0"/>
                </a:lnTo>
                <a:cubicBezTo>
                  <a:pt x="254794" y="794"/>
                  <a:pt x="262407" y="-288"/>
                  <a:pt x="269081" y="2381"/>
                </a:cubicBezTo>
                <a:cubicBezTo>
                  <a:pt x="271412" y="3313"/>
                  <a:pt x="270473" y="7218"/>
                  <a:pt x="271462" y="9525"/>
                </a:cubicBezTo>
                <a:cubicBezTo>
                  <a:pt x="272860" y="12788"/>
                  <a:pt x="274907" y="15754"/>
                  <a:pt x="276225" y="19050"/>
                </a:cubicBezTo>
                <a:cubicBezTo>
                  <a:pt x="281058" y="31132"/>
                  <a:pt x="280977" y="33289"/>
                  <a:pt x="283368" y="45244"/>
                </a:cubicBezTo>
                <a:cubicBezTo>
                  <a:pt x="282776" y="49385"/>
                  <a:pt x="281803" y="63301"/>
                  <a:pt x="278606" y="69056"/>
                </a:cubicBezTo>
                <a:cubicBezTo>
                  <a:pt x="275826" y="74060"/>
                  <a:pt x="274511" y="81534"/>
                  <a:pt x="269081" y="83344"/>
                </a:cubicBezTo>
                <a:lnTo>
                  <a:pt x="261937" y="85725"/>
                </a:lnTo>
                <a:cubicBezTo>
                  <a:pt x="258762" y="88106"/>
                  <a:pt x="255962" y="91094"/>
                  <a:pt x="252412" y="92869"/>
                </a:cubicBezTo>
                <a:cubicBezTo>
                  <a:pt x="247922" y="95114"/>
                  <a:pt x="242786" y="95767"/>
                  <a:pt x="238125" y="97631"/>
                </a:cubicBezTo>
                <a:cubicBezTo>
                  <a:pt x="231836" y="100147"/>
                  <a:pt x="225607" y="102909"/>
                  <a:pt x="219075" y="104775"/>
                </a:cubicBezTo>
                <a:cubicBezTo>
                  <a:pt x="215928" y="105674"/>
                  <a:pt x="212725" y="106362"/>
                  <a:pt x="209550" y="107156"/>
                </a:cubicBezTo>
                <a:cubicBezTo>
                  <a:pt x="207169" y="108744"/>
                  <a:pt x="204966" y="110639"/>
                  <a:pt x="202406" y="111919"/>
                </a:cubicBezTo>
                <a:cubicBezTo>
                  <a:pt x="200161" y="113042"/>
                  <a:pt x="197684" y="113640"/>
                  <a:pt x="195262" y="114300"/>
                </a:cubicBezTo>
                <a:cubicBezTo>
                  <a:pt x="173886" y="120130"/>
                  <a:pt x="178912" y="118726"/>
                  <a:pt x="157162" y="121444"/>
                </a:cubicBezTo>
                <a:cubicBezTo>
                  <a:pt x="145256" y="120650"/>
                  <a:pt x="133376" y="119063"/>
                  <a:pt x="121443" y="119063"/>
                </a:cubicBezTo>
                <a:cubicBezTo>
                  <a:pt x="118933" y="119063"/>
                  <a:pt x="116810" y="121444"/>
                  <a:pt x="114300" y="121444"/>
                </a:cubicBezTo>
                <a:cubicBezTo>
                  <a:pt x="96026" y="121444"/>
                  <a:pt x="77787" y="119857"/>
                  <a:pt x="59531" y="119063"/>
                </a:cubicBezTo>
                <a:cubicBezTo>
                  <a:pt x="54768" y="118269"/>
                  <a:pt x="49824" y="118208"/>
                  <a:pt x="45243" y="116681"/>
                </a:cubicBezTo>
                <a:cubicBezTo>
                  <a:pt x="42528" y="115776"/>
                  <a:pt x="40660" y="113199"/>
                  <a:pt x="38100" y="111919"/>
                </a:cubicBezTo>
                <a:cubicBezTo>
                  <a:pt x="35855" y="110797"/>
                  <a:pt x="33337" y="110332"/>
                  <a:pt x="30956" y="109538"/>
                </a:cubicBezTo>
                <a:cubicBezTo>
                  <a:pt x="13218" y="97712"/>
                  <a:pt x="35005" y="112912"/>
                  <a:pt x="16668" y="97631"/>
                </a:cubicBezTo>
                <a:cubicBezTo>
                  <a:pt x="6816" y="89421"/>
                  <a:pt x="2778" y="75803"/>
                  <a:pt x="0" y="714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C2FF486-BFA6-4E9B-9A77-B54195B06662}"/>
              </a:ext>
            </a:extLst>
          </p:cNvPr>
          <p:cNvSpPr/>
          <p:nvPr/>
        </p:nvSpPr>
        <p:spPr>
          <a:xfrm>
            <a:off x="5079206" y="3888195"/>
            <a:ext cx="283521" cy="93255"/>
          </a:xfrm>
          <a:custGeom>
            <a:avLst/>
            <a:gdLst>
              <a:gd name="connsiteX0" fmla="*/ 0 w 283521"/>
              <a:gd name="connsiteY0" fmla="*/ 93255 h 93255"/>
              <a:gd name="connsiteX1" fmla="*/ 0 w 283521"/>
              <a:gd name="connsiteY1" fmla="*/ 93255 h 93255"/>
              <a:gd name="connsiteX2" fmla="*/ 57150 w 283521"/>
              <a:gd name="connsiteY2" fmla="*/ 74205 h 93255"/>
              <a:gd name="connsiteX3" fmla="*/ 78582 w 283521"/>
              <a:gd name="connsiteY3" fmla="*/ 67062 h 93255"/>
              <a:gd name="connsiteX4" fmla="*/ 85725 w 283521"/>
              <a:gd name="connsiteY4" fmla="*/ 64680 h 93255"/>
              <a:gd name="connsiteX5" fmla="*/ 97632 w 283521"/>
              <a:gd name="connsiteY5" fmla="*/ 62299 h 93255"/>
              <a:gd name="connsiteX6" fmla="*/ 104775 w 283521"/>
              <a:gd name="connsiteY6" fmla="*/ 59918 h 93255"/>
              <a:gd name="connsiteX7" fmla="*/ 126207 w 283521"/>
              <a:gd name="connsiteY7" fmla="*/ 55155 h 93255"/>
              <a:gd name="connsiteX8" fmla="*/ 150019 w 283521"/>
              <a:gd name="connsiteY8" fmla="*/ 48012 h 93255"/>
              <a:gd name="connsiteX9" fmla="*/ 157163 w 283521"/>
              <a:gd name="connsiteY9" fmla="*/ 43249 h 93255"/>
              <a:gd name="connsiteX10" fmla="*/ 176213 w 283521"/>
              <a:gd name="connsiteY10" fmla="*/ 38487 h 93255"/>
              <a:gd name="connsiteX11" fmla="*/ 190500 w 283521"/>
              <a:gd name="connsiteY11" fmla="*/ 33724 h 93255"/>
              <a:gd name="connsiteX12" fmla="*/ 219075 w 283521"/>
              <a:gd name="connsiteY12" fmla="*/ 28962 h 93255"/>
              <a:gd name="connsiteX13" fmla="*/ 242888 w 283521"/>
              <a:gd name="connsiteY13" fmla="*/ 26580 h 93255"/>
              <a:gd name="connsiteX14" fmla="*/ 264319 w 283521"/>
              <a:gd name="connsiteY14" fmla="*/ 19437 h 93255"/>
              <a:gd name="connsiteX15" fmla="*/ 271463 w 283521"/>
              <a:gd name="connsiteY15" fmla="*/ 17055 h 93255"/>
              <a:gd name="connsiteX16" fmla="*/ 278607 w 283521"/>
              <a:gd name="connsiteY16" fmla="*/ 14674 h 93255"/>
              <a:gd name="connsiteX17" fmla="*/ 283369 w 283521"/>
              <a:gd name="connsiteY17" fmla="*/ 7530 h 93255"/>
              <a:gd name="connsiteX18" fmla="*/ 280988 w 283521"/>
              <a:gd name="connsiteY18" fmla="*/ 387 h 93255"/>
              <a:gd name="connsiteX19" fmla="*/ 252413 w 283521"/>
              <a:gd name="connsiteY19" fmla="*/ 2768 h 93255"/>
              <a:gd name="connsiteX20" fmla="*/ 245269 w 283521"/>
              <a:gd name="connsiteY20" fmla="*/ 5149 h 93255"/>
              <a:gd name="connsiteX21" fmla="*/ 228600 w 283521"/>
              <a:gd name="connsiteY21" fmla="*/ 12293 h 93255"/>
              <a:gd name="connsiteX22" fmla="*/ 204788 w 283521"/>
              <a:gd name="connsiteY22" fmla="*/ 19437 h 93255"/>
              <a:gd name="connsiteX23" fmla="*/ 197644 w 283521"/>
              <a:gd name="connsiteY23" fmla="*/ 24199 h 93255"/>
              <a:gd name="connsiteX24" fmla="*/ 176213 w 283521"/>
              <a:gd name="connsiteY24" fmla="*/ 31343 h 93255"/>
              <a:gd name="connsiteX25" fmla="*/ 169069 w 283521"/>
              <a:gd name="connsiteY25" fmla="*/ 33724 h 93255"/>
              <a:gd name="connsiteX26" fmla="*/ 161925 w 283521"/>
              <a:gd name="connsiteY26" fmla="*/ 36105 h 93255"/>
              <a:gd name="connsiteX27" fmla="*/ 130969 w 283521"/>
              <a:gd name="connsiteY27" fmla="*/ 38487 h 93255"/>
              <a:gd name="connsiteX28" fmla="*/ 104775 w 283521"/>
              <a:gd name="connsiteY28" fmla="*/ 45630 h 93255"/>
              <a:gd name="connsiteX29" fmla="*/ 97632 w 283521"/>
              <a:gd name="connsiteY29" fmla="*/ 48012 h 93255"/>
              <a:gd name="connsiteX30" fmla="*/ 90488 w 283521"/>
              <a:gd name="connsiteY30" fmla="*/ 52774 h 93255"/>
              <a:gd name="connsiteX31" fmla="*/ 76200 w 283521"/>
              <a:gd name="connsiteY31" fmla="*/ 57537 h 93255"/>
              <a:gd name="connsiteX32" fmla="*/ 69057 w 283521"/>
              <a:gd name="connsiteY32" fmla="*/ 62299 h 93255"/>
              <a:gd name="connsiteX33" fmla="*/ 57150 w 283521"/>
              <a:gd name="connsiteY33" fmla="*/ 64680 h 93255"/>
              <a:gd name="connsiteX34" fmla="*/ 50007 w 283521"/>
              <a:gd name="connsiteY34" fmla="*/ 67062 h 93255"/>
              <a:gd name="connsiteX35" fmla="*/ 19050 w 283521"/>
              <a:gd name="connsiteY35" fmla="*/ 74205 h 93255"/>
              <a:gd name="connsiteX36" fmla="*/ 0 w 283521"/>
              <a:gd name="connsiteY36" fmla="*/ 93255 h 9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3521" h="93255">
                <a:moveTo>
                  <a:pt x="0" y="93255"/>
                </a:moveTo>
                <a:lnTo>
                  <a:pt x="0" y="93255"/>
                </a:lnTo>
                <a:lnTo>
                  <a:pt x="57150" y="74205"/>
                </a:lnTo>
                <a:lnTo>
                  <a:pt x="78582" y="67062"/>
                </a:lnTo>
                <a:cubicBezTo>
                  <a:pt x="80963" y="66268"/>
                  <a:pt x="83264" y="65172"/>
                  <a:pt x="85725" y="64680"/>
                </a:cubicBezTo>
                <a:cubicBezTo>
                  <a:pt x="89694" y="63886"/>
                  <a:pt x="93705" y="63281"/>
                  <a:pt x="97632" y="62299"/>
                </a:cubicBezTo>
                <a:cubicBezTo>
                  <a:pt x="100067" y="61690"/>
                  <a:pt x="102340" y="60527"/>
                  <a:pt x="104775" y="59918"/>
                </a:cubicBezTo>
                <a:cubicBezTo>
                  <a:pt x="118395" y="56513"/>
                  <a:pt x="113965" y="58828"/>
                  <a:pt x="126207" y="55155"/>
                </a:cubicBezTo>
                <a:cubicBezTo>
                  <a:pt x="155169" y="46466"/>
                  <a:pt x="128081" y="53496"/>
                  <a:pt x="150019" y="48012"/>
                </a:cubicBezTo>
                <a:cubicBezTo>
                  <a:pt x="152400" y="46424"/>
                  <a:pt x="154603" y="44529"/>
                  <a:pt x="157163" y="43249"/>
                </a:cubicBezTo>
                <a:cubicBezTo>
                  <a:pt x="162942" y="40359"/>
                  <a:pt x="170237" y="40117"/>
                  <a:pt x="176213" y="38487"/>
                </a:cubicBezTo>
                <a:cubicBezTo>
                  <a:pt x="181056" y="37166"/>
                  <a:pt x="185577" y="34708"/>
                  <a:pt x="190500" y="33724"/>
                </a:cubicBezTo>
                <a:cubicBezTo>
                  <a:pt x="203347" y="31155"/>
                  <a:pt x="204727" y="30650"/>
                  <a:pt x="219075" y="28962"/>
                </a:cubicBezTo>
                <a:cubicBezTo>
                  <a:pt x="226998" y="28030"/>
                  <a:pt x="234950" y="27374"/>
                  <a:pt x="242888" y="26580"/>
                </a:cubicBezTo>
                <a:lnTo>
                  <a:pt x="264319" y="19437"/>
                </a:lnTo>
                <a:lnTo>
                  <a:pt x="271463" y="17055"/>
                </a:lnTo>
                <a:lnTo>
                  <a:pt x="278607" y="14674"/>
                </a:lnTo>
                <a:cubicBezTo>
                  <a:pt x="280194" y="12293"/>
                  <a:pt x="282899" y="10353"/>
                  <a:pt x="283369" y="7530"/>
                </a:cubicBezTo>
                <a:cubicBezTo>
                  <a:pt x="283782" y="5054"/>
                  <a:pt x="283469" y="769"/>
                  <a:pt x="280988" y="387"/>
                </a:cubicBezTo>
                <a:cubicBezTo>
                  <a:pt x="271541" y="-1066"/>
                  <a:pt x="261938" y="1974"/>
                  <a:pt x="252413" y="2768"/>
                </a:cubicBezTo>
                <a:cubicBezTo>
                  <a:pt x="250032" y="3562"/>
                  <a:pt x="247576" y="4160"/>
                  <a:pt x="245269" y="5149"/>
                </a:cubicBezTo>
                <a:cubicBezTo>
                  <a:pt x="232565" y="10594"/>
                  <a:pt x="239772" y="9101"/>
                  <a:pt x="228600" y="12293"/>
                </a:cubicBezTo>
                <a:cubicBezTo>
                  <a:pt x="222774" y="13957"/>
                  <a:pt x="209036" y="16605"/>
                  <a:pt x="204788" y="19437"/>
                </a:cubicBezTo>
                <a:cubicBezTo>
                  <a:pt x="202407" y="21024"/>
                  <a:pt x="200259" y="23037"/>
                  <a:pt x="197644" y="24199"/>
                </a:cubicBezTo>
                <a:cubicBezTo>
                  <a:pt x="197630" y="24205"/>
                  <a:pt x="179792" y="30150"/>
                  <a:pt x="176213" y="31343"/>
                </a:cubicBezTo>
                <a:lnTo>
                  <a:pt x="169069" y="33724"/>
                </a:lnTo>
                <a:cubicBezTo>
                  <a:pt x="166688" y="34518"/>
                  <a:pt x="164428" y="35912"/>
                  <a:pt x="161925" y="36105"/>
                </a:cubicBezTo>
                <a:lnTo>
                  <a:pt x="130969" y="38487"/>
                </a:lnTo>
                <a:cubicBezTo>
                  <a:pt x="114147" y="41851"/>
                  <a:pt x="122894" y="39590"/>
                  <a:pt x="104775" y="45630"/>
                </a:cubicBezTo>
                <a:cubicBezTo>
                  <a:pt x="102394" y="46424"/>
                  <a:pt x="99720" y="46620"/>
                  <a:pt x="97632" y="48012"/>
                </a:cubicBezTo>
                <a:cubicBezTo>
                  <a:pt x="95251" y="49599"/>
                  <a:pt x="93103" y="51612"/>
                  <a:pt x="90488" y="52774"/>
                </a:cubicBezTo>
                <a:cubicBezTo>
                  <a:pt x="85900" y="54813"/>
                  <a:pt x="80377" y="54752"/>
                  <a:pt x="76200" y="57537"/>
                </a:cubicBezTo>
                <a:cubicBezTo>
                  <a:pt x="73819" y="59124"/>
                  <a:pt x="71736" y="61294"/>
                  <a:pt x="69057" y="62299"/>
                </a:cubicBezTo>
                <a:cubicBezTo>
                  <a:pt x="65267" y="63720"/>
                  <a:pt x="61077" y="63698"/>
                  <a:pt x="57150" y="64680"/>
                </a:cubicBezTo>
                <a:cubicBezTo>
                  <a:pt x="54715" y="65289"/>
                  <a:pt x="52420" y="66372"/>
                  <a:pt x="50007" y="67062"/>
                </a:cubicBezTo>
                <a:cubicBezTo>
                  <a:pt x="39800" y="69979"/>
                  <a:pt x="29218" y="71154"/>
                  <a:pt x="19050" y="74205"/>
                </a:cubicBezTo>
                <a:cubicBezTo>
                  <a:pt x="4430" y="78591"/>
                  <a:pt x="8149" y="75582"/>
                  <a:pt x="0" y="93255"/>
                </a:cubicBezTo>
                <a:close/>
              </a:path>
            </a:pathLst>
          </a:custGeom>
          <a:solidFill>
            <a:srgbClr val="9B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28226CC-4507-49D2-9515-30356C2A842C}"/>
              </a:ext>
            </a:extLst>
          </p:cNvPr>
          <p:cNvSpPr/>
          <p:nvPr/>
        </p:nvSpPr>
        <p:spPr>
          <a:xfrm>
            <a:off x="6567869" y="4271327"/>
            <a:ext cx="254794" cy="173831"/>
          </a:xfrm>
          <a:custGeom>
            <a:avLst/>
            <a:gdLst>
              <a:gd name="connsiteX0" fmla="*/ 0 w 254794"/>
              <a:gd name="connsiteY0" fmla="*/ 90487 h 173831"/>
              <a:gd name="connsiteX1" fmla="*/ 0 w 254794"/>
              <a:gd name="connsiteY1" fmla="*/ 90487 h 173831"/>
              <a:gd name="connsiteX2" fmla="*/ 28575 w 254794"/>
              <a:gd name="connsiteY2" fmla="*/ 80962 h 173831"/>
              <a:gd name="connsiteX3" fmla="*/ 42863 w 254794"/>
              <a:gd name="connsiteY3" fmla="*/ 71437 h 173831"/>
              <a:gd name="connsiteX4" fmla="*/ 71438 w 254794"/>
              <a:gd name="connsiteY4" fmla="*/ 61912 h 173831"/>
              <a:gd name="connsiteX5" fmla="*/ 88106 w 254794"/>
              <a:gd name="connsiteY5" fmla="*/ 57150 h 173831"/>
              <a:gd name="connsiteX6" fmla="*/ 102394 w 254794"/>
              <a:gd name="connsiteY6" fmla="*/ 52387 h 173831"/>
              <a:gd name="connsiteX7" fmla="*/ 109538 w 254794"/>
              <a:gd name="connsiteY7" fmla="*/ 50006 h 173831"/>
              <a:gd name="connsiteX8" fmla="*/ 130969 w 254794"/>
              <a:gd name="connsiteY8" fmla="*/ 40481 h 173831"/>
              <a:gd name="connsiteX9" fmla="*/ 145256 w 254794"/>
              <a:gd name="connsiteY9" fmla="*/ 35718 h 173831"/>
              <a:gd name="connsiteX10" fmla="*/ 159544 w 254794"/>
              <a:gd name="connsiteY10" fmla="*/ 26193 h 173831"/>
              <a:gd name="connsiteX11" fmla="*/ 173831 w 254794"/>
              <a:gd name="connsiteY11" fmla="*/ 21431 h 173831"/>
              <a:gd name="connsiteX12" fmla="*/ 180975 w 254794"/>
              <a:gd name="connsiteY12" fmla="*/ 16668 h 173831"/>
              <a:gd name="connsiteX13" fmla="*/ 197644 w 254794"/>
              <a:gd name="connsiteY13" fmla="*/ 11906 h 173831"/>
              <a:gd name="connsiteX14" fmla="*/ 211931 w 254794"/>
              <a:gd name="connsiteY14" fmla="*/ 7143 h 173831"/>
              <a:gd name="connsiteX15" fmla="*/ 219075 w 254794"/>
              <a:gd name="connsiteY15" fmla="*/ 4762 h 173831"/>
              <a:gd name="connsiteX16" fmla="*/ 226219 w 254794"/>
              <a:gd name="connsiteY16" fmla="*/ 0 h 173831"/>
              <a:gd name="connsiteX17" fmla="*/ 242888 w 254794"/>
              <a:gd name="connsiteY17" fmla="*/ 11906 h 173831"/>
              <a:gd name="connsiteX18" fmla="*/ 247650 w 254794"/>
              <a:gd name="connsiteY18" fmla="*/ 19050 h 173831"/>
              <a:gd name="connsiteX19" fmla="*/ 252413 w 254794"/>
              <a:gd name="connsiteY19" fmla="*/ 33337 h 173831"/>
              <a:gd name="connsiteX20" fmla="*/ 252413 w 254794"/>
              <a:gd name="connsiteY20" fmla="*/ 83343 h 173831"/>
              <a:gd name="connsiteX21" fmla="*/ 247650 w 254794"/>
              <a:gd name="connsiteY21" fmla="*/ 92868 h 173831"/>
              <a:gd name="connsiteX22" fmla="*/ 238125 w 254794"/>
              <a:gd name="connsiteY22" fmla="*/ 107156 h 173831"/>
              <a:gd name="connsiteX23" fmla="*/ 235744 w 254794"/>
              <a:gd name="connsiteY23" fmla="*/ 114300 h 173831"/>
              <a:gd name="connsiteX24" fmla="*/ 228600 w 254794"/>
              <a:gd name="connsiteY24" fmla="*/ 133350 h 173831"/>
              <a:gd name="connsiteX25" fmla="*/ 221456 w 254794"/>
              <a:gd name="connsiteY25" fmla="*/ 135731 h 173831"/>
              <a:gd name="connsiteX26" fmla="*/ 214313 w 254794"/>
              <a:gd name="connsiteY26" fmla="*/ 142875 h 173831"/>
              <a:gd name="connsiteX27" fmla="*/ 204788 w 254794"/>
              <a:gd name="connsiteY27" fmla="*/ 147637 h 173831"/>
              <a:gd name="connsiteX28" fmla="*/ 190500 w 254794"/>
              <a:gd name="connsiteY28" fmla="*/ 154781 h 173831"/>
              <a:gd name="connsiteX29" fmla="*/ 185738 w 254794"/>
              <a:gd name="connsiteY29" fmla="*/ 161925 h 173831"/>
              <a:gd name="connsiteX30" fmla="*/ 169069 w 254794"/>
              <a:gd name="connsiteY30" fmla="*/ 166687 h 173831"/>
              <a:gd name="connsiteX31" fmla="*/ 161925 w 254794"/>
              <a:gd name="connsiteY31" fmla="*/ 169068 h 173831"/>
              <a:gd name="connsiteX32" fmla="*/ 133350 w 254794"/>
              <a:gd name="connsiteY32" fmla="*/ 173831 h 173831"/>
              <a:gd name="connsiteX33" fmla="*/ 90488 w 254794"/>
              <a:gd name="connsiteY33" fmla="*/ 171450 h 173831"/>
              <a:gd name="connsiteX34" fmla="*/ 83344 w 254794"/>
              <a:gd name="connsiteY34" fmla="*/ 169068 h 173831"/>
              <a:gd name="connsiteX35" fmla="*/ 73819 w 254794"/>
              <a:gd name="connsiteY35" fmla="*/ 166687 h 173831"/>
              <a:gd name="connsiteX36" fmla="*/ 52388 w 254794"/>
              <a:gd name="connsiteY36" fmla="*/ 152400 h 173831"/>
              <a:gd name="connsiteX37" fmla="*/ 45244 w 254794"/>
              <a:gd name="connsiteY37" fmla="*/ 147637 h 173831"/>
              <a:gd name="connsiteX38" fmla="*/ 38100 w 254794"/>
              <a:gd name="connsiteY38" fmla="*/ 142875 h 173831"/>
              <a:gd name="connsiteX39" fmla="*/ 28575 w 254794"/>
              <a:gd name="connsiteY39" fmla="*/ 128587 h 173831"/>
              <a:gd name="connsiteX40" fmla="*/ 23813 w 254794"/>
              <a:gd name="connsiteY40" fmla="*/ 121443 h 173831"/>
              <a:gd name="connsiteX41" fmla="*/ 16669 w 254794"/>
              <a:gd name="connsiteY41" fmla="*/ 114300 h 173831"/>
              <a:gd name="connsiteX42" fmla="*/ 0 w 254794"/>
              <a:gd name="connsiteY42" fmla="*/ 90487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4794" h="173831">
                <a:moveTo>
                  <a:pt x="0" y="90487"/>
                </a:moveTo>
                <a:lnTo>
                  <a:pt x="0" y="90487"/>
                </a:lnTo>
                <a:cubicBezTo>
                  <a:pt x="9525" y="87312"/>
                  <a:pt x="20221" y="86531"/>
                  <a:pt x="28575" y="80962"/>
                </a:cubicBezTo>
                <a:cubicBezTo>
                  <a:pt x="33338" y="77787"/>
                  <a:pt x="37433" y="73247"/>
                  <a:pt x="42863" y="71437"/>
                </a:cubicBezTo>
                <a:lnTo>
                  <a:pt x="71438" y="61912"/>
                </a:lnTo>
                <a:cubicBezTo>
                  <a:pt x="95471" y="53902"/>
                  <a:pt x="58171" y="66131"/>
                  <a:pt x="88106" y="57150"/>
                </a:cubicBezTo>
                <a:cubicBezTo>
                  <a:pt x="92915" y="55707"/>
                  <a:pt x="97631" y="53975"/>
                  <a:pt x="102394" y="52387"/>
                </a:cubicBezTo>
                <a:lnTo>
                  <a:pt x="109538" y="50006"/>
                </a:lnTo>
                <a:cubicBezTo>
                  <a:pt x="120858" y="42458"/>
                  <a:pt x="113966" y="46148"/>
                  <a:pt x="130969" y="40481"/>
                </a:cubicBezTo>
                <a:cubicBezTo>
                  <a:pt x="130974" y="40479"/>
                  <a:pt x="145251" y="35722"/>
                  <a:pt x="145256" y="35718"/>
                </a:cubicBezTo>
                <a:cubicBezTo>
                  <a:pt x="150019" y="32543"/>
                  <a:pt x="154114" y="28003"/>
                  <a:pt x="159544" y="26193"/>
                </a:cubicBezTo>
                <a:lnTo>
                  <a:pt x="173831" y="21431"/>
                </a:lnTo>
                <a:cubicBezTo>
                  <a:pt x="176212" y="19843"/>
                  <a:pt x="178415" y="17948"/>
                  <a:pt x="180975" y="16668"/>
                </a:cubicBezTo>
                <a:cubicBezTo>
                  <a:pt x="184976" y="14668"/>
                  <a:pt x="193830" y="13050"/>
                  <a:pt x="197644" y="11906"/>
                </a:cubicBezTo>
                <a:cubicBezTo>
                  <a:pt x="202452" y="10463"/>
                  <a:pt x="207169" y="8731"/>
                  <a:pt x="211931" y="7143"/>
                </a:cubicBezTo>
                <a:cubicBezTo>
                  <a:pt x="214312" y="6349"/>
                  <a:pt x="216986" y="6154"/>
                  <a:pt x="219075" y="4762"/>
                </a:cubicBezTo>
                <a:lnTo>
                  <a:pt x="226219" y="0"/>
                </a:lnTo>
                <a:cubicBezTo>
                  <a:pt x="247647" y="7142"/>
                  <a:pt x="236538" y="-793"/>
                  <a:pt x="242888" y="11906"/>
                </a:cubicBezTo>
                <a:cubicBezTo>
                  <a:pt x="244168" y="14466"/>
                  <a:pt x="246488" y="16435"/>
                  <a:pt x="247650" y="19050"/>
                </a:cubicBezTo>
                <a:cubicBezTo>
                  <a:pt x="249689" y="23637"/>
                  <a:pt x="252413" y="33337"/>
                  <a:pt x="252413" y="33337"/>
                </a:cubicBezTo>
                <a:cubicBezTo>
                  <a:pt x="253890" y="52541"/>
                  <a:pt x="256940" y="65236"/>
                  <a:pt x="252413" y="83343"/>
                </a:cubicBezTo>
                <a:cubicBezTo>
                  <a:pt x="251552" y="86787"/>
                  <a:pt x="249476" y="89824"/>
                  <a:pt x="247650" y="92868"/>
                </a:cubicBezTo>
                <a:cubicBezTo>
                  <a:pt x="244705" y="97776"/>
                  <a:pt x="238125" y="107156"/>
                  <a:pt x="238125" y="107156"/>
                </a:cubicBezTo>
                <a:cubicBezTo>
                  <a:pt x="237331" y="109537"/>
                  <a:pt x="236353" y="111865"/>
                  <a:pt x="235744" y="114300"/>
                </a:cubicBezTo>
                <a:cubicBezTo>
                  <a:pt x="234050" y="121078"/>
                  <a:pt x="234726" y="128450"/>
                  <a:pt x="228600" y="133350"/>
                </a:cubicBezTo>
                <a:cubicBezTo>
                  <a:pt x="226640" y="134918"/>
                  <a:pt x="223837" y="134937"/>
                  <a:pt x="221456" y="135731"/>
                </a:cubicBezTo>
                <a:cubicBezTo>
                  <a:pt x="219075" y="138112"/>
                  <a:pt x="217053" y="140918"/>
                  <a:pt x="214313" y="142875"/>
                </a:cubicBezTo>
                <a:cubicBezTo>
                  <a:pt x="211425" y="144938"/>
                  <a:pt x="207870" y="145876"/>
                  <a:pt x="204788" y="147637"/>
                </a:cubicBezTo>
                <a:cubicBezTo>
                  <a:pt x="191861" y="155024"/>
                  <a:pt x="203599" y="150415"/>
                  <a:pt x="190500" y="154781"/>
                </a:cubicBezTo>
                <a:cubicBezTo>
                  <a:pt x="188913" y="157162"/>
                  <a:pt x="187973" y="160137"/>
                  <a:pt x="185738" y="161925"/>
                </a:cubicBezTo>
                <a:cubicBezTo>
                  <a:pt x="184153" y="163193"/>
                  <a:pt x="169734" y="166497"/>
                  <a:pt x="169069" y="166687"/>
                </a:cubicBezTo>
                <a:cubicBezTo>
                  <a:pt x="166655" y="167377"/>
                  <a:pt x="164360" y="168459"/>
                  <a:pt x="161925" y="169068"/>
                </a:cubicBezTo>
                <a:cubicBezTo>
                  <a:pt x="152630" y="171392"/>
                  <a:pt x="142773" y="172485"/>
                  <a:pt x="133350" y="173831"/>
                </a:cubicBezTo>
                <a:cubicBezTo>
                  <a:pt x="119063" y="173037"/>
                  <a:pt x="104733" y="172807"/>
                  <a:pt x="90488" y="171450"/>
                </a:cubicBezTo>
                <a:cubicBezTo>
                  <a:pt x="87989" y="171212"/>
                  <a:pt x="85758" y="169758"/>
                  <a:pt x="83344" y="169068"/>
                </a:cubicBezTo>
                <a:cubicBezTo>
                  <a:pt x="80197" y="168169"/>
                  <a:pt x="76994" y="167481"/>
                  <a:pt x="73819" y="166687"/>
                </a:cubicBezTo>
                <a:lnTo>
                  <a:pt x="52388" y="152400"/>
                </a:lnTo>
                <a:lnTo>
                  <a:pt x="45244" y="147637"/>
                </a:lnTo>
                <a:lnTo>
                  <a:pt x="38100" y="142875"/>
                </a:lnTo>
                <a:lnTo>
                  <a:pt x="28575" y="128587"/>
                </a:lnTo>
                <a:cubicBezTo>
                  <a:pt x="26988" y="126206"/>
                  <a:pt x="25837" y="123467"/>
                  <a:pt x="23813" y="121443"/>
                </a:cubicBezTo>
                <a:lnTo>
                  <a:pt x="16669" y="114300"/>
                </a:lnTo>
                <a:lnTo>
                  <a:pt x="0" y="904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C5B738-957F-4E05-811F-2048D2B2BCCB}"/>
              </a:ext>
            </a:extLst>
          </p:cNvPr>
          <p:cNvSpPr/>
          <p:nvPr/>
        </p:nvSpPr>
        <p:spPr>
          <a:xfrm rot="21258384">
            <a:off x="6499322" y="4281487"/>
            <a:ext cx="315871" cy="111919"/>
          </a:xfrm>
          <a:custGeom>
            <a:avLst/>
            <a:gdLst>
              <a:gd name="connsiteX0" fmla="*/ 0 w 250087"/>
              <a:gd name="connsiteY0" fmla="*/ 111919 h 111919"/>
              <a:gd name="connsiteX1" fmla="*/ 0 w 250087"/>
              <a:gd name="connsiteY1" fmla="*/ 111919 h 111919"/>
              <a:gd name="connsiteX2" fmla="*/ 19050 w 250087"/>
              <a:gd name="connsiteY2" fmla="*/ 100013 h 111919"/>
              <a:gd name="connsiteX3" fmla="*/ 33338 w 250087"/>
              <a:gd name="connsiteY3" fmla="*/ 95250 h 111919"/>
              <a:gd name="connsiteX4" fmla="*/ 40482 w 250087"/>
              <a:gd name="connsiteY4" fmla="*/ 90488 h 111919"/>
              <a:gd name="connsiteX5" fmla="*/ 59532 w 250087"/>
              <a:gd name="connsiteY5" fmla="*/ 85725 h 111919"/>
              <a:gd name="connsiteX6" fmla="*/ 76200 w 250087"/>
              <a:gd name="connsiteY6" fmla="*/ 80963 h 111919"/>
              <a:gd name="connsiteX7" fmla="*/ 85725 w 250087"/>
              <a:gd name="connsiteY7" fmla="*/ 78582 h 111919"/>
              <a:gd name="connsiteX8" fmla="*/ 92869 w 250087"/>
              <a:gd name="connsiteY8" fmla="*/ 73819 h 111919"/>
              <a:gd name="connsiteX9" fmla="*/ 107157 w 250087"/>
              <a:gd name="connsiteY9" fmla="*/ 69057 h 111919"/>
              <a:gd name="connsiteX10" fmla="*/ 114300 w 250087"/>
              <a:gd name="connsiteY10" fmla="*/ 66675 h 111919"/>
              <a:gd name="connsiteX11" fmla="*/ 123825 w 250087"/>
              <a:gd name="connsiteY11" fmla="*/ 64294 h 111919"/>
              <a:gd name="connsiteX12" fmla="*/ 138113 w 250087"/>
              <a:gd name="connsiteY12" fmla="*/ 59532 h 111919"/>
              <a:gd name="connsiteX13" fmla="*/ 145257 w 250087"/>
              <a:gd name="connsiteY13" fmla="*/ 57150 h 111919"/>
              <a:gd name="connsiteX14" fmla="*/ 152400 w 250087"/>
              <a:gd name="connsiteY14" fmla="*/ 52388 h 111919"/>
              <a:gd name="connsiteX15" fmla="*/ 169069 w 250087"/>
              <a:gd name="connsiteY15" fmla="*/ 47625 h 111919"/>
              <a:gd name="connsiteX16" fmla="*/ 176213 w 250087"/>
              <a:gd name="connsiteY16" fmla="*/ 42863 h 111919"/>
              <a:gd name="connsiteX17" fmla="*/ 190500 w 250087"/>
              <a:gd name="connsiteY17" fmla="*/ 38100 h 111919"/>
              <a:gd name="connsiteX18" fmla="*/ 207169 w 250087"/>
              <a:gd name="connsiteY18" fmla="*/ 33338 h 111919"/>
              <a:gd name="connsiteX19" fmla="*/ 214313 w 250087"/>
              <a:gd name="connsiteY19" fmla="*/ 30957 h 111919"/>
              <a:gd name="connsiteX20" fmla="*/ 221457 w 250087"/>
              <a:gd name="connsiteY20" fmla="*/ 23813 h 111919"/>
              <a:gd name="connsiteX21" fmla="*/ 240507 w 250087"/>
              <a:gd name="connsiteY21" fmla="*/ 19050 h 111919"/>
              <a:gd name="connsiteX22" fmla="*/ 247650 w 250087"/>
              <a:gd name="connsiteY22" fmla="*/ 16669 h 111919"/>
              <a:gd name="connsiteX23" fmla="*/ 250032 w 250087"/>
              <a:gd name="connsiteY23" fmla="*/ 9525 h 111919"/>
              <a:gd name="connsiteX24" fmla="*/ 238125 w 250087"/>
              <a:gd name="connsiteY24" fmla="*/ 0 h 111919"/>
              <a:gd name="connsiteX25" fmla="*/ 219075 w 250087"/>
              <a:gd name="connsiteY25" fmla="*/ 4763 h 111919"/>
              <a:gd name="connsiteX26" fmla="*/ 211932 w 250087"/>
              <a:gd name="connsiteY26" fmla="*/ 9525 h 111919"/>
              <a:gd name="connsiteX27" fmla="*/ 204788 w 250087"/>
              <a:gd name="connsiteY27" fmla="*/ 11907 h 111919"/>
              <a:gd name="connsiteX28" fmla="*/ 197644 w 250087"/>
              <a:gd name="connsiteY28" fmla="*/ 16669 h 111919"/>
              <a:gd name="connsiteX29" fmla="*/ 190500 w 250087"/>
              <a:gd name="connsiteY29" fmla="*/ 19050 h 111919"/>
              <a:gd name="connsiteX30" fmla="*/ 178594 w 250087"/>
              <a:gd name="connsiteY30" fmla="*/ 23813 h 111919"/>
              <a:gd name="connsiteX31" fmla="*/ 171450 w 250087"/>
              <a:gd name="connsiteY31" fmla="*/ 28575 h 111919"/>
              <a:gd name="connsiteX32" fmla="*/ 157163 w 250087"/>
              <a:gd name="connsiteY32" fmla="*/ 33338 h 111919"/>
              <a:gd name="connsiteX33" fmla="*/ 147638 w 250087"/>
              <a:gd name="connsiteY33" fmla="*/ 38100 h 111919"/>
              <a:gd name="connsiteX34" fmla="*/ 133350 w 250087"/>
              <a:gd name="connsiteY34" fmla="*/ 42863 h 111919"/>
              <a:gd name="connsiteX35" fmla="*/ 119063 w 250087"/>
              <a:gd name="connsiteY35" fmla="*/ 50007 h 111919"/>
              <a:gd name="connsiteX36" fmla="*/ 111919 w 250087"/>
              <a:gd name="connsiteY36" fmla="*/ 54769 h 111919"/>
              <a:gd name="connsiteX37" fmla="*/ 97632 w 250087"/>
              <a:gd name="connsiteY37" fmla="*/ 59532 h 111919"/>
              <a:gd name="connsiteX38" fmla="*/ 90488 w 250087"/>
              <a:gd name="connsiteY38" fmla="*/ 64294 h 111919"/>
              <a:gd name="connsiteX39" fmla="*/ 76200 w 250087"/>
              <a:gd name="connsiteY39" fmla="*/ 69057 h 111919"/>
              <a:gd name="connsiteX40" fmla="*/ 54769 w 250087"/>
              <a:gd name="connsiteY40" fmla="*/ 76200 h 111919"/>
              <a:gd name="connsiteX41" fmla="*/ 47625 w 250087"/>
              <a:gd name="connsiteY41" fmla="*/ 78582 h 111919"/>
              <a:gd name="connsiteX42" fmla="*/ 38100 w 250087"/>
              <a:gd name="connsiteY42" fmla="*/ 83344 h 111919"/>
              <a:gd name="connsiteX43" fmla="*/ 14288 w 250087"/>
              <a:gd name="connsiteY43" fmla="*/ 88107 h 111919"/>
              <a:gd name="connsiteX44" fmla="*/ 7144 w 250087"/>
              <a:gd name="connsiteY44" fmla="*/ 90488 h 111919"/>
              <a:gd name="connsiteX45" fmla="*/ 2382 w 250087"/>
              <a:gd name="connsiteY45" fmla="*/ 97632 h 111919"/>
              <a:gd name="connsiteX46" fmla="*/ 0 w 250087"/>
              <a:gd name="connsiteY46" fmla="*/ 111919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0087" h="111919">
                <a:moveTo>
                  <a:pt x="0" y="111919"/>
                </a:moveTo>
                <a:lnTo>
                  <a:pt x="0" y="111919"/>
                </a:lnTo>
                <a:cubicBezTo>
                  <a:pt x="6350" y="107950"/>
                  <a:pt x="12352" y="103362"/>
                  <a:pt x="19050" y="100013"/>
                </a:cubicBezTo>
                <a:cubicBezTo>
                  <a:pt x="23540" y="97768"/>
                  <a:pt x="29161" y="98035"/>
                  <a:pt x="33338" y="95250"/>
                </a:cubicBezTo>
                <a:cubicBezTo>
                  <a:pt x="35719" y="93663"/>
                  <a:pt x="37922" y="91768"/>
                  <a:pt x="40482" y="90488"/>
                </a:cubicBezTo>
                <a:cubicBezTo>
                  <a:pt x="45587" y="87936"/>
                  <a:pt x="54643" y="86811"/>
                  <a:pt x="59532" y="85725"/>
                </a:cubicBezTo>
                <a:cubicBezTo>
                  <a:pt x="76295" y="82000"/>
                  <a:pt x="62268" y="84943"/>
                  <a:pt x="76200" y="80963"/>
                </a:cubicBezTo>
                <a:cubicBezTo>
                  <a:pt x="79347" y="80064"/>
                  <a:pt x="82550" y="79376"/>
                  <a:pt x="85725" y="78582"/>
                </a:cubicBezTo>
                <a:cubicBezTo>
                  <a:pt x="88106" y="76994"/>
                  <a:pt x="90254" y="74981"/>
                  <a:pt x="92869" y="73819"/>
                </a:cubicBezTo>
                <a:cubicBezTo>
                  <a:pt x="97457" y="71780"/>
                  <a:pt x="102394" y="70645"/>
                  <a:pt x="107157" y="69057"/>
                </a:cubicBezTo>
                <a:cubicBezTo>
                  <a:pt x="109538" y="68263"/>
                  <a:pt x="111865" y="67284"/>
                  <a:pt x="114300" y="66675"/>
                </a:cubicBezTo>
                <a:cubicBezTo>
                  <a:pt x="117475" y="65881"/>
                  <a:pt x="120690" y="65234"/>
                  <a:pt x="123825" y="64294"/>
                </a:cubicBezTo>
                <a:cubicBezTo>
                  <a:pt x="128634" y="62852"/>
                  <a:pt x="133350" y="61120"/>
                  <a:pt x="138113" y="59532"/>
                </a:cubicBezTo>
                <a:cubicBezTo>
                  <a:pt x="140494" y="58738"/>
                  <a:pt x="143168" y="58542"/>
                  <a:pt x="145257" y="57150"/>
                </a:cubicBezTo>
                <a:cubicBezTo>
                  <a:pt x="147638" y="55563"/>
                  <a:pt x="149840" y="53668"/>
                  <a:pt x="152400" y="52388"/>
                </a:cubicBezTo>
                <a:cubicBezTo>
                  <a:pt x="155813" y="50682"/>
                  <a:pt x="166022" y="48387"/>
                  <a:pt x="169069" y="47625"/>
                </a:cubicBezTo>
                <a:cubicBezTo>
                  <a:pt x="171450" y="46038"/>
                  <a:pt x="173598" y="44025"/>
                  <a:pt x="176213" y="42863"/>
                </a:cubicBezTo>
                <a:cubicBezTo>
                  <a:pt x="180800" y="40824"/>
                  <a:pt x="185738" y="39688"/>
                  <a:pt x="190500" y="38100"/>
                </a:cubicBezTo>
                <a:cubicBezTo>
                  <a:pt x="207607" y="32398"/>
                  <a:pt x="186268" y="39309"/>
                  <a:pt x="207169" y="33338"/>
                </a:cubicBezTo>
                <a:cubicBezTo>
                  <a:pt x="209583" y="32648"/>
                  <a:pt x="211932" y="31751"/>
                  <a:pt x="214313" y="30957"/>
                </a:cubicBezTo>
                <a:cubicBezTo>
                  <a:pt x="216694" y="28576"/>
                  <a:pt x="218391" y="25207"/>
                  <a:pt x="221457" y="23813"/>
                </a:cubicBezTo>
                <a:cubicBezTo>
                  <a:pt x="227416" y="21104"/>
                  <a:pt x="234297" y="21120"/>
                  <a:pt x="240507" y="19050"/>
                </a:cubicBezTo>
                <a:lnTo>
                  <a:pt x="247650" y="16669"/>
                </a:lnTo>
                <a:cubicBezTo>
                  <a:pt x="248444" y="14288"/>
                  <a:pt x="250445" y="12001"/>
                  <a:pt x="250032" y="9525"/>
                </a:cubicBezTo>
                <a:cubicBezTo>
                  <a:pt x="248765" y="1924"/>
                  <a:pt x="243696" y="1857"/>
                  <a:pt x="238125" y="0"/>
                </a:cubicBezTo>
                <a:cubicBezTo>
                  <a:pt x="233601" y="905"/>
                  <a:pt x="223954" y="2324"/>
                  <a:pt x="219075" y="4763"/>
                </a:cubicBezTo>
                <a:cubicBezTo>
                  <a:pt x="216515" y="6043"/>
                  <a:pt x="214491" y="8245"/>
                  <a:pt x="211932" y="9525"/>
                </a:cubicBezTo>
                <a:cubicBezTo>
                  <a:pt x="209687" y="10648"/>
                  <a:pt x="207033" y="10784"/>
                  <a:pt x="204788" y="11907"/>
                </a:cubicBezTo>
                <a:cubicBezTo>
                  <a:pt x="202228" y="13187"/>
                  <a:pt x="200204" y="15389"/>
                  <a:pt x="197644" y="16669"/>
                </a:cubicBezTo>
                <a:cubicBezTo>
                  <a:pt x="195399" y="17791"/>
                  <a:pt x="192850" y="18169"/>
                  <a:pt x="190500" y="19050"/>
                </a:cubicBezTo>
                <a:cubicBezTo>
                  <a:pt x="186498" y="20551"/>
                  <a:pt x="182417" y="21901"/>
                  <a:pt x="178594" y="23813"/>
                </a:cubicBezTo>
                <a:cubicBezTo>
                  <a:pt x="176034" y="25093"/>
                  <a:pt x="174065" y="27413"/>
                  <a:pt x="171450" y="28575"/>
                </a:cubicBezTo>
                <a:cubicBezTo>
                  <a:pt x="166863" y="30614"/>
                  <a:pt x="161653" y="31093"/>
                  <a:pt x="157163" y="33338"/>
                </a:cubicBezTo>
                <a:cubicBezTo>
                  <a:pt x="153988" y="34925"/>
                  <a:pt x="150934" y="36782"/>
                  <a:pt x="147638" y="38100"/>
                </a:cubicBezTo>
                <a:cubicBezTo>
                  <a:pt x="142977" y="39964"/>
                  <a:pt x="133350" y="42863"/>
                  <a:pt x="133350" y="42863"/>
                </a:cubicBezTo>
                <a:cubicBezTo>
                  <a:pt x="112886" y="56506"/>
                  <a:pt x="138775" y="40151"/>
                  <a:pt x="119063" y="50007"/>
                </a:cubicBezTo>
                <a:cubicBezTo>
                  <a:pt x="116503" y="51287"/>
                  <a:pt x="114534" y="53607"/>
                  <a:pt x="111919" y="54769"/>
                </a:cubicBezTo>
                <a:cubicBezTo>
                  <a:pt x="107332" y="56808"/>
                  <a:pt x="101809" y="56748"/>
                  <a:pt x="97632" y="59532"/>
                </a:cubicBezTo>
                <a:cubicBezTo>
                  <a:pt x="95251" y="61119"/>
                  <a:pt x="93103" y="63132"/>
                  <a:pt x="90488" y="64294"/>
                </a:cubicBezTo>
                <a:cubicBezTo>
                  <a:pt x="85900" y="66333"/>
                  <a:pt x="80963" y="67469"/>
                  <a:pt x="76200" y="69057"/>
                </a:cubicBezTo>
                <a:lnTo>
                  <a:pt x="54769" y="76200"/>
                </a:lnTo>
                <a:cubicBezTo>
                  <a:pt x="52388" y="76994"/>
                  <a:pt x="49870" y="77459"/>
                  <a:pt x="47625" y="78582"/>
                </a:cubicBezTo>
                <a:cubicBezTo>
                  <a:pt x="44450" y="80169"/>
                  <a:pt x="41513" y="82369"/>
                  <a:pt x="38100" y="83344"/>
                </a:cubicBezTo>
                <a:cubicBezTo>
                  <a:pt x="30317" y="85568"/>
                  <a:pt x="21967" y="85548"/>
                  <a:pt x="14288" y="88107"/>
                </a:cubicBezTo>
                <a:lnTo>
                  <a:pt x="7144" y="90488"/>
                </a:lnTo>
                <a:cubicBezTo>
                  <a:pt x="5557" y="92869"/>
                  <a:pt x="2852" y="94809"/>
                  <a:pt x="2382" y="97632"/>
                </a:cubicBezTo>
                <a:lnTo>
                  <a:pt x="0" y="111919"/>
                </a:lnTo>
                <a:close/>
              </a:path>
            </a:pathLst>
          </a:custGeom>
          <a:solidFill>
            <a:srgbClr val="9B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F57BA8-6C63-486C-B3AC-CECB5C94728F}"/>
              </a:ext>
            </a:extLst>
          </p:cNvPr>
          <p:cNvSpPr/>
          <p:nvPr/>
        </p:nvSpPr>
        <p:spPr>
          <a:xfrm rot="21442870">
            <a:off x="6653213" y="3414712"/>
            <a:ext cx="336874" cy="74279"/>
          </a:xfrm>
          <a:custGeom>
            <a:avLst/>
            <a:gdLst>
              <a:gd name="connsiteX0" fmla="*/ 0 w 319343"/>
              <a:gd name="connsiteY0" fmla="*/ 52388 h 74279"/>
              <a:gd name="connsiteX1" fmla="*/ 0 w 319343"/>
              <a:gd name="connsiteY1" fmla="*/ 52388 h 74279"/>
              <a:gd name="connsiteX2" fmla="*/ 21431 w 319343"/>
              <a:gd name="connsiteY2" fmla="*/ 57150 h 74279"/>
              <a:gd name="connsiteX3" fmla="*/ 90487 w 319343"/>
              <a:gd name="connsiteY3" fmla="*/ 54769 h 74279"/>
              <a:gd name="connsiteX4" fmla="*/ 116681 w 319343"/>
              <a:gd name="connsiteY4" fmla="*/ 47625 h 74279"/>
              <a:gd name="connsiteX5" fmla="*/ 135731 w 319343"/>
              <a:gd name="connsiteY5" fmla="*/ 42863 h 74279"/>
              <a:gd name="connsiteX6" fmla="*/ 138112 w 319343"/>
              <a:gd name="connsiteY6" fmla="*/ 35719 h 74279"/>
              <a:gd name="connsiteX7" fmla="*/ 145256 w 319343"/>
              <a:gd name="connsiteY7" fmla="*/ 38100 h 74279"/>
              <a:gd name="connsiteX8" fmla="*/ 176212 w 319343"/>
              <a:gd name="connsiteY8" fmla="*/ 33338 h 74279"/>
              <a:gd name="connsiteX9" fmla="*/ 185737 w 319343"/>
              <a:gd name="connsiteY9" fmla="*/ 28575 h 74279"/>
              <a:gd name="connsiteX10" fmla="*/ 228600 w 319343"/>
              <a:gd name="connsiteY10" fmla="*/ 21432 h 74279"/>
              <a:gd name="connsiteX11" fmla="*/ 254794 w 319343"/>
              <a:gd name="connsiteY11" fmla="*/ 16669 h 74279"/>
              <a:gd name="connsiteX12" fmla="*/ 278606 w 319343"/>
              <a:gd name="connsiteY12" fmla="*/ 7144 h 74279"/>
              <a:gd name="connsiteX13" fmla="*/ 288131 w 319343"/>
              <a:gd name="connsiteY13" fmla="*/ 4763 h 74279"/>
              <a:gd name="connsiteX14" fmla="*/ 309562 w 319343"/>
              <a:gd name="connsiteY14" fmla="*/ 0 h 74279"/>
              <a:gd name="connsiteX15" fmla="*/ 319087 w 319343"/>
              <a:gd name="connsiteY15" fmla="*/ 2382 h 74279"/>
              <a:gd name="connsiteX16" fmla="*/ 314325 w 319343"/>
              <a:gd name="connsiteY16" fmla="*/ 9525 h 74279"/>
              <a:gd name="connsiteX17" fmla="*/ 307181 w 319343"/>
              <a:gd name="connsiteY17" fmla="*/ 11907 h 74279"/>
              <a:gd name="connsiteX18" fmla="*/ 292894 w 319343"/>
              <a:gd name="connsiteY18" fmla="*/ 19050 h 74279"/>
              <a:gd name="connsiteX19" fmla="*/ 278606 w 319343"/>
              <a:gd name="connsiteY19" fmla="*/ 26194 h 74279"/>
              <a:gd name="connsiteX20" fmla="*/ 271462 w 319343"/>
              <a:gd name="connsiteY20" fmla="*/ 30957 h 74279"/>
              <a:gd name="connsiteX21" fmla="*/ 254794 w 319343"/>
              <a:gd name="connsiteY21" fmla="*/ 35719 h 74279"/>
              <a:gd name="connsiteX22" fmla="*/ 192881 w 319343"/>
              <a:gd name="connsiteY22" fmla="*/ 38100 h 74279"/>
              <a:gd name="connsiteX23" fmla="*/ 178594 w 319343"/>
              <a:gd name="connsiteY23" fmla="*/ 42863 h 74279"/>
              <a:gd name="connsiteX24" fmla="*/ 171450 w 319343"/>
              <a:gd name="connsiteY24" fmla="*/ 45244 h 74279"/>
              <a:gd name="connsiteX25" fmla="*/ 161925 w 319343"/>
              <a:gd name="connsiteY25" fmla="*/ 47625 h 74279"/>
              <a:gd name="connsiteX26" fmla="*/ 152400 w 319343"/>
              <a:gd name="connsiteY26" fmla="*/ 52388 h 74279"/>
              <a:gd name="connsiteX27" fmla="*/ 138112 w 319343"/>
              <a:gd name="connsiteY27" fmla="*/ 57150 h 74279"/>
              <a:gd name="connsiteX28" fmla="*/ 130969 w 319343"/>
              <a:gd name="connsiteY28" fmla="*/ 59532 h 74279"/>
              <a:gd name="connsiteX29" fmla="*/ 123825 w 319343"/>
              <a:gd name="connsiteY29" fmla="*/ 61913 h 74279"/>
              <a:gd name="connsiteX30" fmla="*/ 116681 w 319343"/>
              <a:gd name="connsiteY30" fmla="*/ 64294 h 74279"/>
              <a:gd name="connsiteX31" fmla="*/ 78581 w 319343"/>
              <a:gd name="connsiteY31" fmla="*/ 69057 h 74279"/>
              <a:gd name="connsiteX32" fmla="*/ 30956 w 319343"/>
              <a:gd name="connsiteY32" fmla="*/ 69057 h 74279"/>
              <a:gd name="connsiteX33" fmla="*/ 23812 w 319343"/>
              <a:gd name="connsiteY33" fmla="*/ 66675 h 74279"/>
              <a:gd name="connsiteX34" fmla="*/ 0 w 319343"/>
              <a:gd name="connsiteY34" fmla="*/ 52388 h 7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19343" h="74279">
                <a:moveTo>
                  <a:pt x="0" y="52388"/>
                </a:moveTo>
                <a:lnTo>
                  <a:pt x="0" y="52388"/>
                </a:lnTo>
                <a:cubicBezTo>
                  <a:pt x="7144" y="53975"/>
                  <a:pt x="14116" y="56958"/>
                  <a:pt x="21431" y="57150"/>
                </a:cubicBezTo>
                <a:cubicBezTo>
                  <a:pt x="44455" y="57756"/>
                  <a:pt x="67530" y="56630"/>
                  <a:pt x="90487" y="54769"/>
                </a:cubicBezTo>
                <a:cubicBezTo>
                  <a:pt x="107681" y="53375"/>
                  <a:pt x="104973" y="50552"/>
                  <a:pt x="116681" y="47625"/>
                </a:cubicBezTo>
                <a:lnTo>
                  <a:pt x="135731" y="42863"/>
                </a:lnTo>
                <a:cubicBezTo>
                  <a:pt x="136525" y="40482"/>
                  <a:pt x="135867" y="36842"/>
                  <a:pt x="138112" y="35719"/>
                </a:cubicBezTo>
                <a:cubicBezTo>
                  <a:pt x="140357" y="34596"/>
                  <a:pt x="142746" y="38100"/>
                  <a:pt x="145256" y="38100"/>
                </a:cubicBezTo>
                <a:cubicBezTo>
                  <a:pt x="148321" y="38100"/>
                  <a:pt x="172202" y="34006"/>
                  <a:pt x="176212" y="33338"/>
                </a:cubicBezTo>
                <a:cubicBezTo>
                  <a:pt x="179387" y="31750"/>
                  <a:pt x="182441" y="29893"/>
                  <a:pt x="185737" y="28575"/>
                </a:cubicBezTo>
                <a:cubicBezTo>
                  <a:pt x="204173" y="21201"/>
                  <a:pt x="204389" y="23449"/>
                  <a:pt x="228600" y="21432"/>
                </a:cubicBezTo>
                <a:cubicBezTo>
                  <a:pt x="248146" y="14915"/>
                  <a:pt x="217114" y="24743"/>
                  <a:pt x="254794" y="16669"/>
                </a:cubicBezTo>
                <a:cubicBezTo>
                  <a:pt x="274791" y="12384"/>
                  <a:pt x="262935" y="13021"/>
                  <a:pt x="278606" y="7144"/>
                </a:cubicBezTo>
                <a:cubicBezTo>
                  <a:pt x="281670" y="5995"/>
                  <a:pt x="284984" y="5662"/>
                  <a:pt x="288131" y="4763"/>
                </a:cubicBezTo>
                <a:cubicBezTo>
                  <a:pt x="304548" y="73"/>
                  <a:pt x="283774" y="4300"/>
                  <a:pt x="309562" y="0"/>
                </a:cubicBezTo>
                <a:cubicBezTo>
                  <a:pt x="312737" y="794"/>
                  <a:pt x="317623" y="-545"/>
                  <a:pt x="319087" y="2382"/>
                </a:cubicBezTo>
                <a:cubicBezTo>
                  <a:pt x="320367" y="4941"/>
                  <a:pt x="316560" y="7737"/>
                  <a:pt x="314325" y="9525"/>
                </a:cubicBezTo>
                <a:cubicBezTo>
                  <a:pt x="312365" y="11093"/>
                  <a:pt x="309426" y="10784"/>
                  <a:pt x="307181" y="11907"/>
                </a:cubicBezTo>
                <a:cubicBezTo>
                  <a:pt x="288721" y="21137"/>
                  <a:pt x="310844" y="13067"/>
                  <a:pt x="292894" y="19050"/>
                </a:cubicBezTo>
                <a:cubicBezTo>
                  <a:pt x="272420" y="32700"/>
                  <a:pt x="298324" y="16335"/>
                  <a:pt x="278606" y="26194"/>
                </a:cubicBezTo>
                <a:cubicBezTo>
                  <a:pt x="276046" y="27474"/>
                  <a:pt x="274022" y="29677"/>
                  <a:pt x="271462" y="30957"/>
                </a:cubicBezTo>
                <a:cubicBezTo>
                  <a:pt x="269036" y="32170"/>
                  <a:pt x="256555" y="35602"/>
                  <a:pt x="254794" y="35719"/>
                </a:cubicBezTo>
                <a:cubicBezTo>
                  <a:pt x="234187" y="37093"/>
                  <a:pt x="213519" y="37306"/>
                  <a:pt x="192881" y="38100"/>
                </a:cubicBezTo>
                <a:lnTo>
                  <a:pt x="178594" y="42863"/>
                </a:lnTo>
                <a:cubicBezTo>
                  <a:pt x="176213" y="43657"/>
                  <a:pt x="173885" y="44635"/>
                  <a:pt x="171450" y="45244"/>
                </a:cubicBezTo>
                <a:lnTo>
                  <a:pt x="161925" y="47625"/>
                </a:lnTo>
                <a:cubicBezTo>
                  <a:pt x="158750" y="49213"/>
                  <a:pt x="155696" y="51070"/>
                  <a:pt x="152400" y="52388"/>
                </a:cubicBezTo>
                <a:cubicBezTo>
                  <a:pt x="147739" y="54252"/>
                  <a:pt x="142875" y="55562"/>
                  <a:pt x="138112" y="57150"/>
                </a:cubicBezTo>
                <a:lnTo>
                  <a:pt x="130969" y="59532"/>
                </a:lnTo>
                <a:lnTo>
                  <a:pt x="123825" y="61913"/>
                </a:lnTo>
                <a:cubicBezTo>
                  <a:pt x="121444" y="62707"/>
                  <a:pt x="119172" y="63983"/>
                  <a:pt x="116681" y="64294"/>
                </a:cubicBezTo>
                <a:lnTo>
                  <a:pt x="78581" y="69057"/>
                </a:lnTo>
                <a:cubicBezTo>
                  <a:pt x="53645" y="77369"/>
                  <a:pt x="69263" y="74529"/>
                  <a:pt x="30956" y="69057"/>
                </a:cubicBezTo>
                <a:cubicBezTo>
                  <a:pt x="28575" y="68263"/>
                  <a:pt x="26234" y="67335"/>
                  <a:pt x="23812" y="66675"/>
                </a:cubicBezTo>
                <a:cubicBezTo>
                  <a:pt x="4033" y="61281"/>
                  <a:pt x="3969" y="54769"/>
                  <a:pt x="0" y="52388"/>
                </a:cubicBezTo>
                <a:close/>
              </a:path>
            </a:pathLst>
          </a:custGeom>
          <a:solidFill>
            <a:srgbClr val="9B9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0C88B6A-4CFA-4942-A838-0F98B9A2C202}"/>
              </a:ext>
            </a:extLst>
          </p:cNvPr>
          <p:cNvSpPr/>
          <p:nvPr/>
        </p:nvSpPr>
        <p:spPr>
          <a:xfrm>
            <a:off x="2415434" y="4479817"/>
            <a:ext cx="1284901" cy="477079"/>
          </a:xfrm>
          <a:custGeom>
            <a:avLst/>
            <a:gdLst>
              <a:gd name="connsiteX0" fmla="*/ 0 w 1073426"/>
              <a:gd name="connsiteY0" fmla="*/ 168965 h 477079"/>
              <a:gd name="connsiteX1" fmla="*/ 0 w 1073426"/>
              <a:gd name="connsiteY1" fmla="*/ 168965 h 477079"/>
              <a:gd name="connsiteX2" fmla="*/ 79513 w 1073426"/>
              <a:gd name="connsiteY2" fmla="*/ 129209 h 477079"/>
              <a:gd name="connsiteX3" fmla="*/ 139148 w 1073426"/>
              <a:gd name="connsiteY3" fmla="*/ 109331 h 477079"/>
              <a:gd name="connsiteX4" fmla="*/ 168965 w 1073426"/>
              <a:gd name="connsiteY4" fmla="*/ 99392 h 477079"/>
              <a:gd name="connsiteX5" fmla="*/ 258417 w 1073426"/>
              <a:gd name="connsiteY5" fmla="*/ 69574 h 477079"/>
              <a:gd name="connsiteX6" fmla="*/ 318052 w 1073426"/>
              <a:gd name="connsiteY6" fmla="*/ 89452 h 477079"/>
              <a:gd name="connsiteX7" fmla="*/ 347869 w 1073426"/>
              <a:gd name="connsiteY7" fmla="*/ 99392 h 477079"/>
              <a:gd name="connsiteX8" fmla="*/ 437322 w 1073426"/>
              <a:gd name="connsiteY8" fmla="*/ 79513 h 477079"/>
              <a:gd name="connsiteX9" fmla="*/ 496956 w 1073426"/>
              <a:gd name="connsiteY9" fmla="*/ 39757 h 477079"/>
              <a:gd name="connsiteX10" fmla="*/ 526774 w 1073426"/>
              <a:gd name="connsiteY10" fmla="*/ 19879 h 477079"/>
              <a:gd name="connsiteX11" fmla="*/ 606287 w 1073426"/>
              <a:gd name="connsiteY11" fmla="*/ 0 h 477079"/>
              <a:gd name="connsiteX12" fmla="*/ 735495 w 1073426"/>
              <a:gd name="connsiteY12" fmla="*/ 9939 h 477079"/>
              <a:gd name="connsiteX13" fmla="*/ 765313 w 1073426"/>
              <a:gd name="connsiteY13" fmla="*/ 29818 h 477079"/>
              <a:gd name="connsiteX14" fmla="*/ 785191 w 1073426"/>
              <a:gd name="connsiteY14" fmla="*/ 89452 h 477079"/>
              <a:gd name="connsiteX15" fmla="*/ 874643 w 1073426"/>
              <a:gd name="connsiteY15" fmla="*/ 129209 h 477079"/>
              <a:gd name="connsiteX16" fmla="*/ 904461 w 1073426"/>
              <a:gd name="connsiteY16" fmla="*/ 139148 h 477079"/>
              <a:gd name="connsiteX17" fmla="*/ 1013791 w 1073426"/>
              <a:gd name="connsiteY17" fmla="*/ 129209 h 477079"/>
              <a:gd name="connsiteX18" fmla="*/ 1073426 w 1073426"/>
              <a:gd name="connsiteY18" fmla="*/ 119270 h 477079"/>
              <a:gd name="connsiteX19" fmla="*/ 964095 w 1073426"/>
              <a:gd name="connsiteY19" fmla="*/ 387626 h 477079"/>
              <a:gd name="connsiteX20" fmla="*/ 496956 w 1073426"/>
              <a:gd name="connsiteY20" fmla="*/ 477079 h 477079"/>
              <a:gd name="connsiteX21" fmla="*/ 0 w 1073426"/>
              <a:gd name="connsiteY21" fmla="*/ 168965 h 4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3426" h="477079">
                <a:moveTo>
                  <a:pt x="0" y="168965"/>
                </a:moveTo>
                <a:lnTo>
                  <a:pt x="0" y="168965"/>
                </a:lnTo>
                <a:cubicBezTo>
                  <a:pt x="26504" y="155713"/>
                  <a:pt x="52276" y="140882"/>
                  <a:pt x="79513" y="129209"/>
                </a:cubicBezTo>
                <a:cubicBezTo>
                  <a:pt x="98772" y="120955"/>
                  <a:pt x="119270" y="115957"/>
                  <a:pt x="139148" y="109331"/>
                </a:cubicBezTo>
                <a:lnTo>
                  <a:pt x="168965" y="99392"/>
                </a:lnTo>
                <a:cubicBezTo>
                  <a:pt x="216352" y="52005"/>
                  <a:pt x="194234" y="52070"/>
                  <a:pt x="258417" y="69574"/>
                </a:cubicBezTo>
                <a:cubicBezTo>
                  <a:pt x="278632" y="75087"/>
                  <a:pt x="298174" y="82826"/>
                  <a:pt x="318052" y="89452"/>
                </a:cubicBezTo>
                <a:lnTo>
                  <a:pt x="347869" y="99392"/>
                </a:lnTo>
                <a:cubicBezTo>
                  <a:pt x="364046" y="96696"/>
                  <a:pt x="416351" y="91163"/>
                  <a:pt x="437322" y="79513"/>
                </a:cubicBezTo>
                <a:cubicBezTo>
                  <a:pt x="458206" y="67911"/>
                  <a:pt x="477078" y="53009"/>
                  <a:pt x="496956" y="39757"/>
                </a:cubicBezTo>
                <a:cubicBezTo>
                  <a:pt x="506895" y="33131"/>
                  <a:pt x="515442" y="23657"/>
                  <a:pt x="526774" y="19879"/>
                </a:cubicBezTo>
                <a:cubicBezTo>
                  <a:pt x="572617" y="4596"/>
                  <a:pt x="546318" y="11994"/>
                  <a:pt x="606287" y="0"/>
                </a:cubicBezTo>
                <a:cubicBezTo>
                  <a:pt x="649356" y="3313"/>
                  <a:pt x="693038" y="1978"/>
                  <a:pt x="735495" y="9939"/>
                </a:cubicBezTo>
                <a:cubicBezTo>
                  <a:pt x="747236" y="12140"/>
                  <a:pt x="758982" y="19688"/>
                  <a:pt x="765313" y="29818"/>
                </a:cubicBezTo>
                <a:cubicBezTo>
                  <a:pt x="776418" y="47586"/>
                  <a:pt x="767757" y="77829"/>
                  <a:pt x="785191" y="89452"/>
                </a:cubicBezTo>
                <a:cubicBezTo>
                  <a:pt x="832443" y="120954"/>
                  <a:pt x="803677" y="105554"/>
                  <a:pt x="874643" y="129209"/>
                </a:cubicBezTo>
                <a:lnTo>
                  <a:pt x="904461" y="139148"/>
                </a:lnTo>
                <a:cubicBezTo>
                  <a:pt x="940904" y="135835"/>
                  <a:pt x="977480" y="133748"/>
                  <a:pt x="1013791" y="129209"/>
                </a:cubicBezTo>
                <a:cubicBezTo>
                  <a:pt x="1098502" y="118620"/>
                  <a:pt x="1040364" y="119270"/>
                  <a:pt x="1073426" y="119270"/>
                </a:cubicBezTo>
                <a:lnTo>
                  <a:pt x="964095" y="387626"/>
                </a:lnTo>
                <a:lnTo>
                  <a:pt x="496956" y="477079"/>
                </a:lnTo>
                <a:lnTo>
                  <a:pt x="0" y="168965"/>
                </a:lnTo>
                <a:close/>
              </a:path>
            </a:pathLst>
          </a:cu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7BB070-C35E-4375-B578-FB1D11EB66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109" y="3577417"/>
            <a:ext cx="1401832" cy="8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625773" y="794181"/>
              <a:ext cx="475385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That’s right</a:t>
              </a:r>
              <a:r>
                <a:rPr lang="en-GB" sz="1800" dirty="0">
                  <a:ea typeface="Roboto"/>
                  <a:cs typeface="Roboto"/>
                  <a:sym typeface="Roboto"/>
                </a:rPr>
                <a:t>,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8 friends were hiding! How is 8 shown differently on the ten-frame this time?</a:t>
              </a:r>
              <a:endParaRPr lang="en-GB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1060540" y="2966388"/>
          <a:ext cx="7016660" cy="26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32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sp>
        <p:nvSpPr>
          <p:cNvPr id="3" name="Let's go!">
            <a:extLst>
              <a:ext uri="{FF2B5EF4-FFF2-40B4-BE49-F238E27FC236}">
                <a16:creationId xmlns:a16="http://schemas.microsoft.com/office/drawing/2014/main" id="{8AF100D2-5284-4C79-A238-D9EA244241BF}"/>
              </a:ext>
            </a:extLst>
          </p:cNvPr>
          <p:cNvSpPr/>
          <p:nvPr/>
        </p:nvSpPr>
        <p:spPr>
          <a:xfrm>
            <a:off x="3542306" y="2026771"/>
            <a:ext cx="2067534" cy="560561"/>
          </a:xfrm>
          <a:prstGeom prst="roundRect">
            <a:avLst/>
          </a:prstGeom>
          <a:solidFill>
            <a:srgbClr val="ACDDFC"/>
          </a:solidFill>
          <a:ln w="1905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Let’s go!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69085-AFEF-45BA-A637-1E3A5484B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50" y="3236788"/>
            <a:ext cx="435365" cy="771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7DFE9-6A52-43EE-A727-39E9FA293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74" y="3304597"/>
            <a:ext cx="791500" cy="687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50562B-C719-43BA-9ED4-658BFDFD0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82" y="3295596"/>
            <a:ext cx="1222175" cy="724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EB334A-72F6-4CE8-9D48-7CCEEDC419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4" y="3093251"/>
            <a:ext cx="1080637" cy="1054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E9F3F8-AEBF-4BF9-8CA9-D05DC4EC9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50" y="4589828"/>
            <a:ext cx="435365" cy="7716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3AAECD-F91E-454A-B264-BEBD4B3903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3" y="4435534"/>
            <a:ext cx="1080637" cy="1054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AA4EC-6AB0-4F43-972B-310B0825F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12" y="4589828"/>
            <a:ext cx="1222175" cy="7248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B19193-923D-4142-BD7B-3D7547FCB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39" y="4626775"/>
            <a:ext cx="791500" cy="6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3" y="556151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113010" y="709646"/>
              <a:ext cx="5062096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The orcas are here! Can you see how many orcas are out swimming in the bay? How many can you count? Click to find out.</a:t>
              </a:r>
              <a:endParaRPr lang="en-GB" sz="1600" dirty="0"/>
            </a:p>
          </p:txBody>
        </p:sp>
      </p:grpSp>
      <p:grpSp>
        <p:nvGrpSpPr>
          <p:cNvPr id="12" name="try again">
            <a:extLst>
              <a:ext uri="{FF2B5EF4-FFF2-40B4-BE49-F238E27FC236}">
                <a16:creationId xmlns:a16="http://schemas.microsoft.com/office/drawing/2014/main" id="{B30DC4A1-E233-40F8-B600-A5945524A221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E61B75-7D81-4F9F-8179-D6E7B3CD828D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4B240-477D-4327-B3D8-EB6A89721FA1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Try again.</a:t>
              </a:r>
              <a:endParaRPr lang="en-GB" sz="2800" dirty="0"/>
            </a:p>
          </p:txBody>
        </p:sp>
      </p:grpSp>
      <p:grpSp>
        <p:nvGrpSpPr>
          <p:cNvPr id="35" name="well done!">
            <a:extLst>
              <a:ext uri="{FF2B5EF4-FFF2-40B4-BE49-F238E27FC236}">
                <a16:creationId xmlns:a16="http://schemas.microsoft.com/office/drawing/2014/main" id="{688CF472-722F-475A-96E7-CC284ACF4046}"/>
              </a:ext>
            </a:extLst>
          </p:cNvPr>
          <p:cNvGrpSpPr/>
          <p:nvPr/>
        </p:nvGrpSpPr>
        <p:grpSpPr>
          <a:xfrm>
            <a:off x="562110" y="659423"/>
            <a:ext cx="6163896" cy="835269"/>
            <a:chOff x="558802" y="659423"/>
            <a:chExt cx="6163896" cy="83526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94981058-C5D2-47C7-8831-4FB8645C9953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1F9B8D-599E-418D-9678-BA2E8FB743B9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Well done!</a:t>
              </a:r>
              <a:endParaRPr lang="en-GB" sz="28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136AD7-919A-4C30-9007-80E72F888A4C}"/>
              </a:ext>
            </a:extLst>
          </p:cNvPr>
          <p:cNvSpPr txBox="1"/>
          <p:nvPr/>
        </p:nvSpPr>
        <p:spPr>
          <a:xfrm>
            <a:off x="1302719" y="1641300"/>
            <a:ext cx="65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many orcas can you see?</a:t>
            </a:r>
          </a:p>
        </p:txBody>
      </p:sp>
      <p:grpSp>
        <p:nvGrpSpPr>
          <p:cNvPr id="42" name="6">
            <a:extLst>
              <a:ext uri="{FF2B5EF4-FFF2-40B4-BE49-F238E27FC236}">
                <a16:creationId xmlns:a16="http://schemas.microsoft.com/office/drawing/2014/main" id="{8D67B56A-C81C-4680-BAA9-C1392434B426}"/>
              </a:ext>
            </a:extLst>
          </p:cNvPr>
          <p:cNvGrpSpPr/>
          <p:nvPr/>
        </p:nvGrpSpPr>
        <p:grpSpPr>
          <a:xfrm>
            <a:off x="1066800" y="5351209"/>
            <a:ext cx="1100202" cy="1238502"/>
            <a:chOff x="1943255" y="1886145"/>
            <a:chExt cx="1261328" cy="14198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11993A7-977B-4CC2-A1E2-5213FFE158C8}"/>
                </a:ext>
              </a:extLst>
            </p:cNvPr>
            <p:cNvSpPr/>
            <p:nvPr/>
          </p:nvSpPr>
          <p:spPr>
            <a:xfrm>
              <a:off x="1943255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88E262-4623-4863-9959-09C3A5BE2C50}"/>
                </a:ext>
              </a:extLst>
            </p:cNvPr>
            <p:cNvSpPr txBox="1"/>
            <p:nvPr/>
          </p:nvSpPr>
          <p:spPr>
            <a:xfrm>
              <a:off x="2211969" y="188614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5" name="7">
            <a:extLst>
              <a:ext uri="{FF2B5EF4-FFF2-40B4-BE49-F238E27FC236}">
                <a16:creationId xmlns:a16="http://schemas.microsoft.com/office/drawing/2014/main" id="{64719B6C-0317-4BF0-A200-AEBC8C0BED00}"/>
              </a:ext>
            </a:extLst>
          </p:cNvPr>
          <p:cNvGrpSpPr/>
          <p:nvPr/>
        </p:nvGrpSpPr>
        <p:grpSpPr>
          <a:xfrm>
            <a:off x="3402013" y="5378755"/>
            <a:ext cx="1100202" cy="1210956"/>
            <a:chOff x="3748822" y="1917724"/>
            <a:chExt cx="1261328" cy="138830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692422D-3482-4023-82C4-487C113D1A74}"/>
                </a:ext>
              </a:extLst>
            </p:cNvPr>
            <p:cNvSpPr/>
            <p:nvPr/>
          </p:nvSpPr>
          <p:spPr>
            <a:xfrm>
              <a:off x="3748822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F4B60-CDE7-4257-8B50-B7CA2BE969A0}"/>
                </a:ext>
              </a:extLst>
            </p:cNvPr>
            <p:cNvSpPr txBox="1"/>
            <p:nvPr/>
          </p:nvSpPr>
          <p:spPr>
            <a:xfrm>
              <a:off x="4017536" y="1917724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8" name="8">
            <a:extLst>
              <a:ext uri="{FF2B5EF4-FFF2-40B4-BE49-F238E27FC236}">
                <a16:creationId xmlns:a16="http://schemas.microsoft.com/office/drawing/2014/main" id="{C7E54891-E5FE-4384-B14E-5FE6F02CB39D}"/>
              </a:ext>
            </a:extLst>
          </p:cNvPr>
          <p:cNvGrpSpPr/>
          <p:nvPr/>
        </p:nvGrpSpPr>
        <p:grpSpPr>
          <a:xfrm>
            <a:off x="5737226" y="5351209"/>
            <a:ext cx="1100202" cy="1225114"/>
            <a:chOff x="5554389" y="1901495"/>
            <a:chExt cx="1261328" cy="14045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0048912-311D-4BEB-9845-8F6915A5A984}"/>
                </a:ext>
              </a:extLst>
            </p:cNvPr>
            <p:cNvSpPr/>
            <p:nvPr/>
          </p:nvSpPr>
          <p:spPr>
            <a:xfrm>
              <a:off x="5554389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2B6BC5-2F20-4909-83CD-CA416F2B388F}"/>
                </a:ext>
              </a:extLst>
            </p:cNvPr>
            <p:cNvSpPr txBox="1"/>
            <p:nvPr/>
          </p:nvSpPr>
          <p:spPr>
            <a:xfrm>
              <a:off x="5819076" y="190149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3" name="background">
            <a:extLst>
              <a:ext uri="{FF2B5EF4-FFF2-40B4-BE49-F238E27FC236}">
                <a16:creationId xmlns:a16="http://schemas.microsoft.com/office/drawing/2014/main" id="{8497CBA6-12E7-4148-91D4-27FD7B349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5" r="31709"/>
          <a:stretch/>
        </p:blipFill>
        <p:spPr>
          <a:xfrm>
            <a:off x="723052" y="2204419"/>
            <a:ext cx="7697896" cy="3023945"/>
          </a:xfrm>
          <a:prstGeom prst="roundRect">
            <a:avLst>
              <a:gd name="adj" fmla="val 5268"/>
            </a:avLst>
          </a:prstGeom>
        </p:spPr>
      </p:pic>
      <p:pic>
        <p:nvPicPr>
          <p:cNvPr id="58" name="orca 7">
            <a:extLst>
              <a:ext uri="{FF2B5EF4-FFF2-40B4-BE49-F238E27FC236}">
                <a16:creationId xmlns:a16="http://schemas.microsoft.com/office/drawing/2014/main" id="{A0951DDF-6783-44FE-B24F-4CF33647B6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9"/>
          <a:stretch/>
        </p:blipFill>
        <p:spPr>
          <a:xfrm>
            <a:off x="5354714" y="3052193"/>
            <a:ext cx="765024" cy="206471"/>
          </a:xfrm>
          <a:prstGeom prst="rect">
            <a:avLst/>
          </a:prstGeom>
        </p:spPr>
      </p:pic>
      <p:pic>
        <p:nvPicPr>
          <p:cNvPr id="60" name="orca 6">
            <a:extLst>
              <a:ext uri="{FF2B5EF4-FFF2-40B4-BE49-F238E27FC236}">
                <a16:creationId xmlns:a16="http://schemas.microsoft.com/office/drawing/2014/main" id="{FB285FE1-C6C5-44C5-B2F5-B5C4D408D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532"/>
          <a:stretch/>
        </p:blipFill>
        <p:spPr>
          <a:xfrm flipH="1">
            <a:off x="6887831" y="3087975"/>
            <a:ext cx="765024" cy="170689"/>
          </a:xfrm>
          <a:prstGeom prst="rect">
            <a:avLst/>
          </a:prstGeom>
        </p:spPr>
      </p:pic>
      <p:grpSp>
        <p:nvGrpSpPr>
          <p:cNvPr id="16" name="orca 1">
            <a:extLst>
              <a:ext uri="{FF2B5EF4-FFF2-40B4-BE49-F238E27FC236}">
                <a16:creationId xmlns:a16="http://schemas.microsoft.com/office/drawing/2014/main" id="{37FEB3BF-D227-4A12-93F3-03321F2C15A3}"/>
              </a:ext>
            </a:extLst>
          </p:cNvPr>
          <p:cNvGrpSpPr/>
          <p:nvPr/>
        </p:nvGrpSpPr>
        <p:grpSpPr>
          <a:xfrm>
            <a:off x="5857505" y="3183963"/>
            <a:ext cx="1271116" cy="551166"/>
            <a:chOff x="5857505" y="3183963"/>
            <a:chExt cx="1271116" cy="55116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D4BF4D4-13DF-4C8A-8A35-B0F4A4D1D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7"/>
            <a:stretch/>
          </p:blipFill>
          <p:spPr>
            <a:xfrm>
              <a:off x="5994217" y="3183963"/>
              <a:ext cx="1124205" cy="395092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E089C1-367D-4169-8F5F-6D15D6BBD2E9}"/>
                </a:ext>
              </a:extLst>
            </p:cNvPr>
            <p:cNvSpPr/>
            <p:nvPr/>
          </p:nvSpPr>
          <p:spPr>
            <a:xfrm>
              <a:off x="5857505" y="3485498"/>
              <a:ext cx="1271116" cy="249631"/>
            </a:xfrm>
            <a:custGeom>
              <a:avLst/>
              <a:gdLst>
                <a:gd name="connsiteX0" fmla="*/ 0 w 1271116"/>
                <a:gd name="connsiteY0" fmla="*/ 266281 h 433112"/>
                <a:gd name="connsiteX1" fmla="*/ 0 w 1271116"/>
                <a:gd name="connsiteY1" fmla="*/ 266281 h 433112"/>
                <a:gd name="connsiteX2" fmla="*/ 25120 w 1271116"/>
                <a:gd name="connsiteY2" fmla="*/ 231112 h 433112"/>
                <a:gd name="connsiteX3" fmla="*/ 40193 w 1271116"/>
                <a:gd name="connsiteY3" fmla="*/ 221063 h 433112"/>
                <a:gd name="connsiteX4" fmla="*/ 60290 w 1271116"/>
                <a:gd name="connsiteY4" fmla="*/ 205991 h 433112"/>
                <a:gd name="connsiteX5" fmla="*/ 70338 w 1271116"/>
                <a:gd name="connsiteY5" fmla="*/ 195942 h 433112"/>
                <a:gd name="connsiteX6" fmla="*/ 100483 w 1271116"/>
                <a:gd name="connsiteY6" fmla="*/ 175846 h 433112"/>
                <a:gd name="connsiteX7" fmla="*/ 115556 w 1271116"/>
                <a:gd name="connsiteY7" fmla="*/ 165797 h 433112"/>
                <a:gd name="connsiteX8" fmla="*/ 145701 w 1271116"/>
                <a:gd name="connsiteY8" fmla="*/ 155749 h 433112"/>
                <a:gd name="connsiteX9" fmla="*/ 165797 w 1271116"/>
                <a:gd name="connsiteY9" fmla="*/ 150725 h 433112"/>
                <a:gd name="connsiteX10" fmla="*/ 195942 w 1271116"/>
                <a:gd name="connsiteY10" fmla="*/ 140676 h 433112"/>
                <a:gd name="connsiteX11" fmla="*/ 211015 w 1271116"/>
                <a:gd name="connsiteY11" fmla="*/ 135652 h 433112"/>
                <a:gd name="connsiteX12" fmla="*/ 231112 w 1271116"/>
                <a:gd name="connsiteY12" fmla="*/ 130628 h 433112"/>
                <a:gd name="connsiteX13" fmla="*/ 326571 w 1271116"/>
                <a:gd name="connsiteY13" fmla="*/ 115556 h 433112"/>
                <a:gd name="connsiteX14" fmla="*/ 381837 w 1271116"/>
                <a:gd name="connsiteY14" fmla="*/ 110531 h 433112"/>
                <a:gd name="connsiteX15" fmla="*/ 487345 w 1271116"/>
                <a:gd name="connsiteY15" fmla="*/ 115556 h 433112"/>
                <a:gd name="connsiteX16" fmla="*/ 502417 w 1271116"/>
                <a:gd name="connsiteY16" fmla="*/ 120580 h 433112"/>
                <a:gd name="connsiteX17" fmla="*/ 547635 w 1271116"/>
                <a:gd name="connsiteY17" fmla="*/ 130628 h 433112"/>
                <a:gd name="connsiteX18" fmla="*/ 612949 w 1271116"/>
                <a:gd name="connsiteY18" fmla="*/ 125604 h 433112"/>
                <a:gd name="connsiteX19" fmla="*/ 643094 w 1271116"/>
                <a:gd name="connsiteY19" fmla="*/ 120580 h 433112"/>
                <a:gd name="connsiteX20" fmla="*/ 683288 w 1271116"/>
                <a:gd name="connsiteY20" fmla="*/ 115556 h 433112"/>
                <a:gd name="connsiteX21" fmla="*/ 713433 w 1271116"/>
                <a:gd name="connsiteY21" fmla="*/ 105507 h 433112"/>
                <a:gd name="connsiteX22" fmla="*/ 738553 w 1271116"/>
                <a:gd name="connsiteY22" fmla="*/ 100483 h 433112"/>
                <a:gd name="connsiteX23" fmla="*/ 768698 w 1271116"/>
                <a:gd name="connsiteY23" fmla="*/ 90435 h 433112"/>
                <a:gd name="connsiteX24" fmla="*/ 783771 w 1271116"/>
                <a:gd name="connsiteY24" fmla="*/ 80386 h 433112"/>
                <a:gd name="connsiteX25" fmla="*/ 818940 w 1271116"/>
                <a:gd name="connsiteY25" fmla="*/ 70338 h 433112"/>
                <a:gd name="connsiteX26" fmla="*/ 854109 w 1271116"/>
                <a:gd name="connsiteY26" fmla="*/ 50241 h 433112"/>
                <a:gd name="connsiteX27" fmla="*/ 909375 w 1271116"/>
                <a:gd name="connsiteY27" fmla="*/ 35169 h 433112"/>
                <a:gd name="connsiteX28" fmla="*/ 934496 w 1271116"/>
                <a:gd name="connsiteY28" fmla="*/ 25120 h 433112"/>
                <a:gd name="connsiteX29" fmla="*/ 954593 w 1271116"/>
                <a:gd name="connsiteY29" fmla="*/ 15072 h 433112"/>
                <a:gd name="connsiteX30" fmla="*/ 1040004 w 1271116"/>
                <a:gd name="connsiteY30" fmla="*/ 0 h 433112"/>
                <a:gd name="connsiteX31" fmla="*/ 1145512 w 1271116"/>
                <a:gd name="connsiteY31" fmla="*/ 5024 h 433112"/>
                <a:gd name="connsiteX32" fmla="*/ 1190729 w 1271116"/>
                <a:gd name="connsiteY32" fmla="*/ 20096 h 433112"/>
                <a:gd name="connsiteX33" fmla="*/ 1205802 w 1271116"/>
                <a:gd name="connsiteY33" fmla="*/ 25120 h 433112"/>
                <a:gd name="connsiteX34" fmla="*/ 1220874 w 1271116"/>
                <a:gd name="connsiteY34" fmla="*/ 30145 h 433112"/>
                <a:gd name="connsiteX35" fmla="*/ 1230923 w 1271116"/>
                <a:gd name="connsiteY35" fmla="*/ 40193 h 433112"/>
                <a:gd name="connsiteX36" fmla="*/ 1245995 w 1271116"/>
                <a:gd name="connsiteY36" fmla="*/ 50241 h 433112"/>
                <a:gd name="connsiteX37" fmla="*/ 1256044 w 1271116"/>
                <a:gd name="connsiteY37" fmla="*/ 70338 h 433112"/>
                <a:gd name="connsiteX38" fmla="*/ 1271116 w 1271116"/>
                <a:gd name="connsiteY38" fmla="*/ 100483 h 433112"/>
                <a:gd name="connsiteX39" fmla="*/ 1261068 w 1271116"/>
                <a:gd name="connsiteY39" fmla="*/ 140676 h 433112"/>
                <a:gd name="connsiteX40" fmla="*/ 1256044 w 1271116"/>
                <a:gd name="connsiteY40" fmla="*/ 170822 h 433112"/>
                <a:gd name="connsiteX41" fmla="*/ 1230923 w 1271116"/>
                <a:gd name="connsiteY41" fmla="*/ 195942 h 433112"/>
                <a:gd name="connsiteX42" fmla="*/ 1200778 w 1271116"/>
                <a:gd name="connsiteY42" fmla="*/ 205991 h 433112"/>
                <a:gd name="connsiteX43" fmla="*/ 1190729 w 1271116"/>
                <a:gd name="connsiteY43" fmla="*/ 216039 h 433112"/>
                <a:gd name="connsiteX44" fmla="*/ 1170633 w 1271116"/>
                <a:gd name="connsiteY44" fmla="*/ 221063 h 433112"/>
                <a:gd name="connsiteX45" fmla="*/ 1155560 w 1271116"/>
                <a:gd name="connsiteY45" fmla="*/ 226087 h 433112"/>
                <a:gd name="connsiteX46" fmla="*/ 1095270 w 1271116"/>
                <a:gd name="connsiteY46" fmla="*/ 256233 h 433112"/>
                <a:gd name="connsiteX47" fmla="*/ 1075173 w 1271116"/>
                <a:gd name="connsiteY47" fmla="*/ 266281 h 433112"/>
                <a:gd name="connsiteX48" fmla="*/ 1029956 w 1271116"/>
                <a:gd name="connsiteY48" fmla="*/ 276329 h 433112"/>
                <a:gd name="connsiteX49" fmla="*/ 969666 w 1271116"/>
                <a:gd name="connsiteY49" fmla="*/ 296426 h 433112"/>
                <a:gd name="connsiteX50" fmla="*/ 924448 w 1271116"/>
                <a:gd name="connsiteY50" fmla="*/ 311498 h 433112"/>
                <a:gd name="connsiteX51" fmla="*/ 884255 w 1271116"/>
                <a:gd name="connsiteY51" fmla="*/ 326571 h 433112"/>
                <a:gd name="connsiteX52" fmla="*/ 864158 w 1271116"/>
                <a:gd name="connsiteY52" fmla="*/ 336619 h 433112"/>
                <a:gd name="connsiteX53" fmla="*/ 818940 w 1271116"/>
                <a:gd name="connsiteY53" fmla="*/ 341644 h 433112"/>
                <a:gd name="connsiteX54" fmla="*/ 768698 w 1271116"/>
                <a:gd name="connsiteY54" fmla="*/ 351692 h 433112"/>
                <a:gd name="connsiteX55" fmla="*/ 733529 w 1271116"/>
                <a:gd name="connsiteY55" fmla="*/ 356716 h 433112"/>
                <a:gd name="connsiteX56" fmla="*/ 693336 w 1271116"/>
                <a:gd name="connsiteY56" fmla="*/ 366764 h 433112"/>
                <a:gd name="connsiteX57" fmla="*/ 663191 w 1271116"/>
                <a:gd name="connsiteY57" fmla="*/ 371789 h 433112"/>
                <a:gd name="connsiteX58" fmla="*/ 643094 w 1271116"/>
                <a:gd name="connsiteY58" fmla="*/ 376813 h 433112"/>
                <a:gd name="connsiteX59" fmla="*/ 628022 w 1271116"/>
                <a:gd name="connsiteY59" fmla="*/ 381837 h 433112"/>
                <a:gd name="connsiteX60" fmla="*/ 597877 w 1271116"/>
                <a:gd name="connsiteY60" fmla="*/ 386861 h 433112"/>
                <a:gd name="connsiteX61" fmla="*/ 557683 w 1271116"/>
                <a:gd name="connsiteY61" fmla="*/ 396909 h 433112"/>
                <a:gd name="connsiteX62" fmla="*/ 537586 w 1271116"/>
                <a:gd name="connsiteY62" fmla="*/ 401934 h 433112"/>
                <a:gd name="connsiteX63" fmla="*/ 497393 w 1271116"/>
                <a:gd name="connsiteY63" fmla="*/ 406958 h 433112"/>
                <a:gd name="connsiteX64" fmla="*/ 482320 w 1271116"/>
                <a:gd name="connsiteY64" fmla="*/ 411982 h 433112"/>
                <a:gd name="connsiteX65" fmla="*/ 401934 w 1271116"/>
                <a:gd name="connsiteY65" fmla="*/ 427054 h 433112"/>
                <a:gd name="connsiteX66" fmla="*/ 346668 w 1271116"/>
                <a:gd name="connsiteY66" fmla="*/ 432079 h 433112"/>
                <a:gd name="connsiteX67" fmla="*/ 211015 w 1271116"/>
                <a:gd name="connsiteY67" fmla="*/ 422030 h 433112"/>
                <a:gd name="connsiteX68" fmla="*/ 190918 w 1271116"/>
                <a:gd name="connsiteY68" fmla="*/ 411982 h 433112"/>
                <a:gd name="connsiteX69" fmla="*/ 155749 w 1271116"/>
                <a:gd name="connsiteY69" fmla="*/ 391885 h 433112"/>
                <a:gd name="connsiteX70" fmla="*/ 140677 w 1271116"/>
                <a:gd name="connsiteY70" fmla="*/ 376813 h 433112"/>
                <a:gd name="connsiteX71" fmla="*/ 120580 w 1271116"/>
                <a:gd name="connsiteY71" fmla="*/ 361740 h 433112"/>
                <a:gd name="connsiteX72" fmla="*/ 90435 w 1271116"/>
                <a:gd name="connsiteY72" fmla="*/ 341644 h 433112"/>
                <a:gd name="connsiteX73" fmla="*/ 80386 w 1271116"/>
                <a:gd name="connsiteY73" fmla="*/ 326571 h 433112"/>
                <a:gd name="connsiteX74" fmla="*/ 50241 w 1271116"/>
                <a:gd name="connsiteY74" fmla="*/ 306474 h 433112"/>
                <a:gd name="connsiteX75" fmla="*/ 0 w 1271116"/>
                <a:gd name="connsiteY75" fmla="*/ 266281 h 43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71116" h="433112">
                  <a:moveTo>
                    <a:pt x="0" y="266281"/>
                  </a:moveTo>
                  <a:lnTo>
                    <a:pt x="0" y="266281"/>
                  </a:lnTo>
                  <a:cubicBezTo>
                    <a:pt x="8373" y="254558"/>
                    <a:pt x="15549" y="241879"/>
                    <a:pt x="25120" y="231112"/>
                  </a:cubicBezTo>
                  <a:cubicBezTo>
                    <a:pt x="29132" y="226599"/>
                    <a:pt x="35279" y="224573"/>
                    <a:pt x="40193" y="221063"/>
                  </a:cubicBezTo>
                  <a:cubicBezTo>
                    <a:pt x="47007" y="216196"/>
                    <a:pt x="53857" y="211352"/>
                    <a:pt x="60290" y="205991"/>
                  </a:cubicBezTo>
                  <a:cubicBezTo>
                    <a:pt x="63929" y="202958"/>
                    <a:pt x="66548" y="198784"/>
                    <a:pt x="70338" y="195942"/>
                  </a:cubicBezTo>
                  <a:cubicBezTo>
                    <a:pt x="79999" y="188696"/>
                    <a:pt x="90435" y="182545"/>
                    <a:pt x="100483" y="175846"/>
                  </a:cubicBezTo>
                  <a:cubicBezTo>
                    <a:pt x="105507" y="172496"/>
                    <a:pt x="109827" y="167707"/>
                    <a:pt x="115556" y="165797"/>
                  </a:cubicBezTo>
                  <a:cubicBezTo>
                    <a:pt x="125604" y="162448"/>
                    <a:pt x="135425" y="158318"/>
                    <a:pt x="145701" y="155749"/>
                  </a:cubicBezTo>
                  <a:cubicBezTo>
                    <a:pt x="152400" y="154074"/>
                    <a:pt x="159183" y="152709"/>
                    <a:pt x="165797" y="150725"/>
                  </a:cubicBezTo>
                  <a:cubicBezTo>
                    <a:pt x="175942" y="147681"/>
                    <a:pt x="185894" y="144026"/>
                    <a:pt x="195942" y="140676"/>
                  </a:cubicBezTo>
                  <a:cubicBezTo>
                    <a:pt x="200966" y="139001"/>
                    <a:pt x="205877" y="136936"/>
                    <a:pt x="211015" y="135652"/>
                  </a:cubicBezTo>
                  <a:lnTo>
                    <a:pt x="231112" y="130628"/>
                  </a:lnTo>
                  <a:cubicBezTo>
                    <a:pt x="268903" y="105434"/>
                    <a:pt x="238469" y="122082"/>
                    <a:pt x="326571" y="115556"/>
                  </a:cubicBezTo>
                  <a:cubicBezTo>
                    <a:pt x="345018" y="114189"/>
                    <a:pt x="363415" y="112206"/>
                    <a:pt x="381837" y="110531"/>
                  </a:cubicBezTo>
                  <a:cubicBezTo>
                    <a:pt x="417006" y="112206"/>
                    <a:pt x="452257" y="112632"/>
                    <a:pt x="487345" y="115556"/>
                  </a:cubicBezTo>
                  <a:cubicBezTo>
                    <a:pt x="492622" y="115996"/>
                    <a:pt x="497247" y="119431"/>
                    <a:pt x="502417" y="120580"/>
                  </a:cubicBezTo>
                  <a:cubicBezTo>
                    <a:pt x="555473" y="132370"/>
                    <a:pt x="513702" y="119318"/>
                    <a:pt x="547635" y="130628"/>
                  </a:cubicBezTo>
                  <a:cubicBezTo>
                    <a:pt x="569406" y="128953"/>
                    <a:pt x="591233" y="127890"/>
                    <a:pt x="612949" y="125604"/>
                  </a:cubicBezTo>
                  <a:cubicBezTo>
                    <a:pt x="623080" y="124538"/>
                    <a:pt x="633009" y="122021"/>
                    <a:pt x="643094" y="120580"/>
                  </a:cubicBezTo>
                  <a:cubicBezTo>
                    <a:pt x="656461" y="118671"/>
                    <a:pt x="669890" y="117231"/>
                    <a:pt x="683288" y="115556"/>
                  </a:cubicBezTo>
                  <a:cubicBezTo>
                    <a:pt x="693336" y="112206"/>
                    <a:pt x="703214" y="108294"/>
                    <a:pt x="713433" y="105507"/>
                  </a:cubicBezTo>
                  <a:cubicBezTo>
                    <a:pt x="721671" y="103260"/>
                    <a:pt x="730315" y="102730"/>
                    <a:pt x="738553" y="100483"/>
                  </a:cubicBezTo>
                  <a:cubicBezTo>
                    <a:pt x="748772" y="97696"/>
                    <a:pt x="768698" y="90435"/>
                    <a:pt x="768698" y="90435"/>
                  </a:cubicBezTo>
                  <a:cubicBezTo>
                    <a:pt x="773722" y="87085"/>
                    <a:pt x="778221" y="82765"/>
                    <a:pt x="783771" y="80386"/>
                  </a:cubicBezTo>
                  <a:cubicBezTo>
                    <a:pt x="806318" y="70723"/>
                    <a:pt x="799379" y="80118"/>
                    <a:pt x="818940" y="70338"/>
                  </a:cubicBezTo>
                  <a:cubicBezTo>
                    <a:pt x="840985" y="59316"/>
                    <a:pt x="827694" y="59046"/>
                    <a:pt x="854109" y="50241"/>
                  </a:cubicBezTo>
                  <a:cubicBezTo>
                    <a:pt x="929786" y="25014"/>
                    <a:pt x="821305" y="70399"/>
                    <a:pt x="909375" y="35169"/>
                  </a:cubicBezTo>
                  <a:cubicBezTo>
                    <a:pt x="917749" y="31819"/>
                    <a:pt x="926255" y="28783"/>
                    <a:pt x="934496" y="25120"/>
                  </a:cubicBezTo>
                  <a:cubicBezTo>
                    <a:pt x="941340" y="22078"/>
                    <a:pt x="947488" y="17440"/>
                    <a:pt x="954593" y="15072"/>
                  </a:cubicBezTo>
                  <a:cubicBezTo>
                    <a:pt x="988910" y="3633"/>
                    <a:pt x="1003670" y="4037"/>
                    <a:pt x="1040004" y="0"/>
                  </a:cubicBezTo>
                  <a:cubicBezTo>
                    <a:pt x="1075173" y="1675"/>
                    <a:pt x="1110518" y="1136"/>
                    <a:pt x="1145512" y="5024"/>
                  </a:cubicBezTo>
                  <a:cubicBezTo>
                    <a:pt x="1145515" y="5024"/>
                    <a:pt x="1183191" y="17584"/>
                    <a:pt x="1190729" y="20096"/>
                  </a:cubicBezTo>
                  <a:lnTo>
                    <a:pt x="1205802" y="25120"/>
                  </a:lnTo>
                  <a:lnTo>
                    <a:pt x="1220874" y="30145"/>
                  </a:lnTo>
                  <a:cubicBezTo>
                    <a:pt x="1224224" y="33494"/>
                    <a:pt x="1227224" y="37234"/>
                    <a:pt x="1230923" y="40193"/>
                  </a:cubicBezTo>
                  <a:cubicBezTo>
                    <a:pt x="1235638" y="43965"/>
                    <a:pt x="1242129" y="45602"/>
                    <a:pt x="1245995" y="50241"/>
                  </a:cubicBezTo>
                  <a:cubicBezTo>
                    <a:pt x="1250790" y="55995"/>
                    <a:pt x="1252328" y="63835"/>
                    <a:pt x="1256044" y="70338"/>
                  </a:cubicBezTo>
                  <a:cubicBezTo>
                    <a:pt x="1271626" y="97606"/>
                    <a:pt x="1261906" y="72852"/>
                    <a:pt x="1271116" y="100483"/>
                  </a:cubicBezTo>
                  <a:cubicBezTo>
                    <a:pt x="1267767" y="113881"/>
                    <a:pt x="1263961" y="127173"/>
                    <a:pt x="1261068" y="140676"/>
                  </a:cubicBezTo>
                  <a:cubicBezTo>
                    <a:pt x="1258934" y="150637"/>
                    <a:pt x="1260922" y="161879"/>
                    <a:pt x="1256044" y="170822"/>
                  </a:cubicBezTo>
                  <a:cubicBezTo>
                    <a:pt x="1250373" y="181218"/>
                    <a:pt x="1242157" y="192197"/>
                    <a:pt x="1230923" y="195942"/>
                  </a:cubicBezTo>
                  <a:lnTo>
                    <a:pt x="1200778" y="205991"/>
                  </a:lnTo>
                  <a:cubicBezTo>
                    <a:pt x="1197428" y="209340"/>
                    <a:pt x="1194966" y="213921"/>
                    <a:pt x="1190729" y="216039"/>
                  </a:cubicBezTo>
                  <a:cubicBezTo>
                    <a:pt x="1184553" y="219127"/>
                    <a:pt x="1177272" y="219166"/>
                    <a:pt x="1170633" y="221063"/>
                  </a:cubicBezTo>
                  <a:cubicBezTo>
                    <a:pt x="1165541" y="222518"/>
                    <a:pt x="1160381" y="223895"/>
                    <a:pt x="1155560" y="226087"/>
                  </a:cubicBezTo>
                  <a:cubicBezTo>
                    <a:pt x="1155536" y="226098"/>
                    <a:pt x="1105330" y="251203"/>
                    <a:pt x="1095270" y="256233"/>
                  </a:cubicBezTo>
                  <a:cubicBezTo>
                    <a:pt x="1088571" y="259582"/>
                    <a:pt x="1082439" y="264464"/>
                    <a:pt x="1075173" y="266281"/>
                  </a:cubicBezTo>
                  <a:cubicBezTo>
                    <a:pt x="1046792" y="273376"/>
                    <a:pt x="1061848" y="269951"/>
                    <a:pt x="1029956" y="276329"/>
                  </a:cubicBezTo>
                  <a:cubicBezTo>
                    <a:pt x="991993" y="295311"/>
                    <a:pt x="1027292" y="279478"/>
                    <a:pt x="969666" y="296426"/>
                  </a:cubicBezTo>
                  <a:cubicBezTo>
                    <a:pt x="954424" y="300909"/>
                    <a:pt x="939521" y="306474"/>
                    <a:pt x="924448" y="311498"/>
                  </a:cubicBezTo>
                  <a:cubicBezTo>
                    <a:pt x="907884" y="317019"/>
                    <a:pt x="902263" y="318568"/>
                    <a:pt x="884255" y="326571"/>
                  </a:cubicBezTo>
                  <a:cubicBezTo>
                    <a:pt x="877411" y="329613"/>
                    <a:pt x="871456" y="334935"/>
                    <a:pt x="864158" y="336619"/>
                  </a:cubicBezTo>
                  <a:cubicBezTo>
                    <a:pt x="849381" y="340029"/>
                    <a:pt x="833920" y="339279"/>
                    <a:pt x="818940" y="341644"/>
                  </a:cubicBezTo>
                  <a:cubicBezTo>
                    <a:pt x="802070" y="344308"/>
                    <a:pt x="785605" y="349277"/>
                    <a:pt x="768698" y="351692"/>
                  </a:cubicBezTo>
                  <a:cubicBezTo>
                    <a:pt x="756975" y="353367"/>
                    <a:pt x="745141" y="354394"/>
                    <a:pt x="733529" y="356716"/>
                  </a:cubicBezTo>
                  <a:cubicBezTo>
                    <a:pt x="719987" y="359424"/>
                    <a:pt x="706958" y="364493"/>
                    <a:pt x="693336" y="366764"/>
                  </a:cubicBezTo>
                  <a:cubicBezTo>
                    <a:pt x="683288" y="368439"/>
                    <a:pt x="673180" y="369791"/>
                    <a:pt x="663191" y="371789"/>
                  </a:cubicBezTo>
                  <a:cubicBezTo>
                    <a:pt x="656420" y="373143"/>
                    <a:pt x="649733" y="374916"/>
                    <a:pt x="643094" y="376813"/>
                  </a:cubicBezTo>
                  <a:cubicBezTo>
                    <a:pt x="638002" y="378268"/>
                    <a:pt x="633192" y="380688"/>
                    <a:pt x="628022" y="381837"/>
                  </a:cubicBezTo>
                  <a:cubicBezTo>
                    <a:pt x="618078" y="384047"/>
                    <a:pt x="607838" y="384727"/>
                    <a:pt x="597877" y="386861"/>
                  </a:cubicBezTo>
                  <a:cubicBezTo>
                    <a:pt x="584373" y="389755"/>
                    <a:pt x="571081" y="393559"/>
                    <a:pt x="557683" y="396909"/>
                  </a:cubicBezTo>
                  <a:cubicBezTo>
                    <a:pt x="550984" y="398584"/>
                    <a:pt x="544438" y="401078"/>
                    <a:pt x="537586" y="401934"/>
                  </a:cubicBezTo>
                  <a:lnTo>
                    <a:pt x="497393" y="406958"/>
                  </a:lnTo>
                  <a:cubicBezTo>
                    <a:pt x="492369" y="408633"/>
                    <a:pt x="487458" y="410698"/>
                    <a:pt x="482320" y="411982"/>
                  </a:cubicBezTo>
                  <a:cubicBezTo>
                    <a:pt x="451931" y="419579"/>
                    <a:pt x="432149" y="423697"/>
                    <a:pt x="401934" y="427054"/>
                  </a:cubicBezTo>
                  <a:cubicBezTo>
                    <a:pt x="383549" y="429097"/>
                    <a:pt x="365090" y="430404"/>
                    <a:pt x="346668" y="432079"/>
                  </a:cubicBezTo>
                  <a:cubicBezTo>
                    <a:pt x="320342" y="430982"/>
                    <a:pt x="251147" y="439228"/>
                    <a:pt x="211015" y="422030"/>
                  </a:cubicBezTo>
                  <a:cubicBezTo>
                    <a:pt x="204131" y="419080"/>
                    <a:pt x="197617" y="415331"/>
                    <a:pt x="190918" y="411982"/>
                  </a:cubicBezTo>
                  <a:cubicBezTo>
                    <a:pt x="150139" y="371200"/>
                    <a:pt x="202978" y="418872"/>
                    <a:pt x="155749" y="391885"/>
                  </a:cubicBezTo>
                  <a:cubicBezTo>
                    <a:pt x="149580" y="388360"/>
                    <a:pt x="146072" y="381437"/>
                    <a:pt x="140677" y="376813"/>
                  </a:cubicBezTo>
                  <a:cubicBezTo>
                    <a:pt x="134319" y="371363"/>
                    <a:pt x="126938" y="367190"/>
                    <a:pt x="120580" y="361740"/>
                  </a:cubicBezTo>
                  <a:cubicBezTo>
                    <a:pt x="96632" y="341213"/>
                    <a:pt x="116072" y="350190"/>
                    <a:pt x="90435" y="341644"/>
                  </a:cubicBezTo>
                  <a:cubicBezTo>
                    <a:pt x="87085" y="336620"/>
                    <a:pt x="85025" y="330437"/>
                    <a:pt x="80386" y="326571"/>
                  </a:cubicBezTo>
                  <a:cubicBezTo>
                    <a:pt x="56005" y="306253"/>
                    <a:pt x="65616" y="326975"/>
                    <a:pt x="50241" y="306474"/>
                  </a:cubicBezTo>
                  <a:cubicBezTo>
                    <a:pt x="23633" y="270996"/>
                    <a:pt x="8374" y="272980"/>
                    <a:pt x="0" y="266281"/>
                  </a:cubicBezTo>
                  <a:close/>
                </a:path>
              </a:pathLst>
            </a:custGeom>
            <a:solidFill>
              <a:srgbClr val="25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orca 2">
            <a:extLst>
              <a:ext uri="{FF2B5EF4-FFF2-40B4-BE49-F238E27FC236}">
                <a16:creationId xmlns:a16="http://schemas.microsoft.com/office/drawing/2014/main" id="{BB5E1FAC-086D-4C4F-A961-A90314439416}"/>
              </a:ext>
            </a:extLst>
          </p:cNvPr>
          <p:cNvGrpSpPr/>
          <p:nvPr/>
        </p:nvGrpSpPr>
        <p:grpSpPr>
          <a:xfrm>
            <a:off x="2780177" y="3115800"/>
            <a:ext cx="1353369" cy="634825"/>
            <a:chOff x="2780177" y="3115800"/>
            <a:chExt cx="1353369" cy="63482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FB785B8-3DA5-49F2-8A9A-CDC3A8422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8955" y="3115800"/>
              <a:ext cx="1143159" cy="600591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147510-DB6A-4A9B-8A93-E25DCAF45F03}"/>
                </a:ext>
              </a:extLst>
            </p:cNvPr>
            <p:cNvSpPr/>
            <p:nvPr/>
          </p:nvSpPr>
          <p:spPr>
            <a:xfrm flipH="1">
              <a:off x="2780177" y="3382871"/>
              <a:ext cx="1353369" cy="367754"/>
            </a:xfrm>
            <a:custGeom>
              <a:avLst/>
              <a:gdLst>
                <a:gd name="connsiteX0" fmla="*/ 0 w 1271116"/>
                <a:gd name="connsiteY0" fmla="*/ 266281 h 433112"/>
                <a:gd name="connsiteX1" fmla="*/ 0 w 1271116"/>
                <a:gd name="connsiteY1" fmla="*/ 266281 h 433112"/>
                <a:gd name="connsiteX2" fmla="*/ 25120 w 1271116"/>
                <a:gd name="connsiteY2" fmla="*/ 231112 h 433112"/>
                <a:gd name="connsiteX3" fmla="*/ 40193 w 1271116"/>
                <a:gd name="connsiteY3" fmla="*/ 221063 h 433112"/>
                <a:gd name="connsiteX4" fmla="*/ 60290 w 1271116"/>
                <a:gd name="connsiteY4" fmla="*/ 205991 h 433112"/>
                <a:gd name="connsiteX5" fmla="*/ 70338 w 1271116"/>
                <a:gd name="connsiteY5" fmla="*/ 195942 h 433112"/>
                <a:gd name="connsiteX6" fmla="*/ 100483 w 1271116"/>
                <a:gd name="connsiteY6" fmla="*/ 175846 h 433112"/>
                <a:gd name="connsiteX7" fmla="*/ 115556 w 1271116"/>
                <a:gd name="connsiteY7" fmla="*/ 165797 h 433112"/>
                <a:gd name="connsiteX8" fmla="*/ 145701 w 1271116"/>
                <a:gd name="connsiteY8" fmla="*/ 155749 h 433112"/>
                <a:gd name="connsiteX9" fmla="*/ 165797 w 1271116"/>
                <a:gd name="connsiteY9" fmla="*/ 150725 h 433112"/>
                <a:gd name="connsiteX10" fmla="*/ 195942 w 1271116"/>
                <a:gd name="connsiteY10" fmla="*/ 140676 h 433112"/>
                <a:gd name="connsiteX11" fmla="*/ 211015 w 1271116"/>
                <a:gd name="connsiteY11" fmla="*/ 135652 h 433112"/>
                <a:gd name="connsiteX12" fmla="*/ 231112 w 1271116"/>
                <a:gd name="connsiteY12" fmla="*/ 130628 h 433112"/>
                <a:gd name="connsiteX13" fmla="*/ 326571 w 1271116"/>
                <a:gd name="connsiteY13" fmla="*/ 115556 h 433112"/>
                <a:gd name="connsiteX14" fmla="*/ 381837 w 1271116"/>
                <a:gd name="connsiteY14" fmla="*/ 110531 h 433112"/>
                <a:gd name="connsiteX15" fmla="*/ 487345 w 1271116"/>
                <a:gd name="connsiteY15" fmla="*/ 115556 h 433112"/>
                <a:gd name="connsiteX16" fmla="*/ 502417 w 1271116"/>
                <a:gd name="connsiteY16" fmla="*/ 120580 h 433112"/>
                <a:gd name="connsiteX17" fmla="*/ 547635 w 1271116"/>
                <a:gd name="connsiteY17" fmla="*/ 130628 h 433112"/>
                <a:gd name="connsiteX18" fmla="*/ 612949 w 1271116"/>
                <a:gd name="connsiteY18" fmla="*/ 125604 h 433112"/>
                <a:gd name="connsiteX19" fmla="*/ 643094 w 1271116"/>
                <a:gd name="connsiteY19" fmla="*/ 120580 h 433112"/>
                <a:gd name="connsiteX20" fmla="*/ 683288 w 1271116"/>
                <a:gd name="connsiteY20" fmla="*/ 115556 h 433112"/>
                <a:gd name="connsiteX21" fmla="*/ 713433 w 1271116"/>
                <a:gd name="connsiteY21" fmla="*/ 105507 h 433112"/>
                <a:gd name="connsiteX22" fmla="*/ 738553 w 1271116"/>
                <a:gd name="connsiteY22" fmla="*/ 100483 h 433112"/>
                <a:gd name="connsiteX23" fmla="*/ 768698 w 1271116"/>
                <a:gd name="connsiteY23" fmla="*/ 90435 h 433112"/>
                <a:gd name="connsiteX24" fmla="*/ 783771 w 1271116"/>
                <a:gd name="connsiteY24" fmla="*/ 80386 h 433112"/>
                <a:gd name="connsiteX25" fmla="*/ 818940 w 1271116"/>
                <a:gd name="connsiteY25" fmla="*/ 70338 h 433112"/>
                <a:gd name="connsiteX26" fmla="*/ 854109 w 1271116"/>
                <a:gd name="connsiteY26" fmla="*/ 50241 h 433112"/>
                <a:gd name="connsiteX27" fmla="*/ 909375 w 1271116"/>
                <a:gd name="connsiteY27" fmla="*/ 35169 h 433112"/>
                <a:gd name="connsiteX28" fmla="*/ 934496 w 1271116"/>
                <a:gd name="connsiteY28" fmla="*/ 25120 h 433112"/>
                <a:gd name="connsiteX29" fmla="*/ 954593 w 1271116"/>
                <a:gd name="connsiteY29" fmla="*/ 15072 h 433112"/>
                <a:gd name="connsiteX30" fmla="*/ 1040004 w 1271116"/>
                <a:gd name="connsiteY30" fmla="*/ 0 h 433112"/>
                <a:gd name="connsiteX31" fmla="*/ 1145512 w 1271116"/>
                <a:gd name="connsiteY31" fmla="*/ 5024 h 433112"/>
                <a:gd name="connsiteX32" fmla="*/ 1190729 w 1271116"/>
                <a:gd name="connsiteY32" fmla="*/ 20096 h 433112"/>
                <a:gd name="connsiteX33" fmla="*/ 1205802 w 1271116"/>
                <a:gd name="connsiteY33" fmla="*/ 25120 h 433112"/>
                <a:gd name="connsiteX34" fmla="*/ 1220874 w 1271116"/>
                <a:gd name="connsiteY34" fmla="*/ 30145 h 433112"/>
                <a:gd name="connsiteX35" fmla="*/ 1230923 w 1271116"/>
                <a:gd name="connsiteY35" fmla="*/ 40193 h 433112"/>
                <a:gd name="connsiteX36" fmla="*/ 1245995 w 1271116"/>
                <a:gd name="connsiteY36" fmla="*/ 50241 h 433112"/>
                <a:gd name="connsiteX37" fmla="*/ 1256044 w 1271116"/>
                <a:gd name="connsiteY37" fmla="*/ 70338 h 433112"/>
                <a:gd name="connsiteX38" fmla="*/ 1271116 w 1271116"/>
                <a:gd name="connsiteY38" fmla="*/ 100483 h 433112"/>
                <a:gd name="connsiteX39" fmla="*/ 1261068 w 1271116"/>
                <a:gd name="connsiteY39" fmla="*/ 140676 h 433112"/>
                <a:gd name="connsiteX40" fmla="*/ 1256044 w 1271116"/>
                <a:gd name="connsiteY40" fmla="*/ 170822 h 433112"/>
                <a:gd name="connsiteX41" fmla="*/ 1230923 w 1271116"/>
                <a:gd name="connsiteY41" fmla="*/ 195942 h 433112"/>
                <a:gd name="connsiteX42" fmla="*/ 1200778 w 1271116"/>
                <a:gd name="connsiteY42" fmla="*/ 205991 h 433112"/>
                <a:gd name="connsiteX43" fmla="*/ 1190729 w 1271116"/>
                <a:gd name="connsiteY43" fmla="*/ 216039 h 433112"/>
                <a:gd name="connsiteX44" fmla="*/ 1170633 w 1271116"/>
                <a:gd name="connsiteY44" fmla="*/ 221063 h 433112"/>
                <a:gd name="connsiteX45" fmla="*/ 1155560 w 1271116"/>
                <a:gd name="connsiteY45" fmla="*/ 226087 h 433112"/>
                <a:gd name="connsiteX46" fmla="*/ 1095270 w 1271116"/>
                <a:gd name="connsiteY46" fmla="*/ 256233 h 433112"/>
                <a:gd name="connsiteX47" fmla="*/ 1075173 w 1271116"/>
                <a:gd name="connsiteY47" fmla="*/ 266281 h 433112"/>
                <a:gd name="connsiteX48" fmla="*/ 1029956 w 1271116"/>
                <a:gd name="connsiteY48" fmla="*/ 276329 h 433112"/>
                <a:gd name="connsiteX49" fmla="*/ 969666 w 1271116"/>
                <a:gd name="connsiteY49" fmla="*/ 296426 h 433112"/>
                <a:gd name="connsiteX50" fmla="*/ 924448 w 1271116"/>
                <a:gd name="connsiteY50" fmla="*/ 311498 h 433112"/>
                <a:gd name="connsiteX51" fmla="*/ 884255 w 1271116"/>
                <a:gd name="connsiteY51" fmla="*/ 326571 h 433112"/>
                <a:gd name="connsiteX52" fmla="*/ 864158 w 1271116"/>
                <a:gd name="connsiteY52" fmla="*/ 336619 h 433112"/>
                <a:gd name="connsiteX53" fmla="*/ 818940 w 1271116"/>
                <a:gd name="connsiteY53" fmla="*/ 341644 h 433112"/>
                <a:gd name="connsiteX54" fmla="*/ 768698 w 1271116"/>
                <a:gd name="connsiteY54" fmla="*/ 351692 h 433112"/>
                <a:gd name="connsiteX55" fmla="*/ 733529 w 1271116"/>
                <a:gd name="connsiteY55" fmla="*/ 356716 h 433112"/>
                <a:gd name="connsiteX56" fmla="*/ 693336 w 1271116"/>
                <a:gd name="connsiteY56" fmla="*/ 366764 h 433112"/>
                <a:gd name="connsiteX57" fmla="*/ 663191 w 1271116"/>
                <a:gd name="connsiteY57" fmla="*/ 371789 h 433112"/>
                <a:gd name="connsiteX58" fmla="*/ 643094 w 1271116"/>
                <a:gd name="connsiteY58" fmla="*/ 376813 h 433112"/>
                <a:gd name="connsiteX59" fmla="*/ 628022 w 1271116"/>
                <a:gd name="connsiteY59" fmla="*/ 381837 h 433112"/>
                <a:gd name="connsiteX60" fmla="*/ 597877 w 1271116"/>
                <a:gd name="connsiteY60" fmla="*/ 386861 h 433112"/>
                <a:gd name="connsiteX61" fmla="*/ 557683 w 1271116"/>
                <a:gd name="connsiteY61" fmla="*/ 396909 h 433112"/>
                <a:gd name="connsiteX62" fmla="*/ 537586 w 1271116"/>
                <a:gd name="connsiteY62" fmla="*/ 401934 h 433112"/>
                <a:gd name="connsiteX63" fmla="*/ 497393 w 1271116"/>
                <a:gd name="connsiteY63" fmla="*/ 406958 h 433112"/>
                <a:gd name="connsiteX64" fmla="*/ 482320 w 1271116"/>
                <a:gd name="connsiteY64" fmla="*/ 411982 h 433112"/>
                <a:gd name="connsiteX65" fmla="*/ 401934 w 1271116"/>
                <a:gd name="connsiteY65" fmla="*/ 427054 h 433112"/>
                <a:gd name="connsiteX66" fmla="*/ 346668 w 1271116"/>
                <a:gd name="connsiteY66" fmla="*/ 432079 h 433112"/>
                <a:gd name="connsiteX67" fmla="*/ 211015 w 1271116"/>
                <a:gd name="connsiteY67" fmla="*/ 422030 h 433112"/>
                <a:gd name="connsiteX68" fmla="*/ 190918 w 1271116"/>
                <a:gd name="connsiteY68" fmla="*/ 411982 h 433112"/>
                <a:gd name="connsiteX69" fmla="*/ 155749 w 1271116"/>
                <a:gd name="connsiteY69" fmla="*/ 391885 h 433112"/>
                <a:gd name="connsiteX70" fmla="*/ 140677 w 1271116"/>
                <a:gd name="connsiteY70" fmla="*/ 376813 h 433112"/>
                <a:gd name="connsiteX71" fmla="*/ 120580 w 1271116"/>
                <a:gd name="connsiteY71" fmla="*/ 361740 h 433112"/>
                <a:gd name="connsiteX72" fmla="*/ 90435 w 1271116"/>
                <a:gd name="connsiteY72" fmla="*/ 341644 h 433112"/>
                <a:gd name="connsiteX73" fmla="*/ 80386 w 1271116"/>
                <a:gd name="connsiteY73" fmla="*/ 326571 h 433112"/>
                <a:gd name="connsiteX74" fmla="*/ 50241 w 1271116"/>
                <a:gd name="connsiteY74" fmla="*/ 306474 h 433112"/>
                <a:gd name="connsiteX75" fmla="*/ 0 w 1271116"/>
                <a:gd name="connsiteY75" fmla="*/ 266281 h 43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271116" h="433112">
                  <a:moveTo>
                    <a:pt x="0" y="266281"/>
                  </a:moveTo>
                  <a:lnTo>
                    <a:pt x="0" y="266281"/>
                  </a:lnTo>
                  <a:cubicBezTo>
                    <a:pt x="8373" y="254558"/>
                    <a:pt x="15549" y="241879"/>
                    <a:pt x="25120" y="231112"/>
                  </a:cubicBezTo>
                  <a:cubicBezTo>
                    <a:pt x="29132" y="226599"/>
                    <a:pt x="35279" y="224573"/>
                    <a:pt x="40193" y="221063"/>
                  </a:cubicBezTo>
                  <a:cubicBezTo>
                    <a:pt x="47007" y="216196"/>
                    <a:pt x="53857" y="211352"/>
                    <a:pt x="60290" y="205991"/>
                  </a:cubicBezTo>
                  <a:cubicBezTo>
                    <a:pt x="63929" y="202958"/>
                    <a:pt x="66548" y="198784"/>
                    <a:pt x="70338" y="195942"/>
                  </a:cubicBezTo>
                  <a:cubicBezTo>
                    <a:pt x="79999" y="188696"/>
                    <a:pt x="90435" y="182545"/>
                    <a:pt x="100483" y="175846"/>
                  </a:cubicBezTo>
                  <a:cubicBezTo>
                    <a:pt x="105507" y="172496"/>
                    <a:pt x="109827" y="167707"/>
                    <a:pt x="115556" y="165797"/>
                  </a:cubicBezTo>
                  <a:cubicBezTo>
                    <a:pt x="125604" y="162448"/>
                    <a:pt x="135425" y="158318"/>
                    <a:pt x="145701" y="155749"/>
                  </a:cubicBezTo>
                  <a:cubicBezTo>
                    <a:pt x="152400" y="154074"/>
                    <a:pt x="159183" y="152709"/>
                    <a:pt x="165797" y="150725"/>
                  </a:cubicBezTo>
                  <a:cubicBezTo>
                    <a:pt x="175942" y="147681"/>
                    <a:pt x="185894" y="144026"/>
                    <a:pt x="195942" y="140676"/>
                  </a:cubicBezTo>
                  <a:cubicBezTo>
                    <a:pt x="200966" y="139001"/>
                    <a:pt x="205877" y="136936"/>
                    <a:pt x="211015" y="135652"/>
                  </a:cubicBezTo>
                  <a:lnTo>
                    <a:pt x="231112" y="130628"/>
                  </a:lnTo>
                  <a:cubicBezTo>
                    <a:pt x="268903" y="105434"/>
                    <a:pt x="238469" y="122082"/>
                    <a:pt x="326571" y="115556"/>
                  </a:cubicBezTo>
                  <a:cubicBezTo>
                    <a:pt x="345018" y="114189"/>
                    <a:pt x="363415" y="112206"/>
                    <a:pt x="381837" y="110531"/>
                  </a:cubicBezTo>
                  <a:cubicBezTo>
                    <a:pt x="417006" y="112206"/>
                    <a:pt x="452257" y="112632"/>
                    <a:pt x="487345" y="115556"/>
                  </a:cubicBezTo>
                  <a:cubicBezTo>
                    <a:pt x="492622" y="115996"/>
                    <a:pt x="497247" y="119431"/>
                    <a:pt x="502417" y="120580"/>
                  </a:cubicBezTo>
                  <a:cubicBezTo>
                    <a:pt x="555473" y="132370"/>
                    <a:pt x="513702" y="119318"/>
                    <a:pt x="547635" y="130628"/>
                  </a:cubicBezTo>
                  <a:cubicBezTo>
                    <a:pt x="569406" y="128953"/>
                    <a:pt x="591233" y="127890"/>
                    <a:pt x="612949" y="125604"/>
                  </a:cubicBezTo>
                  <a:cubicBezTo>
                    <a:pt x="623080" y="124538"/>
                    <a:pt x="633009" y="122021"/>
                    <a:pt x="643094" y="120580"/>
                  </a:cubicBezTo>
                  <a:cubicBezTo>
                    <a:pt x="656461" y="118671"/>
                    <a:pt x="669890" y="117231"/>
                    <a:pt x="683288" y="115556"/>
                  </a:cubicBezTo>
                  <a:cubicBezTo>
                    <a:pt x="693336" y="112206"/>
                    <a:pt x="703214" y="108294"/>
                    <a:pt x="713433" y="105507"/>
                  </a:cubicBezTo>
                  <a:cubicBezTo>
                    <a:pt x="721671" y="103260"/>
                    <a:pt x="730315" y="102730"/>
                    <a:pt x="738553" y="100483"/>
                  </a:cubicBezTo>
                  <a:cubicBezTo>
                    <a:pt x="748772" y="97696"/>
                    <a:pt x="768698" y="90435"/>
                    <a:pt x="768698" y="90435"/>
                  </a:cubicBezTo>
                  <a:cubicBezTo>
                    <a:pt x="773722" y="87085"/>
                    <a:pt x="778221" y="82765"/>
                    <a:pt x="783771" y="80386"/>
                  </a:cubicBezTo>
                  <a:cubicBezTo>
                    <a:pt x="806318" y="70723"/>
                    <a:pt x="799379" y="80118"/>
                    <a:pt x="818940" y="70338"/>
                  </a:cubicBezTo>
                  <a:cubicBezTo>
                    <a:pt x="840985" y="59316"/>
                    <a:pt x="827694" y="59046"/>
                    <a:pt x="854109" y="50241"/>
                  </a:cubicBezTo>
                  <a:cubicBezTo>
                    <a:pt x="929786" y="25014"/>
                    <a:pt x="821305" y="70399"/>
                    <a:pt x="909375" y="35169"/>
                  </a:cubicBezTo>
                  <a:cubicBezTo>
                    <a:pt x="917749" y="31819"/>
                    <a:pt x="926255" y="28783"/>
                    <a:pt x="934496" y="25120"/>
                  </a:cubicBezTo>
                  <a:cubicBezTo>
                    <a:pt x="941340" y="22078"/>
                    <a:pt x="947488" y="17440"/>
                    <a:pt x="954593" y="15072"/>
                  </a:cubicBezTo>
                  <a:cubicBezTo>
                    <a:pt x="988910" y="3633"/>
                    <a:pt x="1003670" y="4037"/>
                    <a:pt x="1040004" y="0"/>
                  </a:cubicBezTo>
                  <a:cubicBezTo>
                    <a:pt x="1075173" y="1675"/>
                    <a:pt x="1110518" y="1136"/>
                    <a:pt x="1145512" y="5024"/>
                  </a:cubicBezTo>
                  <a:cubicBezTo>
                    <a:pt x="1145515" y="5024"/>
                    <a:pt x="1183191" y="17584"/>
                    <a:pt x="1190729" y="20096"/>
                  </a:cubicBezTo>
                  <a:lnTo>
                    <a:pt x="1205802" y="25120"/>
                  </a:lnTo>
                  <a:lnTo>
                    <a:pt x="1220874" y="30145"/>
                  </a:lnTo>
                  <a:cubicBezTo>
                    <a:pt x="1224224" y="33494"/>
                    <a:pt x="1227224" y="37234"/>
                    <a:pt x="1230923" y="40193"/>
                  </a:cubicBezTo>
                  <a:cubicBezTo>
                    <a:pt x="1235638" y="43965"/>
                    <a:pt x="1242129" y="45602"/>
                    <a:pt x="1245995" y="50241"/>
                  </a:cubicBezTo>
                  <a:cubicBezTo>
                    <a:pt x="1250790" y="55995"/>
                    <a:pt x="1252328" y="63835"/>
                    <a:pt x="1256044" y="70338"/>
                  </a:cubicBezTo>
                  <a:cubicBezTo>
                    <a:pt x="1271626" y="97606"/>
                    <a:pt x="1261906" y="72852"/>
                    <a:pt x="1271116" y="100483"/>
                  </a:cubicBezTo>
                  <a:cubicBezTo>
                    <a:pt x="1267767" y="113881"/>
                    <a:pt x="1263961" y="127173"/>
                    <a:pt x="1261068" y="140676"/>
                  </a:cubicBezTo>
                  <a:cubicBezTo>
                    <a:pt x="1258934" y="150637"/>
                    <a:pt x="1260922" y="161879"/>
                    <a:pt x="1256044" y="170822"/>
                  </a:cubicBezTo>
                  <a:cubicBezTo>
                    <a:pt x="1250373" y="181218"/>
                    <a:pt x="1242157" y="192197"/>
                    <a:pt x="1230923" y="195942"/>
                  </a:cubicBezTo>
                  <a:lnTo>
                    <a:pt x="1200778" y="205991"/>
                  </a:lnTo>
                  <a:cubicBezTo>
                    <a:pt x="1197428" y="209340"/>
                    <a:pt x="1194966" y="213921"/>
                    <a:pt x="1190729" y="216039"/>
                  </a:cubicBezTo>
                  <a:cubicBezTo>
                    <a:pt x="1184553" y="219127"/>
                    <a:pt x="1177272" y="219166"/>
                    <a:pt x="1170633" y="221063"/>
                  </a:cubicBezTo>
                  <a:cubicBezTo>
                    <a:pt x="1165541" y="222518"/>
                    <a:pt x="1160381" y="223895"/>
                    <a:pt x="1155560" y="226087"/>
                  </a:cubicBezTo>
                  <a:cubicBezTo>
                    <a:pt x="1155536" y="226098"/>
                    <a:pt x="1105330" y="251203"/>
                    <a:pt x="1095270" y="256233"/>
                  </a:cubicBezTo>
                  <a:cubicBezTo>
                    <a:pt x="1088571" y="259582"/>
                    <a:pt x="1082439" y="264464"/>
                    <a:pt x="1075173" y="266281"/>
                  </a:cubicBezTo>
                  <a:cubicBezTo>
                    <a:pt x="1046792" y="273376"/>
                    <a:pt x="1061848" y="269951"/>
                    <a:pt x="1029956" y="276329"/>
                  </a:cubicBezTo>
                  <a:cubicBezTo>
                    <a:pt x="991993" y="295311"/>
                    <a:pt x="1027292" y="279478"/>
                    <a:pt x="969666" y="296426"/>
                  </a:cubicBezTo>
                  <a:cubicBezTo>
                    <a:pt x="954424" y="300909"/>
                    <a:pt x="939521" y="306474"/>
                    <a:pt x="924448" y="311498"/>
                  </a:cubicBezTo>
                  <a:cubicBezTo>
                    <a:pt x="907884" y="317019"/>
                    <a:pt x="902263" y="318568"/>
                    <a:pt x="884255" y="326571"/>
                  </a:cubicBezTo>
                  <a:cubicBezTo>
                    <a:pt x="877411" y="329613"/>
                    <a:pt x="871456" y="334935"/>
                    <a:pt x="864158" y="336619"/>
                  </a:cubicBezTo>
                  <a:cubicBezTo>
                    <a:pt x="849381" y="340029"/>
                    <a:pt x="833920" y="339279"/>
                    <a:pt x="818940" y="341644"/>
                  </a:cubicBezTo>
                  <a:cubicBezTo>
                    <a:pt x="802070" y="344308"/>
                    <a:pt x="785605" y="349277"/>
                    <a:pt x="768698" y="351692"/>
                  </a:cubicBezTo>
                  <a:cubicBezTo>
                    <a:pt x="756975" y="353367"/>
                    <a:pt x="745141" y="354394"/>
                    <a:pt x="733529" y="356716"/>
                  </a:cubicBezTo>
                  <a:cubicBezTo>
                    <a:pt x="719987" y="359424"/>
                    <a:pt x="706958" y="364493"/>
                    <a:pt x="693336" y="366764"/>
                  </a:cubicBezTo>
                  <a:cubicBezTo>
                    <a:pt x="683288" y="368439"/>
                    <a:pt x="673180" y="369791"/>
                    <a:pt x="663191" y="371789"/>
                  </a:cubicBezTo>
                  <a:cubicBezTo>
                    <a:pt x="656420" y="373143"/>
                    <a:pt x="649733" y="374916"/>
                    <a:pt x="643094" y="376813"/>
                  </a:cubicBezTo>
                  <a:cubicBezTo>
                    <a:pt x="638002" y="378268"/>
                    <a:pt x="633192" y="380688"/>
                    <a:pt x="628022" y="381837"/>
                  </a:cubicBezTo>
                  <a:cubicBezTo>
                    <a:pt x="618078" y="384047"/>
                    <a:pt x="607838" y="384727"/>
                    <a:pt x="597877" y="386861"/>
                  </a:cubicBezTo>
                  <a:cubicBezTo>
                    <a:pt x="584373" y="389755"/>
                    <a:pt x="571081" y="393559"/>
                    <a:pt x="557683" y="396909"/>
                  </a:cubicBezTo>
                  <a:cubicBezTo>
                    <a:pt x="550984" y="398584"/>
                    <a:pt x="544438" y="401078"/>
                    <a:pt x="537586" y="401934"/>
                  </a:cubicBezTo>
                  <a:lnTo>
                    <a:pt x="497393" y="406958"/>
                  </a:lnTo>
                  <a:cubicBezTo>
                    <a:pt x="492369" y="408633"/>
                    <a:pt x="487458" y="410698"/>
                    <a:pt x="482320" y="411982"/>
                  </a:cubicBezTo>
                  <a:cubicBezTo>
                    <a:pt x="451931" y="419579"/>
                    <a:pt x="432149" y="423697"/>
                    <a:pt x="401934" y="427054"/>
                  </a:cubicBezTo>
                  <a:cubicBezTo>
                    <a:pt x="383549" y="429097"/>
                    <a:pt x="365090" y="430404"/>
                    <a:pt x="346668" y="432079"/>
                  </a:cubicBezTo>
                  <a:cubicBezTo>
                    <a:pt x="320342" y="430982"/>
                    <a:pt x="251147" y="439228"/>
                    <a:pt x="211015" y="422030"/>
                  </a:cubicBezTo>
                  <a:cubicBezTo>
                    <a:pt x="204131" y="419080"/>
                    <a:pt x="197617" y="415331"/>
                    <a:pt x="190918" y="411982"/>
                  </a:cubicBezTo>
                  <a:cubicBezTo>
                    <a:pt x="150139" y="371200"/>
                    <a:pt x="202978" y="418872"/>
                    <a:pt x="155749" y="391885"/>
                  </a:cubicBezTo>
                  <a:cubicBezTo>
                    <a:pt x="149580" y="388360"/>
                    <a:pt x="146072" y="381437"/>
                    <a:pt x="140677" y="376813"/>
                  </a:cubicBezTo>
                  <a:cubicBezTo>
                    <a:pt x="134319" y="371363"/>
                    <a:pt x="126938" y="367190"/>
                    <a:pt x="120580" y="361740"/>
                  </a:cubicBezTo>
                  <a:cubicBezTo>
                    <a:pt x="96632" y="341213"/>
                    <a:pt x="116072" y="350190"/>
                    <a:pt x="90435" y="341644"/>
                  </a:cubicBezTo>
                  <a:cubicBezTo>
                    <a:pt x="87085" y="336620"/>
                    <a:pt x="85025" y="330437"/>
                    <a:pt x="80386" y="326571"/>
                  </a:cubicBezTo>
                  <a:cubicBezTo>
                    <a:pt x="56005" y="306253"/>
                    <a:pt x="65616" y="326975"/>
                    <a:pt x="50241" y="306474"/>
                  </a:cubicBezTo>
                  <a:cubicBezTo>
                    <a:pt x="23633" y="270996"/>
                    <a:pt x="8374" y="272980"/>
                    <a:pt x="0" y="266281"/>
                  </a:cubicBezTo>
                  <a:close/>
                </a:path>
              </a:pathLst>
            </a:custGeom>
            <a:solidFill>
              <a:srgbClr val="25BDB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orca 3">
            <a:extLst>
              <a:ext uri="{FF2B5EF4-FFF2-40B4-BE49-F238E27FC236}">
                <a16:creationId xmlns:a16="http://schemas.microsoft.com/office/drawing/2014/main" id="{B416CAC7-2861-4D89-B323-9DE4D41CD92E}"/>
              </a:ext>
            </a:extLst>
          </p:cNvPr>
          <p:cNvGrpSpPr/>
          <p:nvPr/>
        </p:nvGrpSpPr>
        <p:grpSpPr>
          <a:xfrm>
            <a:off x="812042" y="4056349"/>
            <a:ext cx="2154391" cy="1142843"/>
            <a:chOff x="812042" y="4056349"/>
            <a:chExt cx="2154391" cy="11428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B37234-8CAA-4834-963C-9E7887DA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97" y="4084626"/>
              <a:ext cx="2067636" cy="1086291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A1C7E93-AA34-4B46-87A8-A9F348650A65}"/>
                </a:ext>
              </a:extLst>
            </p:cNvPr>
            <p:cNvSpPr/>
            <p:nvPr/>
          </p:nvSpPr>
          <p:spPr>
            <a:xfrm>
              <a:off x="812042" y="4056349"/>
              <a:ext cx="2154391" cy="1142843"/>
            </a:xfrm>
            <a:prstGeom prst="roundRect">
              <a:avLst/>
            </a:prstGeom>
            <a:solidFill>
              <a:srgbClr val="25BD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3" name="orca 4">
            <a:extLst>
              <a:ext uri="{FF2B5EF4-FFF2-40B4-BE49-F238E27FC236}">
                <a16:creationId xmlns:a16="http://schemas.microsoft.com/office/drawing/2014/main" id="{44243383-8B78-4E37-A7DC-6A3CEF975BA2}"/>
              </a:ext>
            </a:extLst>
          </p:cNvPr>
          <p:cNvGrpSpPr/>
          <p:nvPr/>
        </p:nvGrpSpPr>
        <p:grpSpPr>
          <a:xfrm>
            <a:off x="2770380" y="3795799"/>
            <a:ext cx="1944921" cy="941484"/>
            <a:chOff x="2770380" y="3795799"/>
            <a:chExt cx="1944921" cy="941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0E10E89-7FD7-402B-9D13-5FC99327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2200">
              <a:off x="2966433" y="3795799"/>
              <a:ext cx="1701740" cy="894057"/>
            </a:xfrm>
            <a:prstGeom prst="rect">
              <a:avLst/>
            </a:prstGeom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F15ABB8-3FE1-4F5C-B0B8-5046590D499B}"/>
                </a:ext>
              </a:extLst>
            </p:cNvPr>
            <p:cNvSpPr/>
            <p:nvPr/>
          </p:nvSpPr>
          <p:spPr>
            <a:xfrm>
              <a:off x="2770380" y="4094328"/>
              <a:ext cx="1944921" cy="642955"/>
            </a:xfrm>
            <a:custGeom>
              <a:avLst/>
              <a:gdLst>
                <a:gd name="connsiteX0" fmla="*/ 54707 w 1944921"/>
                <a:gd name="connsiteY0" fmla="*/ 177421 h 642955"/>
                <a:gd name="connsiteX1" fmla="*/ 54707 w 1944921"/>
                <a:gd name="connsiteY1" fmla="*/ 177421 h 642955"/>
                <a:gd name="connsiteX2" fmla="*/ 218480 w 1944921"/>
                <a:gd name="connsiteY2" fmla="*/ 197893 h 642955"/>
                <a:gd name="connsiteX3" fmla="*/ 238951 w 1944921"/>
                <a:gd name="connsiteY3" fmla="*/ 204717 h 642955"/>
                <a:gd name="connsiteX4" fmla="*/ 423196 w 1944921"/>
                <a:gd name="connsiteY4" fmla="*/ 197893 h 642955"/>
                <a:gd name="connsiteX5" fmla="*/ 470963 w 1944921"/>
                <a:gd name="connsiteY5" fmla="*/ 184245 h 642955"/>
                <a:gd name="connsiteX6" fmla="*/ 511907 w 1944921"/>
                <a:gd name="connsiteY6" fmla="*/ 177421 h 642955"/>
                <a:gd name="connsiteX7" fmla="*/ 573321 w 1944921"/>
                <a:gd name="connsiteY7" fmla="*/ 156950 h 642955"/>
                <a:gd name="connsiteX8" fmla="*/ 593793 w 1944921"/>
                <a:gd name="connsiteY8" fmla="*/ 150126 h 642955"/>
                <a:gd name="connsiteX9" fmla="*/ 648384 w 1944921"/>
                <a:gd name="connsiteY9" fmla="*/ 136478 h 642955"/>
                <a:gd name="connsiteX10" fmla="*/ 702975 w 1944921"/>
                <a:gd name="connsiteY10" fmla="*/ 122830 h 642955"/>
                <a:gd name="connsiteX11" fmla="*/ 723447 w 1944921"/>
                <a:gd name="connsiteY11" fmla="*/ 116006 h 642955"/>
                <a:gd name="connsiteX12" fmla="*/ 784862 w 1944921"/>
                <a:gd name="connsiteY12" fmla="*/ 109182 h 642955"/>
                <a:gd name="connsiteX13" fmla="*/ 873572 w 1944921"/>
                <a:gd name="connsiteY13" fmla="*/ 88711 h 642955"/>
                <a:gd name="connsiteX14" fmla="*/ 948635 w 1944921"/>
                <a:gd name="connsiteY14" fmla="*/ 75063 h 642955"/>
                <a:gd name="connsiteX15" fmla="*/ 989578 w 1944921"/>
                <a:gd name="connsiteY15" fmla="*/ 61415 h 642955"/>
                <a:gd name="connsiteX16" fmla="*/ 1016874 w 1944921"/>
                <a:gd name="connsiteY16" fmla="*/ 54591 h 642955"/>
                <a:gd name="connsiteX17" fmla="*/ 1064641 w 1944921"/>
                <a:gd name="connsiteY17" fmla="*/ 40944 h 642955"/>
                <a:gd name="connsiteX18" fmla="*/ 1105584 w 1944921"/>
                <a:gd name="connsiteY18" fmla="*/ 34120 h 642955"/>
                <a:gd name="connsiteX19" fmla="*/ 1180647 w 1944921"/>
                <a:gd name="connsiteY19" fmla="*/ 20472 h 642955"/>
                <a:gd name="connsiteX20" fmla="*/ 1228414 w 1944921"/>
                <a:gd name="connsiteY20" fmla="*/ 13648 h 642955"/>
                <a:gd name="connsiteX21" fmla="*/ 1262533 w 1944921"/>
                <a:gd name="connsiteY21" fmla="*/ 6824 h 642955"/>
                <a:gd name="connsiteX22" fmla="*/ 1303477 w 1944921"/>
                <a:gd name="connsiteY22" fmla="*/ 0 h 642955"/>
                <a:gd name="connsiteX23" fmla="*/ 1487721 w 1944921"/>
                <a:gd name="connsiteY23" fmla="*/ 6824 h 642955"/>
                <a:gd name="connsiteX24" fmla="*/ 1549136 w 1944921"/>
                <a:gd name="connsiteY24" fmla="*/ 27296 h 642955"/>
                <a:gd name="connsiteX25" fmla="*/ 1596904 w 1944921"/>
                <a:gd name="connsiteY25" fmla="*/ 47768 h 642955"/>
                <a:gd name="connsiteX26" fmla="*/ 1617375 w 1944921"/>
                <a:gd name="connsiteY26" fmla="*/ 61415 h 642955"/>
                <a:gd name="connsiteX27" fmla="*/ 1671966 w 1944921"/>
                <a:gd name="connsiteY27" fmla="*/ 75063 h 642955"/>
                <a:gd name="connsiteX28" fmla="*/ 1726557 w 1944921"/>
                <a:gd name="connsiteY28" fmla="*/ 116006 h 642955"/>
                <a:gd name="connsiteX29" fmla="*/ 1747029 w 1944921"/>
                <a:gd name="connsiteY29" fmla="*/ 122830 h 642955"/>
                <a:gd name="connsiteX30" fmla="*/ 1794796 w 1944921"/>
                <a:gd name="connsiteY30" fmla="*/ 143302 h 642955"/>
                <a:gd name="connsiteX31" fmla="*/ 1835739 w 1944921"/>
                <a:gd name="connsiteY31" fmla="*/ 170597 h 642955"/>
                <a:gd name="connsiteX32" fmla="*/ 1876683 w 1944921"/>
                <a:gd name="connsiteY32" fmla="*/ 204717 h 642955"/>
                <a:gd name="connsiteX33" fmla="*/ 1897154 w 1944921"/>
                <a:gd name="connsiteY33" fmla="*/ 218365 h 642955"/>
                <a:gd name="connsiteX34" fmla="*/ 1917626 w 1944921"/>
                <a:gd name="connsiteY34" fmla="*/ 238836 h 642955"/>
                <a:gd name="connsiteX35" fmla="*/ 1944921 w 1944921"/>
                <a:gd name="connsiteY35" fmla="*/ 279779 h 642955"/>
                <a:gd name="connsiteX36" fmla="*/ 1924450 w 1944921"/>
                <a:gd name="connsiteY36" fmla="*/ 395785 h 642955"/>
                <a:gd name="connsiteX37" fmla="*/ 1883507 w 1944921"/>
                <a:gd name="connsiteY37" fmla="*/ 429905 h 642955"/>
                <a:gd name="connsiteX38" fmla="*/ 1869859 w 1944921"/>
                <a:gd name="connsiteY38" fmla="*/ 457200 h 642955"/>
                <a:gd name="connsiteX39" fmla="*/ 1849387 w 1944921"/>
                <a:gd name="connsiteY39" fmla="*/ 464024 h 642955"/>
                <a:gd name="connsiteX40" fmla="*/ 1787972 w 1944921"/>
                <a:gd name="connsiteY40" fmla="*/ 491320 h 642955"/>
                <a:gd name="connsiteX41" fmla="*/ 1740205 w 1944921"/>
                <a:gd name="connsiteY41" fmla="*/ 511791 h 642955"/>
                <a:gd name="connsiteX42" fmla="*/ 1658319 w 1944921"/>
                <a:gd name="connsiteY42" fmla="*/ 532263 h 642955"/>
                <a:gd name="connsiteX43" fmla="*/ 1583256 w 1944921"/>
                <a:gd name="connsiteY43" fmla="*/ 552735 h 642955"/>
                <a:gd name="connsiteX44" fmla="*/ 1562784 w 1944921"/>
                <a:gd name="connsiteY44" fmla="*/ 559559 h 642955"/>
                <a:gd name="connsiteX45" fmla="*/ 1508193 w 1944921"/>
                <a:gd name="connsiteY45" fmla="*/ 566382 h 642955"/>
                <a:gd name="connsiteX46" fmla="*/ 1317124 w 1944921"/>
                <a:gd name="connsiteY46" fmla="*/ 580030 h 642955"/>
                <a:gd name="connsiteX47" fmla="*/ 1269357 w 1944921"/>
                <a:gd name="connsiteY47" fmla="*/ 586854 h 642955"/>
                <a:gd name="connsiteX48" fmla="*/ 1248886 w 1944921"/>
                <a:gd name="connsiteY48" fmla="*/ 593678 h 642955"/>
                <a:gd name="connsiteX49" fmla="*/ 1221590 w 1944921"/>
                <a:gd name="connsiteY49" fmla="*/ 600502 h 642955"/>
                <a:gd name="connsiteX50" fmla="*/ 1173823 w 1944921"/>
                <a:gd name="connsiteY50" fmla="*/ 607326 h 642955"/>
                <a:gd name="connsiteX51" fmla="*/ 1044169 w 1944921"/>
                <a:gd name="connsiteY51" fmla="*/ 620973 h 642955"/>
                <a:gd name="connsiteX52" fmla="*/ 737095 w 1944921"/>
                <a:gd name="connsiteY52" fmla="*/ 634621 h 642955"/>
                <a:gd name="connsiteX53" fmla="*/ 586969 w 1944921"/>
                <a:gd name="connsiteY53" fmla="*/ 620973 h 642955"/>
                <a:gd name="connsiteX54" fmla="*/ 450492 w 1944921"/>
                <a:gd name="connsiteY54" fmla="*/ 614150 h 642955"/>
                <a:gd name="connsiteX55" fmla="*/ 423196 w 1944921"/>
                <a:gd name="connsiteY55" fmla="*/ 600502 h 642955"/>
                <a:gd name="connsiteX56" fmla="*/ 368605 w 1944921"/>
                <a:gd name="connsiteY56" fmla="*/ 593678 h 642955"/>
                <a:gd name="connsiteX57" fmla="*/ 327662 w 1944921"/>
                <a:gd name="connsiteY57" fmla="*/ 580030 h 642955"/>
                <a:gd name="connsiteX58" fmla="*/ 307190 w 1944921"/>
                <a:gd name="connsiteY58" fmla="*/ 573206 h 642955"/>
                <a:gd name="connsiteX59" fmla="*/ 252599 w 1944921"/>
                <a:gd name="connsiteY59" fmla="*/ 545911 h 642955"/>
                <a:gd name="connsiteX60" fmla="*/ 225304 w 1944921"/>
                <a:gd name="connsiteY60" fmla="*/ 525439 h 642955"/>
                <a:gd name="connsiteX61" fmla="*/ 143417 w 1944921"/>
                <a:gd name="connsiteY61" fmla="*/ 484496 h 642955"/>
                <a:gd name="connsiteX62" fmla="*/ 122945 w 1944921"/>
                <a:gd name="connsiteY62" fmla="*/ 470848 h 642955"/>
                <a:gd name="connsiteX63" fmla="*/ 109298 w 1944921"/>
                <a:gd name="connsiteY63" fmla="*/ 436729 h 642955"/>
                <a:gd name="connsiteX64" fmla="*/ 82002 w 1944921"/>
                <a:gd name="connsiteY64" fmla="*/ 395785 h 642955"/>
                <a:gd name="connsiteX65" fmla="*/ 68354 w 1944921"/>
                <a:gd name="connsiteY65" fmla="*/ 375314 h 642955"/>
                <a:gd name="connsiteX66" fmla="*/ 54707 w 1944921"/>
                <a:gd name="connsiteY66" fmla="*/ 348018 h 642955"/>
                <a:gd name="connsiteX67" fmla="*/ 47883 w 1944921"/>
                <a:gd name="connsiteY67" fmla="*/ 320723 h 642955"/>
                <a:gd name="connsiteX68" fmla="*/ 34235 w 1944921"/>
                <a:gd name="connsiteY68" fmla="*/ 300251 h 642955"/>
                <a:gd name="connsiteX69" fmla="*/ 13763 w 1944921"/>
                <a:gd name="connsiteY69" fmla="*/ 259308 h 642955"/>
                <a:gd name="connsiteX70" fmla="*/ 6939 w 1944921"/>
                <a:gd name="connsiteY70" fmla="*/ 191069 h 642955"/>
                <a:gd name="connsiteX71" fmla="*/ 54707 w 1944921"/>
                <a:gd name="connsiteY71" fmla="*/ 177421 h 64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44921" h="642955">
                  <a:moveTo>
                    <a:pt x="54707" y="177421"/>
                  </a:moveTo>
                  <a:lnTo>
                    <a:pt x="54707" y="177421"/>
                  </a:lnTo>
                  <a:cubicBezTo>
                    <a:pt x="109298" y="184245"/>
                    <a:pt x="164058" y="189830"/>
                    <a:pt x="218480" y="197893"/>
                  </a:cubicBezTo>
                  <a:cubicBezTo>
                    <a:pt x="225595" y="198947"/>
                    <a:pt x="231758" y="204717"/>
                    <a:pt x="238951" y="204717"/>
                  </a:cubicBezTo>
                  <a:cubicBezTo>
                    <a:pt x="300408" y="204717"/>
                    <a:pt x="361781" y="200168"/>
                    <a:pt x="423196" y="197893"/>
                  </a:cubicBezTo>
                  <a:cubicBezTo>
                    <a:pt x="442706" y="191390"/>
                    <a:pt x="449544" y="188529"/>
                    <a:pt x="470963" y="184245"/>
                  </a:cubicBezTo>
                  <a:cubicBezTo>
                    <a:pt x="484531" y="181531"/>
                    <a:pt x="498259" y="179696"/>
                    <a:pt x="511907" y="177421"/>
                  </a:cubicBezTo>
                  <a:lnTo>
                    <a:pt x="573321" y="156950"/>
                  </a:lnTo>
                  <a:cubicBezTo>
                    <a:pt x="580145" y="154675"/>
                    <a:pt x="586815" y="151871"/>
                    <a:pt x="593793" y="150126"/>
                  </a:cubicBezTo>
                  <a:cubicBezTo>
                    <a:pt x="611990" y="145577"/>
                    <a:pt x="630589" y="142410"/>
                    <a:pt x="648384" y="136478"/>
                  </a:cubicBezTo>
                  <a:cubicBezTo>
                    <a:pt x="695180" y="120879"/>
                    <a:pt x="637098" y="139299"/>
                    <a:pt x="702975" y="122830"/>
                  </a:cubicBezTo>
                  <a:cubicBezTo>
                    <a:pt x="709953" y="121085"/>
                    <a:pt x="716352" y="117189"/>
                    <a:pt x="723447" y="116006"/>
                  </a:cubicBezTo>
                  <a:cubicBezTo>
                    <a:pt x="743764" y="112620"/>
                    <a:pt x="764390" y="111457"/>
                    <a:pt x="784862" y="109182"/>
                  </a:cubicBezTo>
                  <a:cubicBezTo>
                    <a:pt x="841064" y="90449"/>
                    <a:pt x="811564" y="97570"/>
                    <a:pt x="873572" y="88711"/>
                  </a:cubicBezTo>
                  <a:cubicBezTo>
                    <a:pt x="929602" y="70034"/>
                    <a:pt x="840607" y="98212"/>
                    <a:pt x="948635" y="75063"/>
                  </a:cubicBezTo>
                  <a:cubicBezTo>
                    <a:pt x="962702" y="72049"/>
                    <a:pt x="975622" y="64904"/>
                    <a:pt x="989578" y="61415"/>
                  </a:cubicBezTo>
                  <a:cubicBezTo>
                    <a:pt x="998677" y="59140"/>
                    <a:pt x="1007856" y="57167"/>
                    <a:pt x="1016874" y="54591"/>
                  </a:cubicBezTo>
                  <a:cubicBezTo>
                    <a:pt x="1047220" y="45921"/>
                    <a:pt x="1029092" y="48054"/>
                    <a:pt x="1064641" y="40944"/>
                  </a:cubicBezTo>
                  <a:cubicBezTo>
                    <a:pt x="1078208" y="38231"/>
                    <a:pt x="1091971" y="36595"/>
                    <a:pt x="1105584" y="34120"/>
                  </a:cubicBezTo>
                  <a:cubicBezTo>
                    <a:pt x="1164137" y="23474"/>
                    <a:pt x="1115302" y="30525"/>
                    <a:pt x="1180647" y="20472"/>
                  </a:cubicBezTo>
                  <a:cubicBezTo>
                    <a:pt x="1196544" y="18026"/>
                    <a:pt x="1212549" y="16292"/>
                    <a:pt x="1228414" y="13648"/>
                  </a:cubicBezTo>
                  <a:cubicBezTo>
                    <a:pt x="1239854" y="11741"/>
                    <a:pt x="1251122" y="8899"/>
                    <a:pt x="1262533" y="6824"/>
                  </a:cubicBezTo>
                  <a:cubicBezTo>
                    <a:pt x="1276146" y="4349"/>
                    <a:pt x="1289829" y="2275"/>
                    <a:pt x="1303477" y="0"/>
                  </a:cubicBezTo>
                  <a:cubicBezTo>
                    <a:pt x="1364892" y="2275"/>
                    <a:pt x="1426640" y="37"/>
                    <a:pt x="1487721" y="6824"/>
                  </a:cubicBezTo>
                  <a:cubicBezTo>
                    <a:pt x="1509168" y="9207"/>
                    <a:pt x="1528664" y="20472"/>
                    <a:pt x="1549136" y="27296"/>
                  </a:cubicBezTo>
                  <a:cubicBezTo>
                    <a:pt x="1572104" y="34952"/>
                    <a:pt x="1573292" y="34275"/>
                    <a:pt x="1596904" y="47768"/>
                  </a:cubicBezTo>
                  <a:cubicBezTo>
                    <a:pt x="1604024" y="51837"/>
                    <a:pt x="1609696" y="58536"/>
                    <a:pt x="1617375" y="61415"/>
                  </a:cubicBezTo>
                  <a:cubicBezTo>
                    <a:pt x="1648521" y="73094"/>
                    <a:pt x="1646710" y="62435"/>
                    <a:pt x="1671966" y="75063"/>
                  </a:cubicBezTo>
                  <a:cubicBezTo>
                    <a:pt x="1770987" y="124574"/>
                    <a:pt x="1655508" y="68640"/>
                    <a:pt x="1726557" y="116006"/>
                  </a:cubicBezTo>
                  <a:cubicBezTo>
                    <a:pt x="1732542" y="119996"/>
                    <a:pt x="1740417" y="119996"/>
                    <a:pt x="1747029" y="122830"/>
                  </a:cubicBezTo>
                  <a:cubicBezTo>
                    <a:pt x="1806055" y="148127"/>
                    <a:pt x="1746785" y="127298"/>
                    <a:pt x="1794796" y="143302"/>
                  </a:cubicBezTo>
                  <a:cubicBezTo>
                    <a:pt x="1833605" y="182109"/>
                    <a:pt x="1796237" y="150845"/>
                    <a:pt x="1835739" y="170597"/>
                  </a:cubicBezTo>
                  <a:cubicBezTo>
                    <a:pt x="1861153" y="183304"/>
                    <a:pt x="1854045" y="185852"/>
                    <a:pt x="1876683" y="204717"/>
                  </a:cubicBezTo>
                  <a:cubicBezTo>
                    <a:pt x="1882983" y="209967"/>
                    <a:pt x="1890854" y="213115"/>
                    <a:pt x="1897154" y="218365"/>
                  </a:cubicBezTo>
                  <a:cubicBezTo>
                    <a:pt x="1904568" y="224543"/>
                    <a:pt x="1911701" y="231219"/>
                    <a:pt x="1917626" y="238836"/>
                  </a:cubicBezTo>
                  <a:cubicBezTo>
                    <a:pt x="1927696" y="251783"/>
                    <a:pt x="1944921" y="279779"/>
                    <a:pt x="1944921" y="279779"/>
                  </a:cubicBezTo>
                  <a:cubicBezTo>
                    <a:pt x="1944337" y="286209"/>
                    <a:pt x="1941725" y="378510"/>
                    <a:pt x="1924450" y="395785"/>
                  </a:cubicBezTo>
                  <a:cubicBezTo>
                    <a:pt x="1898179" y="422056"/>
                    <a:pt x="1912008" y="410904"/>
                    <a:pt x="1883507" y="429905"/>
                  </a:cubicBezTo>
                  <a:cubicBezTo>
                    <a:pt x="1878958" y="439003"/>
                    <a:pt x="1877052" y="450007"/>
                    <a:pt x="1869859" y="457200"/>
                  </a:cubicBezTo>
                  <a:cubicBezTo>
                    <a:pt x="1864773" y="462286"/>
                    <a:pt x="1855821" y="460807"/>
                    <a:pt x="1849387" y="464024"/>
                  </a:cubicBezTo>
                  <a:cubicBezTo>
                    <a:pt x="1784502" y="496467"/>
                    <a:pt x="1893610" y="456107"/>
                    <a:pt x="1787972" y="491320"/>
                  </a:cubicBezTo>
                  <a:cubicBezTo>
                    <a:pt x="1722083" y="513283"/>
                    <a:pt x="1824519" y="478066"/>
                    <a:pt x="1740205" y="511791"/>
                  </a:cubicBezTo>
                  <a:cubicBezTo>
                    <a:pt x="1701581" y="527240"/>
                    <a:pt x="1698598" y="525550"/>
                    <a:pt x="1658319" y="532263"/>
                  </a:cubicBezTo>
                  <a:cubicBezTo>
                    <a:pt x="1619301" y="558275"/>
                    <a:pt x="1653336" y="539993"/>
                    <a:pt x="1583256" y="552735"/>
                  </a:cubicBezTo>
                  <a:cubicBezTo>
                    <a:pt x="1576179" y="554022"/>
                    <a:pt x="1569861" y="558272"/>
                    <a:pt x="1562784" y="559559"/>
                  </a:cubicBezTo>
                  <a:cubicBezTo>
                    <a:pt x="1544741" y="562839"/>
                    <a:pt x="1526468" y="564859"/>
                    <a:pt x="1508193" y="566382"/>
                  </a:cubicBezTo>
                  <a:cubicBezTo>
                    <a:pt x="1444562" y="571684"/>
                    <a:pt x="1317124" y="580030"/>
                    <a:pt x="1317124" y="580030"/>
                  </a:cubicBezTo>
                  <a:cubicBezTo>
                    <a:pt x="1301202" y="582305"/>
                    <a:pt x="1285129" y="583700"/>
                    <a:pt x="1269357" y="586854"/>
                  </a:cubicBezTo>
                  <a:cubicBezTo>
                    <a:pt x="1262304" y="588265"/>
                    <a:pt x="1255802" y="591702"/>
                    <a:pt x="1248886" y="593678"/>
                  </a:cubicBezTo>
                  <a:cubicBezTo>
                    <a:pt x="1239868" y="596255"/>
                    <a:pt x="1230817" y="598824"/>
                    <a:pt x="1221590" y="600502"/>
                  </a:cubicBezTo>
                  <a:cubicBezTo>
                    <a:pt x="1205765" y="603379"/>
                    <a:pt x="1189766" y="605200"/>
                    <a:pt x="1173823" y="607326"/>
                  </a:cubicBezTo>
                  <a:cubicBezTo>
                    <a:pt x="1109917" y="615847"/>
                    <a:pt x="1116102" y="614435"/>
                    <a:pt x="1044169" y="620973"/>
                  </a:cubicBezTo>
                  <a:cubicBezTo>
                    <a:pt x="935540" y="657184"/>
                    <a:pt x="997689" y="638693"/>
                    <a:pt x="737095" y="634621"/>
                  </a:cubicBezTo>
                  <a:cubicBezTo>
                    <a:pt x="686853" y="633836"/>
                    <a:pt x="637090" y="624553"/>
                    <a:pt x="586969" y="620973"/>
                  </a:cubicBezTo>
                  <a:cubicBezTo>
                    <a:pt x="541536" y="617728"/>
                    <a:pt x="495984" y="616424"/>
                    <a:pt x="450492" y="614150"/>
                  </a:cubicBezTo>
                  <a:cubicBezTo>
                    <a:pt x="441393" y="609601"/>
                    <a:pt x="433065" y="602969"/>
                    <a:pt x="423196" y="600502"/>
                  </a:cubicBezTo>
                  <a:cubicBezTo>
                    <a:pt x="405405" y="596054"/>
                    <a:pt x="386537" y="597521"/>
                    <a:pt x="368605" y="593678"/>
                  </a:cubicBezTo>
                  <a:cubicBezTo>
                    <a:pt x="354538" y="590664"/>
                    <a:pt x="341310" y="584579"/>
                    <a:pt x="327662" y="580030"/>
                  </a:cubicBezTo>
                  <a:cubicBezTo>
                    <a:pt x="320838" y="577755"/>
                    <a:pt x="313624" y="576423"/>
                    <a:pt x="307190" y="573206"/>
                  </a:cubicBezTo>
                  <a:cubicBezTo>
                    <a:pt x="288993" y="564108"/>
                    <a:pt x="268875" y="558118"/>
                    <a:pt x="252599" y="545911"/>
                  </a:cubicBezTo>
                  <a:cubicBezTo>
                    <a:pt x="243501" y="539087"/>
                    <a:pt x="235476" y="530525"/>
                    <a:pt x="225304" y="525439"/>
                  </a:cubicBezTo>
                  <a:cubicBezTo>
                    <a:pt x="112289" y="468930"/>
                    <a:pt x="260760" y="562724"/>
                    <a:pt x="143417" y="484496"/>
                  </a:cubicBezTo>
                  <a:lnTo>
                    <a:pt x="122945" y="470848"/>
                  </a:lnTo>
                  <a:cubicBezTo>
                    <a:pt x="118396" y="459475"/>
                    <a:pt x="115163" y="447482"/>
                    <a:pt x="109298" y="436729"/>
                  </a:cubicBezTo>
                  <a:cubicBezTo>
                    <a:pt x="101444" y="422329"/>
                    <a:pt x="91101" y="409433"/>
                    <a:pt x="82002" y="395785"/>
                  </a:cubicBezTo>
                  <a:cubicBezTo>
                    <a:pt x="77453" y="388961"/>
                    <a:pt x="72021" y="382649"/>
                    <a:pt x="68354" y="375314"/>
                  </a:cubicBezTo>
                  <a:cubicBezTo>
                    <a:pt x="63805" y="366215"/>
                    <a:pt x="58279" y="357543"/>
                    <a:pt x="54707" y="348018"/>
                  </a:cubicBezTo>
                  <a:cubicBezTo>
                    <a:pt x="51414" y="339237"/>
                    <a:pt x="51577" y="329343"/>
                    <a:pt x="47883" y="320723"/>
                  </a:cubicBezTo>
                  <a:cubicBezTo>
                    <a:pt x="44652" y="313185"/>
                    <a:pt x="37903" y="307587"/>
                    <a:pt x="34235" y="300251"/>
                  </a:cubicBezTo>
                  <a:cubicBezTo>
                    <a:pt x="5985" y="243752"/>
                    <a:pt x="52872" y="317969"/>
                    <a:pt x="13763" y="259308"/>
                  </a:cubicBezTo>
                  <a:cubicBezTo>
                    <a:pt x="3478" y="228452"/>
                    <a:pt x="-7498" y="219945"/>
                    <a:pt x="6939" y="191069"/>
                  </a:cubicBezTo>
                  <a:cubicBezTo>
                    <a:pt x="7956" y="189034"/>
                    <a:pt x="46746" y="179696"/>
                    <a:pt x="54707" y="177421"/>
                  </a:cubicBezTo>
                  <a:close/>
                </a:path>
              </a:pathLst>
            </a:custGeom>
            <a:solidFill>
              <a:srgbClr val="25BDB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orca 5">
            <a:extLst>
              <a:ext uri="{FF2B5EF4-FFF2-40B4-BE49-F238E27FC236}">
                <a16:creationId xmlns:a16="http://schemas.microsoft.com/office/drawing/2014/main" id="{59A0190C-BB4C-408D-9330-98C389C46105}"/>
              </a:ext>
            </a:extLst>
          </p:cNvPr>
          <p:cNvGrpSpPr/>
          <p:nvPr/>
        </p:nvGrpSpPr>
        <p:grpSpPr>
          <a:xfrm>
            <a:off x="4210335" y="4229485"/>
            <a:ext cx="1964772" cy="987215"/>
            <a:chOff x="4210335" y="4229485"/>
            <a:chExt cx="1964772" cy="987215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0BE14A7-E1EB-46C9-9886-416E12F4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9719" flipH="1">
              <a:off x="4361544" y="4229485"/>
              <a:ext cx="1701740" cy="894057"/>
            </a:xfrm>
            <a:prstGeom prst="rect">
              <a:avLst/>
            </a:prstGeom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4E852A8-0B6C-469F-B83A-500E7203D753}"/>
                </a:ext>
              </a:extLst>
            </p:cNvPr>
            <p:cNvSpPr/>
            <p:nvPr/>
          </p:nvSpPr>
          <p:spPr>
            <a:xfrm>
              <a:off x="4210335" y="4442346"/>
              <a:ext cx="1964772" cy="774354"/>
            </a:xfrm>
            <a:custGeom>
              <a:avLst/>
              <a:gdLst>
                <a:gd name="connsiteX0" fmla="*/ 0 w 1970311"/>
                <a:gd name="connsiteY0" fmla="*/ 225188 h 818866"/>
                <a:gd name="connsiteX1" fmla="*/ 0 w 1970311"/>
                <a:gd name="connsiteY1" fmla="*/ 225188 h 818866"/>
                <a:gd name="connsiteX2" fmla="*/ 211541 w 1970311"/>
                <a:gd name="connsiteY2" fmla="*/ 88711 h 818866"/>
                <a:gd name="connsiteX3" fmla="*/ 307075 w 1970311"/>
                <a:gd name="connsiteY3" fmla="*/ 68239 h 818866"/>
                <a:gd name="connsiteX4" fmla="*/ 504967 w 1970311"/>
                <a:gd name="connsiteY4" fmla="*/ 54591 h 818866"/>
                <a:gd name="connsiteX5" fmla="*/ 566382 w 1970311"/>
                <a:gd name="connsiteY5" fmla="*/ 34120 h 818866"/>
                <a:gd name="connsiteX6" fmla="*/ 586854 w 1970311"/>
                <a:gd name="connsiteY6" fmla="*/ 27296 h 818866"/>
                <a:gd name="connsiteX7" fmla="*/ 607326 w 1970311"/>
                <a:gd name="connsiteY7" fmla="*/ 20472 h 818866"/>
                <a:gd name="connsiteX8" fmla="*/ 641445 w 1970311"/>
                <a:gd name="connsiteY8" fmla="*/ 13648 h 818866"/>
                <a:gd name="connsiteX9" fmla="*/ 764275 w 1970311"/>
                <a:gd name="connsiteY9" fmla="*/ 0 h 818866"/>
                <a:gd name="connsiteX10" fmla="*/ 791570 w 1970311"/>
                <a:gd name="connsiteY10" fmla="*/ 6824 h 818866"/>
                <a:gd name="connsiteX11" fmla="*/ 832514 w 1970311"/>
                <a:gd name="connsiteY11" fmla="*/ 20472 h 818866"/>
                <a:gd name="connsiteX12" fmla="*/ 873457 w 1970311"/>
                <a:gd name="connsiteY12" fmla="*/ 34120 h 818866"/>
                <a:gd name="connsiteX13" fmla="*/ 914400 w 1970311"/>
                <a:gd name="connsiteY13" fmla="*/ 47767 h 818866"/>
                <a:gd name="connsiteX14" fmla="*/ 948520 w 1970311"/>
                <a:gd name="connsiteY14" fmla="*/ 54591 h 818866"/>
                <a:gd name="connsiteX15" fmla="*/ 989463 w 1970311"/>
                <a:gd name="connsiteY15" fmla="*/ 68239 h 818866"/>
                <a:gd name="connsiteX16" fmla="*/ 1057702 w 1970311"/>
                <a:gd name="connsiteY16" fmla="*/ 75063 h 818866"/>
                <a:gd name="connsiteX17" fmla="*/ 1153236 w 1970311"/>
                <a:gd name="connsiteY17" fmla="*/ 95535 h 818866"/>
                <a:gd name="connsiteX18" fmla="*/ 1235123 w 1970311"/>
                <a:gd name="connsiteY18" fmla="*/ 88711 h 818866"/>
                <a:gd name="connsiteX19" fmla="*/ 1282890 w 1970311"/>
                <a:gd name="connsiteY19" fmla="*/ 75063 h 818866"/>
                <a:gd name="connsiteX20" fmla="*/ 1589965 w 1970311"/>
                <a:gd name="connsiteY20" fmla="*/ 81887 h 818866"/>
                <a:gd name="connsiteX21" fmla="*/ 1665027 w 1970311"/>
                <a:gd name="connsiteY21" fmla="*/ 102358 h 818866"/>
                <a:gd name="connsiteX22" fmla="*/ 1746914 w 1970311"/>
                <a:gd name="connsiteY22" fmla="*/ 122830 h 818866"/>
                <a:gd name="connsiteX23" fmla="*/ 1787857 w 1970311"/>
                <a:gd name="connsiteY23" fmla="*/ 136478 h 818866"/>
                <a:gd name="connsiteX24" fmla="*/ 1821976 w 1970311"/>
                <a:gd name="connsiteY24" fmla="*/ 150126 h 818866"/>
                <a:gd name="connsiteX25" fmla="*/ 1849272 w 1970311"/>
                <a:gd name="connsiteY25" fmla="*/ 156950 h 818866"/>
                <a:gd name="connsiteX26" fmla="*/ 1897039 w 1970311"/>
                <a:gd name="connsiteY26" fmla="*/ 170597 h 818866"/>
                <a:gd name="connsiteX27" fmla="*/ 1937982 w 1970311"/>
                <a:gd name="connsiteY27" fmla="*/ 204717 h 818866"/>
                <a:gd name="connsiteX28" fmla="*/ 1944806 w 1970311"/>
                <a:gd name="connsiteY28" fmla="*/ 225188 h 818866"/>
                <a:gd name="connsiteX29" fmla="*/ 1958454 w 1970311"/>
                <a:gd name="connsiteY29" fmla="*/ 245660 h 818866"/>
                <a:gd name="connsiteX30" fmla="*/ 1958454 w 1970311"/>
                <a:gd name="connsiteY30" fmla="*/ 443553 h 818866"/>
                <a:gd name="connsiteX31" fmla="*/ 1951630 w 1970311"/>
                <a:gd name="connsiteY31" fmla="*/ 477672 h 818866"/>
                <a:gd name="connsiteX32" fmla="*/ 1937982 w 1970311"/>
                <a:gd name="connsiteY32" fmla="*/ 525439 h 818866"/>
                <a:gd name="connsiteX33" fmla="*/ 1924335 w 1970311"/>
                <a:gd name="connsiteY33" fmla="*/ 545911 h 818866"/>
                <a:gd name="connsiteX34" fmla="*/ 1897039 w 1970311"/>
                <a:gd name="connsiteY34" fmla="*/ 600502 h 818866"/>
                <a:gd name="connsiteX35" fmla="*/ 1862920 w 1970311"/>
                <a:gd name="connsiteY35" fmla="*/ 655093 h 818866"/>
                <a:gd name="connsiteX36" fmla="*/ 1842448 w 1970311"/>
                <a:gd name="connsiteY36" fmla="*/ 661917 h 818866"/>
                <a:gd name="connsiteX37" fmla="*/ 1828800 w 1970311"/>
                <a:gd name="connsiteY37" fmla="*/ 682388 h 818866"/>
                <a:gd name="connsiteX38" fmla="*/ 1808329 w 1970311"/>
                <a:gd name="connsiteY38" fmla="*/ 696036 h 818866"/>
                <a:gd name="connsiteX39" fmla="*/ 1767385 w 1970311"/>
                <a:gd name="connsiteY39" fmla="*/ 730155 h 818866"/>
                <a:gd name="connsiteX40" fmla="*/ 1705970 w 1970311"/>
                <a:gd name="connsiteY40" fmla="*/ 777923 h 818866"/>
                <a:gd name="connsiteX41" fmla="*/ 1665027 w 1970311"/>
                <a:gd name="connsiteY41" fmla="*/ 791570 h 818866"/>
                <a:gd name="connsiteX42" fmla="*/ 1637732 w 1970311"/>
                <a:gd name="connsiteY42" fmla="*/ 798394 h 818866"/>
                <a:gd name="connsiteX43" fmla="*/ 1596788 w 1970311"/>
                <a:gd name="connsiteY43" fmla="*/ 812042 h 818866"/>
                <a:gd name="connsiteX44" fmla="*/ 1576317 w 1970311"/>
                <a:gd name="connsiteY44" fmla="*/ 818866 h 818866"/>
                <a:gd name="connsiteX45" fmla="*/ 1480782 w 1970311"/>
                <a:gd name="connsiteY45" fmla="*/ 812042 h 818866"/>
                <a:gd name="connsiteX46" fmla="*/ 1337481 w 1970311"/>
                <a:gd name="connsiteY46" fmla="*/ 805218 h 818866"/>
                <a:gd name="connsiteX47" fmla="*/ 1221475 w 1970311"/>
                <a:gd name="connsiteY47" fmla="*/ 791570 h 818866"/>
                <a:gd name="connsiteX48" fmla="*/ 1194179 w 1970311"/>
                <a:gd name="connsiteY48" fmla="*/ 784747 h 818866"/>
                <a:gd name="connsiteX49" fmla="*/ 1160060 w 1970311"/>
                <a:gd name="connsiteY49" fmla="*/ 777923 h 818866"/>
                <a:gd name="connsiteX50" fmla="*/ 1139588 w 1970311"/>
                <a:gd name="connsiteY50" fmla="*/ 771099 h 818866"/>
                <a:gd name="connsiteX51" fmla="*/ 1084997 w 1970311"/>
                <a:gd name="connsiteY51" fmla="*/ 750627 h 818866"/>
                <a:gd name="connsiteX52" fmla="*/ 1030406 w 1970311"/>
                <a:gd name="connsiteY52" fmla="*/ 723332 h 818866"/>
                <a:gd name="connsiteX53" fmla="*/ 1009935 w 1970311"/>
                <a:gd name="connsiteY53" fmla="*/ 709684 h 818866"/>
                <a:gd name="connsiteX54" fmla="*/ 968991 w 1970311"/>
                <a:gd name="connsiteY54" fmla="*/ 696036 h 818866"/>
                <a:gd name="connsiteX55" fmla="*/ 948520 w 1970311"/>
                <a:gd name="connsiteY55" fmla="*/ 682388 h 818866"/>
                <a:gd name="connsiteX56" fmla="*/ 873457 w 1970311"/>
                <a:gd name="connsiteY56" fmla="*/ 661917 h 818866"/>
                <a:gd name="connsiteX57" fmla="*/ 784747 w 1970311"/>
                <a:gd name="connsiteY57" fmla="*/ 641445 h 818866"/>
                <a:gd name="connsiteX58" fmla="*/ 757451 w 1970311"/>
                <a:gd name="connsiteY58" fmla="*/ 634621 h 818866"/>
                <a:gd name="connsiteX59" fmla="*/ 723332 w 1970311"/>
                <a:gd name="connsiteY59" fmla="*/ 620973 h 818866"/>
                <a:gd name="connsiteX60" fmla="*/ 675565 w 1970311"/>
                <a:gd name="connsiteY60" fmla="*/ 607326 h 818866"/>
                <a:gd name="connsiteX61" fmla="*/ 573206 w 1970311"/>
                <a:gd name="connsiteY61" fmla="*/ 593678 h 818866"/>
                <a:gd name="connsiteX62" fmla="*/ 518615 w 1970311"/>
                <a:gd name="connsiteY62" fmla="*/ 580030 h 818866"/>
                <a:gd name="connsiteX63" fmla="*/ 498144 w 1970311"/>
                <a:gd name="connsiteY63" fmla="*/ 566382 h 818866"/>
                <a:gd name="connsiteX64" fmla="*/ 470848 w 1970311"/>
                <a:gd name="connsiteY64" fmla="*/ 559558 h 818866"/>
                <a:gd name="connsiteX65" fmla="*/ 450376 w 1970311"/>
                <a:gd name="connsiteY65" fmla="*/ 552735 h 818866"/>
                <a:gd name="connsiteX66" fmla="*/ 395785 w 1970311"/>
                <a:gd name="connsiteY66" fmla="*/ 532263 h 818866"/>
                <a:gd name="connsiteX67" fmla="*/ 382138 w 1970311"/>
                <a:gd name="connsiteY67" fmla="*/ 504967 h 818866"/>
                <a:gd name="connsiteX68" fmla="*/ 293427 w 1970311"/>
                <a:gd name="connsiteY68" fmla="*/ 470848 h 818866"/>
                <a:gd name="connsiteX69" fmla="*/ 266132 w 1970311"/>
                <a:gd name="connsiteY69" fmla="*/ 464024 h 818866"/>
                <a:gd name="connsiteX70" fmla="*/ 245660 w 1970311"/>
                <a:gd name="connsiteY70" fmla="*/ 450376 h 818866"/>
                <a:gd name="connsiteX71" fmla="*/ 225188 w 1970311"/>
                <a:gd name="connsiteY71" fmla="*/ 443553 h 818866"/>
                <a:gd name="connsiteX72" fmla="*/ 184245 w 1970311"/>
                <a:gd name="connsiteY72" fmla="*/ 423081 h 818866"/>
                <a:gd name="connsiteX73" fmla="*/ 136478 w 1970311"/>
                <a:gd name="connsiteY73" fmla="*/ 395785 h 818866"/>
                <a:gd name="connsiteX74" fmla="*/ 116006 w 1970311"/>
                <a:gd name="connsiteY74" fmla="*/ 388961 h 818866"/>
                <a:gd name="connsiteX75" fmla="*/ 95535 w 1970311"/>
                <a:gd name="connsiteY75" fmla="*/ 375314 h 818866"/>
                <a:gd name="connsiteX76" fmla="*/ 54591 w 1970311"/>
                <a:gd name="connsiteY76" fmla="*/ 361666 h 818866"/>
                <a:gd name="connsiteX77" fmla="*/ 20472 w 1970311"/>
                <a:gd name="connsiteY77" fmla="*/ 320723 h 818866"/>
                <a:gd name="connsiteX78" fmla="*/ 0 w 1970311"/>
                <a:gd name="connsiteY78" fmla="*/ 293427 h 818866"/>
                <a:gd name="connsiteX79" fmla="*/ 0 w 1970311"/>
                <a:gd name="connsiteY79" fmla="*/ 225188 h 8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70311" h="818866">
                  <a:moveTo>
                    <a:pt x="0" y="225188"/>
                  </a:moveTo>
                  <a:lnTo>
                    <a:pt x="0" y="225188"/>
                  </a:lnTo>
                  <a:cubicBezTo>
                    <a:pt x="70514" y="179696"/>
                    <a:pt x="129489" y="106294"/>
                    <a:pt x="211541" y="88711"/>
                  </a:cubicBezTo>
                  <a:cubicBezTo>
                    <a:pt x="243386" y="81887"/>
                    <a:pt x="274552" y="69951"/>
                    <a:pt x="307075" y="68239"/>
                  </a:cubicBezTo>
                  <a:cubicBezTo>
                    <a:pt x="459557" y="60214"/>
                    <a:pt x="393666" y="65721"/>
                    <a:pt x="504967" y="54591"/>
                  </a:cubicBezTo>
                  <a:lnTo>
                    <a:pt x="566382" y="34120"/>
                  </a:lnTo>
                  <a:lnTo>
                    <a:pt x="586854" y="27296"/>
                  </a:lnTo>
                  <a:cubicBezTo>
                    <a:pt x="593678" y="25021"/>
                    <a:pt x="600273" y="21883"/>
                    <a:pt x="607326" y="20472"/>
                  </a:cubicBezTo>
                  <a:cubicBezTo>
                    <a:pt x="618699" y="18197"/>
                    <a:pt x="629982" y="15412"/>
                    <a:pt x="641445" y="13648"/>
                  </a:cubicBezTo>
                  <a:cubicBezTo>
                    <a:pt x="677322" y="8128"/>
                    <a:pt x="729391" y="3488"/>
                    <a:pt x="764275" y="0"/>
                  </a:cubicBezTo>
                  <a:cubicBezTo>
                    <a:pt x="773373" y="2275"/>
                    <a:pt x="782587" y="4129"/>
                    <a:pt x="791570" y="6824"/>
                  </a:cubicBezTo>
                  <a:cubicBezTo>
                    <a:pt x="805350" y="10958"/>
                    <a:pt x="818866" y="15923"/>
                    <a:pt x="832514" y="20472"/>
                  </a:cubicBezTo>
                  <a:lnTo>
                    <a:pt x="873457" y="34120"/>
                  </a:lnTo>
                  <a:lnTo>
                    <a:pt x="914400" y="47767"/>
                  </a:lnTo>
                  <a:cubicBezTo>
                    <a:pt x="925773" y="50042"/>
                    <a:pt x="937330" y="51539"/>
                    <a:pt x="948520" y="54591"/>
                  </a:cubicBezTo>
                  <a:cubicBezTo>
                    <a:pt x="962399" y="58376"/>
                    <a:pt x="975148" y="66808"/>
                    <a:pt x="989463" y="68239"/>
                  </a:cubicBezTo>
                  <a:lnTo>
                    <a:pt x="1057702" y="75063"/>
                  </a:lnTo>
                  <a:cubicBezTo>
                    <a:pt x="1125716" y="92067"/>
                    <a:pt x="1093791" y="85627"/>
                    <a:pt x="1153236" y="95535"/>
                  </a:cubicBezTo>
                  <a:cubicBezTo>
                    <a:pt x="1180532" y="93260"/>
                    <a:pt x="1207944" y="92108"/>
                    <a:pt x="1235123" y="88711"/>
                  </a:cubicBezTo>
                  <a:cubicBezTo>
                    <a:pt x="1248831" y="86997"/>
                    <a:pt x="1269294" y="79595"/>
                    <a:pt x="1282890" y="75063"/>
                  </a:cubicBezTo>
                  <a:cubicBezTo>
                    <a:pt x="1385248" y="77338"/>
                    <a:pt x="1487745" y="76101"/>
                    <a:pt x="1589965" y="81887"/>
                  </a:cubicBezTo>
                  <a:cubicBezTo>
                    <a:pt x="1626504" y="83955"/>
                    <a:pt x="1636359" y="94713"/>
                    <a:pt x="1665027" y="102358"/>
                  </a:cubicBezTo>
                  <a:cubicBezTo>
                    <a:pt x="1692213" y="109607"/>
                    <a:pt x="1720222" y="113932"/>
                    <a:pt x="1746914" y="122830"/>
                  </a:cubicBezTo>
                  <a:cubicBezTo>
                    <a:pt x="1760562" y="127379"/>
                    <a:pt x="1774500" y="131135"/>
                    <a:pt x="1787857" y="136478"/>
                  </a:cubicBezTo>
                  <a:cubicBezTo>
                    <a:pt x="1799230" y="141027"/>
                    <a:pt x="1810355" y="146252"/>
                    <a:pt x="1821976" y="150126"/>
                  </a:cubicBezTo>
                  <a:cubicBezTo>
                    <a:pt x="1830873" y="153092"/>
                    <a:pt x="1840254" y="154374"/>
                    <a:pt x="1849272" y="156950"/>
                  </a:cubicBezTo>
                  <a:cubicBezTo>
                    <a:pt x="1917810" y="176531"/>
                    <a:pt x="1811697" y="149261"/>
                    <a:pt x="1897039" y="170597"/>
                  </a:cubicBezTo>
                  <a:cubicBezTo>
                    <a:pt x="1944249" y="241413"/>
                    <a:pt x="1868722" y="135457"/>
                    <a:pt x="1937982" y="204717"/>
                  </a:cubicBezTo>
                  <a:cubicBezTo>
                    <a:pt x="1943068" y="209803"/>
                    <a:pt x="1941589" y="218755"/>
                    <a:pt x="1944806" y="225188"/>
                  </a:cubicBezTo>
                  <a:cubicBezTo>
                    <a:pt x="1948474" y="232524"/>
                    <a:pt x="1953905" y="238836"/>
                    <a:pt x="1958454" y="245660"/>
                  </a:cubicBezTo>
                  <a:cubicBezTo>
                    <a:pt x="1978457" y="325670"/>
                    <a:pt x="1969442" y="278739"/>
                    <a:pt x="1958454" y="443553"/>
                  </a:cubicBezTo>
                  <a:cubicBezTo>
                    <a:pt x="1957682" y="455126"/>
                    <a:pt x="1954146" y="466350"/>
                    <a:pt x="1951630" y="477672"/>
                  </a:cubicBezTo>
                  <a:cubicBezTo>
                    <a:pt x="1949881" y="485543"/>
                    <a:pt x="1942541" y="516320"/>
                    <a:pt x="1937982" y="525439"/>
                  </a:cubicBezTo>
                  <a:cubicBezTo>
                    <a:pt x="1934314" y="532774"/>
                    <a:pt x="1928884" y="539087"/>
                    <a:pt x="1924335" y="545911"/>
                  </a:cubicBezTo>
                  <a:cubicBezTo>
                    <a:pt x="1907579" y="612934"/>
                    <a:pt x="1931838" y="530905"/>
                    <a:pt x="1897039" y="600502"/>
                  </a:cubicBezTo>
                  <a:cubicBezTo>
                    <a:pt x="1876294" y="641992"/>
                    <a:pt x="1897928" y="637589"/>
                    <a:pt x="1862920" y="655093"/>
                  </a:cubicBezTo>
                  <a:cubicBezTo>
                    <a:pt x="1856486" y="658310"/>
                    <a:pt x="1849272" y="659642"/>
                    <a:pt x="1842448" y="661917"/>
                  </a:cubicBezTo>
                  <a:cubicBezTo>
                    <a:pt x="1837899" y="668741"/>
                    <a:pt x="1834599" y="676589"/>
                    <a:pt x="1828800" y="682388"/>
                  </a:cubicBezTo>
                  <a:cubicBezTo>
                    <a:pt x="1823001" y="688187"/>
                    <a:pt x="1813579" y="689736"/>
                    <a:pt x="1808329" y="696036"/>
                  </a:cubicBezTo>
                  <a:cubicBezTo>
                    <a:pt x="1775464" y="735476"/>
                    <a:pt x="1818401" y="717403"/>
                    <a:pt x="1767385" y="730155"/>
                  </a:cubicBezTo>
                  <a:cubicBezTo>
                    <a:pt x="1749721" y="747819"/>
                    <a:pt x="1730458" y="769761"/>
                    <a:pt x="1705970" y="777923"/>
                  </a:cubicBezTo>
                  <a:cubicBezTo>
                    <a:pt x="1692322" y="782472"/>
                    <a:pt x="1678983" y="788081"/>
                    <a:pt x="1665027" y="791570"/>
                  </a:cubicBezTo>
                  <a:cubicBezTo>
                    <a:pt x="1655929" y="793845"/>
                    <a:pt x="1646715" y="795699"/>
                    <a:pt x="1637732" y="798394"/>
                  </a:cubicBezTo>
                  <a:cubicBezTo>
                    <a:pt x="1623952" y="802528"/>
                    <a:pt x="1610436" y="807493"/>
                    <a:pt x="1596788" y="812042"/>
                  </a:cubicBezTo>
                  <a:lnTo>
                    <a:pt x="1576317" y="818866"/>
                  </a:lnTo>
                  <a:lnTo>
                    <a:pt x="1480782" y="812042"/>
                  </a:lnTo>
                  <a:cubicBezTo>
                    <a:pt x="1433039" y="809314"/>
                    <a:pt x="1385154" y="808982"/>
                    <a:pt x="1337481" y="805218"/>
                  </a:cubicBezTo>
                  <a:cubicBezTo>
                    <a:pt x="1298666" y="802154"/>
                    <a:pt x="1260144" y="796119"/>
                    <a:pt x="1221475" y="791570"/>
                  </a:cubicBezTo>
                  <a:cubicBezTo>
                    <a:pt x="1212376" y="789296"/>
                    <a:pt x="1203334" y="786781"/>
                    <a:pt x="1194179" y="784747"/>
                  </a:cubicBezTo>
                  <a:cubicBezTo>
                    <a:pt x="1182857" y="782231"/>
                    <a:pt x="1171312" y="780736"/>
                    <a:pt x="1160060" y="777923"/>
                  </a:cubicBezTo>
                  <a:cubicBezTo>
                    <a:pt x="1153082" y="776178"/>
                    <a:pt x="1146412" y="773374"/>
                    <a:pt x="1139588" y="771099"/>
                  </a:cubicBezTo>
                  <a:cubicBezTo>
                    <a:pt x="1089957" y="738010"/>
                    <a:pt x="1154751" y="777455"/>
                    <a:pt x="1084997" y="750627"/>
                  </a:cubicBezTo>
                  <a:cubicBezTo>
                    <a:pt x="1066008" y="743324"/>
                    <a:pt x="1047334" y="734618"/>
                    <a:pt x="1030406" y="723332"/>
                  </a:cubicBezTo>
                  <a:cubicBezTo>
                    <a:pt x="1023582" y="718783"/>
                    <a:pt x="1017429" y="713015"/>
                    <a:pt x="1009935" y="709684"/>
                  </a:cubicBezTo>
                  <a:cubicBezTo>
                    <a:pt x="996789" y="703841"/>
                    <a:pt x="968991" y="696036"/>
                    <a:pt x="968991" y="696036"/>
                  </a:cubicBezTo>
                  <a:cubicBezTo>
                    <a:pt x="962167" y="691487"/>
                    <a:pt x="956014" y="685719"/>
                    <a:pt x="948520" y="682388"/>
                  </a:cubicBezTo>
                  <a:cubicBezTo>
                    <a:pt x="910880" y="665660"/>
                    <a:pt x="910148" y="671090"/>
                    <a:pt x="873457" y="661917"/>
                  </a:cubicBezTo>
                  <a:cubicBezTo>
                    <a:pt x="723071" y="624319"/>
                    <a:pt x="916650" y="667826"/>
                    <a:pt x="784747" y="641445"/>
                  </a:cubicBezTo>
                  <a:cubicBezTo>
                    <a:pt x="775550" y="639606"/>
                    <a:pt x="766348" y="637587"/>
                    <a:pt x="757451" y="634621"/>
                  </a:cubicBezTo>
                  <a:cubicBezTo>
                    <a:pt x="745830" y="630747"/>
                    <a:pt x="734801" y="625274"/>
                    <a:pt x="723332" y="620973"/>
                  </a:cubicBezTo>
                  <a:cubicBezTo>
                    <a:pt x="710359" y="616108"/>
                    <a:pt x="688461" y="609475"/>
                    <a:pt x="675565" y="607326"/>
                  </a:cubicBezTo>
                  <a:cubicBezTo>
                    <a:pt x="645671" y="602344"/>
                    <a:pt x="603469" y="599731"/>
                    <a:pt x="573206" y="593678"/>
                  </a:cubicBezTo>
                  <a:cubicBezTo>
                    <a:pt x="554813" y="589999"/>
                    <a:pt x="518615" y="580030"/>
                    <a:pt x="518615" y="580030"/>
                  </a:cubicBezTo>
                  <a:cubicBezTo>
                    <a:pt x="511791" y="575481"/>
                    <a:pt x="505682" y="569613"/>
                    <a:pt x="498144" y="566382"/>
                  </a:cubicBezTo>
                  <a:cubicBezTo>
                    <a:pt x="489524" y="562687"/>
                    <a:pt x="479866" y="562134"/>
                    <a:pt x="470848" y="559558"/>
                  </a:cubicBezTo>
                  <a:cubicBezTo>
                    <a:pt x="463932" y="557582"/>
                    <a:pt x="457136" y="555193"/>
                    <a:pt x="450376" y="552735"/>
                  </a:cubicBezTo>
                  <a:cubicBezTo>
                    <a:pt x="432112" y="546094"/>
                    <a:pt x="413982" y="539087"/>
                    <a:pt x="395785" y="532263"/>
                  </a:cubicBezTo>
                  <a:cubicBezTo>
                    <a:pt x="391236" y="523164"/>
                    <a:pt x="388241" y="513105"/>
                    <a:pt x="382138" y="504967"/>
                  </a:cubicBezTo>
                  <a:cubicBezTo>
                    <a:pt x="351695" y="464376"/>
                    <a:pt x="349353" y="477062"/>
                    <a:pt x="293427" y="470848"/>
                  </a:cubicBezTo>
                  <a:cubicBezTo>
                    <a:pt x="284329" y="468573"/>
                    <a:pt x="274752" y="467718"/>
                    <a:pt x="266132" y="464024"/>
                  </a:cubicBezTo>
                  <a:cubicBezTo>
                    <a:pt x="258594" y="460793"/>
                    <a:pt x="252996" y="454044"/>
                    <a:pt x="245660" y="450376"/>
                  </a:cubicBezTo>
                  <a:cubicBezTo>
                    <a:pt x="239226" y="447159"/>
                    <a:pt x="232012" y="445827"/>
                    <a:pt x="225188" y="443553"/>
                  </a:cubicBezTo>
                  <a:cubicBezTo>
                    <a:pt x="166527" y="404444"/>
                    <a:pt x="240744" y="451331"/>
                    <a:pt x="184245" y="423081"/>
                  </a:cubicBezTo>
                  <a:cubicBezTo>
                    <a:pt x="115712" y="388814"/>
                    <a:pt x="220222" y="431676"/>
                    <a:pt x="136478" y="395785"/>
                  </a:cubicBezTo>
                  <a:cubicBezTo>
                    <a:pt x="129866" y="392951"/>
                    <a:pt x="122440" y="392178"/>
                    <a:pt x="116006" y="388961"/>
                  </a:cubicBezTo>
                  <a:cubicBezTo>
                    <a:pt x="108671" y="385293"/>
                    <a:pt x="103029" y="378645"/>
                    <a:pt x="95535" y="375314"/>
                  </a:cubicBezTo>
                  <a:cubicBezTo>
                    <a:pt x="82389" y="369471"/>
                    <a:pt x="54591" y="361666"/>
                    <a:pt x="54591" y="361666"/>
                  </a:cubicBezTo>
                  <a:cubicBezTo>
                    <a:pt x="20712" y="310844"/>
                    <a:pt x="64251" y="373257"/>
                    <a:pt x="20472" y="320723"/>
                  </a:cubicBezTo>
                  <a:cubicBezTo>
                    <a:pt x="-18115" y="274420"/>
                    <a:pt x="21705" y="315132"/>
                    <a:pt x="0" y="293427"/>
                  </a:cubicBezTo>
                  <a:lnTo>
                    <a:pt x="0" y="225188"/>
                  </a:lnTo>
                  <a:close/>
                </a:path>
              </a:pathLst>
            </a:custGeom>
            <a:solidFill>
              <a:srgbClr val="25BDB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50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625773" y="794181"/>
              <a:ext cx="475385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That’s right</a:t>
              </a:r>
              <a:r>
                <a:rPr lang="en-GB" sz="1800" dirty="0">
                  <a:ea typeface="Roboto"/>
                  <a:cs typeface="Roboto"/>
                  <a:sym typeface="Roboto"/>
                </a:rPr>
                <a:t>,</a:t>
              </a:r>
              <a:r>
                <a:rPr lang="en-GB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7 orcas were in the bay! Can you tell me how 7 is arranged on this ten-frame?</a:t>
              </a:r>
              <a:endParaRPr lang="en-GB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1060540" y="2966388"/>
          <a:ext cx="7016660" cy="26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32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1330241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sp>
        <p:nvSpPr>
          <p:cNvPr id="3" name="Let's go!">
            <a:extLst>
              <a:ext uri="{FF2B5EF4-FFF2-40B4-BE49-F238E27FC236}">
                <a16:creationId xmlns:a16="http://schemas.microsoft.com/office/drawing/2014/main" id="{8AF100D2-5284-4C79-A238-D9EA244241BF}"/>
              </a:ext>
            </a:extLst>
          </p:cNvPr>
          <p:cNvSpPr/>
          <p:nvPr/>
        </p:nvSpPr>
        <p:spPr>
          <a:xfrm>
            <a:off x="3542306" y="2026771"/>
            <a:ext cx="2067534" cy="560561"/>
          </a:xfrm>
          <a:prstGeom prst="roundRect">
            <a:avLst/>
          </a:prstGeom>
          <a:solidFill>
            <a:srgbClr val="ACDDFC"/>
          </a:solidFill>
          <a:ln w="1905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Let’s go!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B4064A-E7FB-4D75-8A77-5328E7EE4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75" y="3335918"/>
            <a:ext cx="1167020" cy="613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FC39B3-27B5-4733-BBA4-C238F6B8A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4" y="3335918"/>
            <a:ext cx="1167020" cy="6131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B91583-52E7-4489-8E3C-E2EF45EEF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3" y="3335918"/>
            <a:ext cx="1167020" cy="6131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7FE776-5D1C-4CA0-B816-764BE0AA1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82" y="3335917"/>
            <a:ext cx="1167020" cy="6131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5D17B9-7919-4583-B835-0BC6550C0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75" y="4639055"/>
            <a:ext cx="1167020" cy="6131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8418A4-4A31-4726-AA6E-787457E54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84" y="4639055"/>
            <a:ext cx="1167020" cy="6131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8C2060-F3FC-4903-ADF8-2B566C34C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3" y="4639055"/>
            <a:ext cx="1167020" cy="6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507027" y="916216"/>
              <a:ext cx="5046173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Let’s look at the different</a:t>
              </a:r>
              <a:r>
                <a:rPr lang="en-GB" sz="2000" dirty="0">
                  <a:sym typeface="Roboto"/>
                </a:rPr>
                <a:t> </a:t>
              </a:r>
              <a:r>
                <a:rPr lang="en-GB" sz="20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ways we saw 6.</a:t>
              </a:r>
              <a:endParaRPr lang="en-GB" sz="20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60500"/>
              </p:ext>
            </p:extLst>
          </p:nvPr>
        </p:nvGraphicFramePr>
        <p:xfrm>
          <a:off x="2007200" y="2024205"/>
          <a:ext cx="5129600" cy="1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20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97248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972486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grpSp>
        <p:nvGrpSpPr>
          <p:cNvPr id="4" name="snowballs">
            <a:extLst>
              <a:ext uri="{FF2B5EF4-FFF2-40B4-BE49-F238E27FC236}">
                <a16:creationId xmlns:a16="http://schemas.microsoft.com/office/drawing/2014/main" id="{B77F7E9E-E10A-4D61-9463-79B3549CDDD5}"/>
              </a:ext>
            </a:extLst>
          </p:cNvPr>
          <p:cNvGrpSpPr/>
          <p:nvPr/>
        </p:nvGrpSpPr>
        <p:grpSpPr>
          <a:xfrm>
            <a:off x="2225370" y="2246379"/>
            <a:ext cx="4689557" cy="1498358"/>
            <a:chOff x="1278710" y="2246379"/>
            <a:chExt cx="4689557" cy="14983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6E4444-9E7B-4EB0-92FE-95890A83B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710" y="2257012"/>
              <a:ext cx="573254" cy="52513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8F51DD-FA87-4357-9E26-66C26CAAA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344" y="2257012"/>
              <a:ext cx="573254" cy="52513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A277F6-1150-497B-AD6F-C3ABA6F39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877" y="2257012"/>
              <a:ext cx="573254" cy="52513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94EEE4-CD83-480B-BC66-5F84AA1D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078" y="2257012"/>
              <a:ext cx="573254" cy="52513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8D45BB-EF5C-4A28-ADEE-7A7D16AE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013" y="2246379"/>
              <a:ext cx="573254" cy="52513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493717-CAE3-4C59-92A7-DF72B7FB9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710" y="3219607"/>
              <a:ext cx="573254" cy="525130"/>
            </a:xfrm>
            <a:prstGeom prst="rect">
              <a:avLst/>
            </a:prstGeom>
          </p:spPr>
        </p:pic>
      </p:grp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11A58AE-7326-4644-AFCC-24DBEFB0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92040"/>
              </p:ext>
            </p:extLst>
          </p:nvPr>
        </p:nvGraphicFramePr>
        <p:xfrm>
          <a:off x="2007200" y="4350558"/>
          <a:ext cx="5129600" cy="1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20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97248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972486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grpSp>
        <p:nvGrpSpPr>
          <p:cNvPr id="5" name="snowflakes">
            <a:extLst>
              <a:ext uri="{FF2B5EF4-FFF2-40B4-BE49-F238E27FC236}">
                <a16:creationId xmlns:a16="http://schemas.microsoft.com/office/drawing/2014/main" id="{B525B76F-C5E0-4889-9043-757557E1A623}"/>
              </a:ext>
            </a:extLst>
          </p:cNvPr>
          <p:cNvGrpSpPr/>
          <p:nvPr/>
        </p:nvGrpSpPr>
        <p:grpSpPr>
          <a:xfrm>
            <a:off x="2184426" y="4473487"/>
            <a:ext cx="2714943" cy="1699102"/>
            <a:chOff x="2184426" y="4473487"/>
            <a:chExt cx="2714943" cy="16991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71E4FE-C1CE-4DC6-B026-F9BEA05DC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426" y="4474882"/>
              <a:ext cx="654738" cy="7388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533ECCB-91CE-4F4B-BCC9-AF21422B1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62" y="4473488"/>
              <a:ext cx="654738" cy="73886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47986DF-B584-4DF2-819C-25EA63CD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631" y="4473487"/>
              <a:ext cx="654738" cy="7388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E5B6FD-E94E-4A1D-A5D4-4DED1CC8F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426" y="5433726"/>
              <a:ext cx="654738" cy="73886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8652C71-D870-49CF-900F-5F23962E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62" y="5433725"/>
              <a:ext cx="654738" cy="7388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2486C49-6769-4250-B5C9-C3BDF31C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631" y="5433724"/>
              <a:ext cx="654738" cy="738863"/>
            </a:xfrm>
            <a:prstGeom prst="rect">
              <a:avLst/>
            </a:prstGeom>
          </p:spPr>
        </p:pic>
      </p:grpSp>
      <p:grpSp>
        <p:nvGrpSpPr>
          <p:cNvPr id="37" name="question speech bubble 2">
            <a:extLst>
              <a:ext uri="{FF2B5EF4-FFF2-40B4-BE49-F238E27FC236}">
                <a16:creationId xmlns:a16="http://schemas.microsoft.com/office/drawing/2014/main" id="{36846935-B999-4D30-92B5-E6D01FCF88E7}"/>
              </a:ext>
            </a:extLst>
          </p:cNvPr>
          <p:cNvGrpSpPr/>
          <p:nvPr/>
        </p:nvGrpSpPr>
        <p:grpSpPr>
          <a:xfrm>
            <a:off x="919641" y="883485"/>
            <a:ext cx="5439998" cy="835269"/>
            <a:chOff x="1282700" y="659423"/>
            <a:chExt cx="5439998" cy="83526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5D330F49-271F-4414-9879-FE8E09D58133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B4BF38-1AD7-45E4-99EF-55730369992C}"/>
                </a:ext>
              </a:extLst>
            </p:cNvPr>
            <p:cNvSpPr/>
            <p:nvPr/>
          </p:nvSpPr>
          <p:spPr>
            <a:xfrm>
              <a:off x="1394863" y="929266"/>
              <a:ext cx="52156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Can you tell me how the ten-fra</a:t>
              </a:r>
              <a:r>
                <a:rPr lang="en-GB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mes are different?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8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507027" y="916216"/>
              <a:ext cx="5046173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Let’s look at the different</a:t>
              </a:r>
              <a:r>
                <a:rPr lang="en-GB" sz="2000" dirty="0">
                  <a:sym typeface="Roboto"/>
                </a:rPr>
                <a:t> </a:t>
              </a:r>
              <a:r>
                <a:rPr lang="en-GB" sz="20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ways we saw 7.</a:t>
              </a:r>
              <a:endParaRPr lang="en-GB" sz="20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2007200" y="2024205"/>
          <a:ext cx="5129600" cy="1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20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97248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972486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11A58AE-7326-4644-AFCC-24DBEFB0EFBB}"/>
              </a:ext>
            </a:extLst>
          </p:cNvPr>
          <p:cNvGraphicFramePr>
            <a:graphicFrameLocks noGrp="1"/>
          </p:cNvGraphicFramePr>
          <p:nvPr/>
        </p:nvGraphicFramePr>
        <p:xfrm>
          <a:off x="2007200" y="4350558"/>
          <a:ext cx="5129600" cy="1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20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97248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972486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grpSp>
        <p:nvGrpSpPr>
          <p:cNvPr id="37" name="question speech bubble 2">
            <a:extLst>
              <a:ext uri="{FF2B5EF4-FFF2-40B4-BE49-F238E27FC236}">
                <a16:creationId xmlns:a16="http://schemas.microsoft.com/office/drawing/2014/main" id="{36846935-B999-4D30-92B5-E6D01FCF88E7}"/>
              </a:ext>
            </a:extLst>
          </p:cNvPr>
          <p:cNvGrpSpPr/>
          <p:nvPr/>
        </p:nvGrpSpPr>
        <p:grpSpPr>
          <a:xfrm>
            <a:off x="919641" y="883485"/>
            <a:ext cx="5439998" cy="835269"/>
            <a:chOff x="1282700" y="659423"/>
            <a:chExt cx="5439998" cy="83526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5D330F49-271F-4414-9879-FE8E09D58133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B4BF38-1AD7-45E4-99EF-55730369992C}"/>
                </a:ext>
              </a:extLst>
            </p:cNvPr>
            <p:cNvSpPr/>
            <p:nvPr/>
          </p:nvSpPr>
          <p:spPr>
            <a:xfrm>
              <a:off x="1570684" y="793783"/>
              <a:ext cx="4864029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Can this be the same number even though they look different? How do you know?</a:t>
              </a:r>
              <a:endParaRPr lang="en-GB" dirty="0"/>
            </a:p>
          </p:txBody>
        </p:sp>
      </p:grpSp>
      <p:grpSp>
        <p:nvGrpSpPr>
          <p:cNvPr id="3" name="orcas">
            <a:extLst>
              <a:ext uri="{FF2B5EF4-FFF2-40B4-BE49-F238E27FC236}">
                <a16:creationId xmlns:a16="http://schemas.microsoft.com/office/drawing/2014/main" id="{09E3385F-D22F-441E-A920-F4EBB478970C}"/>
              </a:ext>
            </a:extLst>
          </p:cNvPr>
          <p:cNvGrpSpPr/>
          <p:nvPr/>
        </p:nvGrpSpPr>
        <p:grpSpPr>
          <a:xfrm>
            <a:off x="2143698" y="4583335"/>
            <a:ext cx="3908433" cy="1391180"/>
            <a:chOff x="1182775" y="3335917"/>
            <a:chExt cx="5383627" cy="191626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3CEACBA-D592-4A7A-B006-29D391B65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775" y="3335918"/>
              <a:ext cx="1167020" cy="61312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AF7C4EE-726E-4E82-A73E-10D53E7A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84" y="3335918"/>
              <a:ext cx="1167020" cy="61312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F68F294-0C0C-4BD4-AAA6-3DDC69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563" y="3335918"/>
              <a:ext cx="1167020" cy="61312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9132718-1E2F-4D56-B69E-974209453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382" y="3335917"/>
              <a:ext cx="1167020" cy="61312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547FC7E-AA1C-419C-9B58-E27722B58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775" y="4639055"/>
              <a:ext cx="1167020" cy="61312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4C99D88-7E63-4C83-991F-288FAD086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84" y="4639055"/>
              <a:ext cx="1167020" cy="61312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0E9F0F-AB72-4E1E-B7E0-61E14514C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563" y="4639055"/>
              <a:ext cx="1167020" cy="613127"/>
            </a:xfrm>
            <a:prstGeom prst="rect">
              <a:avLst/>
            </a:prstGeom>
          </p:spPr>
        </p:pic>
      </p:grpSp>
      <p:grpSp>
        <p:nvGrpSpPr>
          <p:cNvPr id="11" name="fish">
            <a:extLst>
              <a:ext uri="{FF2B5EF4-FFF2-40B4-BE49-F238E27FC236}">
                <a16:creationId xmlns:a16="http://schemas.microsoft.com/office/drawing/2014/main" id="{BAF37C44-61DE-44B8-A996-0E9836633165}"/>
              </a:ext>
            </a:extLst>
          </p:cNvPr>
          <p:cNvGrpSpPr/>
          <p:nvPr/>
        </p:nvGrpSpPr>
        <p:grpSpPr>
          <a:xfrm>
            <a:off x="2089106" y="2340185"/>
            <a:ext cx="4939491" cy="1302907"/>
            <a:chOff x="1156668" y="3405027"/>
            <a:chExt cx="6818692" cy="1798590"/>
          </a:xfrm>
        </p:grpSpPr>
        <p:pic>
          <p:nvPicPr>
            <p:cNvPr id="47" name="cod 1">
              <a:extLst>
                <a:ext uri="{FF2B5EF4-FFF2-40B4-BE49-F238E27FC236}">
                  <a16:creationId xmlns:a16="http://schemas.microsoft.com/office/drawing/2014/main" id="{1D80A725-5280-4C22-980E-10124B1A0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68" y="3405027"/>
              <a:ext cx="1205532" cy="505762"/>
            </a:xfrm>
            <a:prstGeom prst="rect">
              <a:avLst/>
            </a:prstGeom>
          </p:spPr>
        </p:pic>
        <p:pic>
          <p:nvPicPr>
            <p:cNvPr id="48" name="cod 2">
              <a:extLst>
                <a:ext uri="{FF2B5EF4-FFF2-40B4-BE49-F238E27FC236}">
                  <a16:creationId xmlns:a16="http://schemas.microsoft.com/office/drawing/2014/main" id="{3CCE7693-DD52-4C59-A517-84BA41A0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68" y="3405027"/>
              <a:ext cx="1205532" cy="505762"/>
            </a:xfrm>
            <a:prstGeom prst="rect">
              <a:avLst/>
            </a:prstGeom>
          </p:spPr>
        </p:pic>
        <p:pic>
          <p:nvPicPr>
            <p:cNvPr id="49" name="cod 3">
              <a:extLst>
                <a:ext uri="{FF2B5EF4-FFF2-40B4-BE49-F238E27FC236}">
                  <a16:creationId xmlns:a16="http://schemas.microsoft.com/office/drawing/2014/main" id="{36248DA3-D60B-4C42-8563-53CDA853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68" y="3405027"/>
              <a:ext cx="1205532" cy="505762"/>
            </a:xfrm>
            <a:prstGeom prst="rect">
              <a:avLst/>
            </a:prstGeom>
          </p:spPr>
        </p:pic>
        <p:pic>
          <p:nvPicPr>
            <p:cNvPr id="50" name="cod 4">
              <a:extLst>
                <a:ext uri="{FF2B5EF4-FFF2-40B4-BE49-F238E27FC236}">
                  <a16:creationId xmlns:a16="http://schemas.microsoft.com/office/drawing/2014/main" id="{3F02744D-7DD4-4F9A-A9B3-2D5FD08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852" y="3405027"/>
              <a:ext cx="1205532" cy="505762"/>
            </a:xfrm>
            <a:prstGeom prst="rect">
              <a:avLst/>
            </a:prstGeom>
          </p:spPr>
        </p:pic>
        <p:pic>
          <p:nvPicPr>
            <p:cNvPr id="51" name="cod 5">
              <a:extLst>
                <a:ext uri="{FF2B5EF4-FFF2-40B4-BE49-F238E27FC236}">
                  <a16:creationId xmlns:a16="http://schemas.microsoft.com/office/drawing/2014/main" id="{9E2AB2F4-175E-4CA7-BCFD-A8AD5B0B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828" y="3405027"/>
              <a:ext cx="1205532" cy="505762"/>
            </a:xfrm>
            <a:prstGeom prst="rect">
              <a:avLst/>
            </a:prstGeom>
          </p:spPr>
        </p:pic>
        <p:pic>
          <p:nvPicPr>
            <p:cNvPr id="52" name="cod 6">
              <a:extLst>
                <a:ext uri="{FF2B5EF4-FFF2-40B4-BE49-F238E27FC236}">
                  <a16:creationId xmlns:a16="http://schemas.microsoft.com/office/drawing/2014/main" id="{4B81FE22-7FFD-4BED-B1EA-3BD5B7A10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68" y="4697855"/>
              <a:ext cx="1205532" cy="505762"/>
            </a:xfrm>
            <a:prstGeom prst="rect">
              <a:avLst/>
            </a:prstGeom>
          </p:spPr>
        </p:pic>
        <p:pic>
          <p:nvPicPr>
            <p:cNvPr id="53" name="cod 7">
              <a:extLst>
                <a:ext uri="{FF2B5EF4-FFF2-40B4-BE49-F238E27FC236}">
                  <a16:creationId xmlns:a16="http://schemas.microsoft.com/office/drawing/2014/main" id="{76E930C6-DC7B-4D97-976C-94D71D356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68" y="4697855"/>
              <a:ext cx="1205532" cy="505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9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507027" y="916216"/>
              <a:ext cx="5046173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Let’s look at the different</a:t>
              </a:r>
              <a:r>
                <a:rPr lang="en-GB" sz="2000" dirty="0">
                  <a:sym typeface="Roboto"/>
                </a:rPr>
                <a:t> </a:t>
              </a:r>
              <a:r>
                <a:rPr lang="en-GB" sz="20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ways we saw 8.</a:t>
              </a:r>
              <a:endParaRPr lang="en-GB" sz="20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2007200" y="2024205"/>
          <a:ext cx="5129600" cy="1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20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97248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972486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B11A58AE-7326-4644-AFCC-24DBEFB0EFBB}"/>
              </a:ext>
            </a:extLst>
          </p:cNvPr>
          <p:cNvGraphicFramePr>
            <a:graphicFrameLocks noGrp="1"/>
          </p:cNvGraphicFramePr>
          <p:nvPr/>
        </p:nvGraphicFramePr>
        <p:xfrm>
          <a:off x="2007200" y="4350558"/>
          <a:ext cx="5129600" cy="1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920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025920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97248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972486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944" marR="76944" marT="38472" marB="38472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grpSp>
        <p:nvGrpSpPr>
          <p:cNvPr id="37" name="question speech bubble 2">
            <a:extLst>
              <a:ext uri="{FF2B5EF4-FFF2-40B4-BE49-F238E27FC236}">
                <a16:creationId xmlns:a16="http://schemas.microsoft.com/office/drawing/2014/main" id="{36846935-B999-4D30-92B5-E6D01FCF88E7}"/>
              </a:ext>
            </a:extLst>
          </p:cNvPr>
          <p:cNvGrpSpPr/>
          <p:nvPr/>
        </p:nvGrpSpPr>
        <p:grpSpPr>
          <a:xfrm>
            <a:off x="919641" y="883485"/>
            <a:ext cx="5439998" cy="835269"/>
            <a:chOff x="1282700" y="659423"/>
            <a:chExt cx="5439998" cy="83526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5D330F49-271F-4414-9879-FE8E09D58133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B4BF38-1AD7-45E4-99EF-55730369992C}"/>
                </a:ext>
              </a:extLst>
            </p:cNvPr>
            <p:cNvSpPr/>
            <p:nvPr/>
          </p:nvSpPr>
          <p:spPr>
            <a:xfrm>
              <a:off x="1570684" y="793783"/>
              <a:ext cx="4864029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How many empty spaces are left on each</a:t>
              </a:r>
              <a:br>
                <a:rPr lang="en-GB" sz="1800" b="0" i="0" u="none" strike="noStrike" cap="none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</a:br>
              <a:r>
                <a:rPr lang="en-GB" sz="1800" b="0" i="0" u="none" strike="noStrike" cap="none" dirty="0">
                  <a:solidFill>
                    <a:schemeClr val="dk1"/>
                  </a:solidFill>
                  <a:ea typeface="Roboto"/>
                  <a:cs typeface="Roboto"/>
                  <a:sym typeface="Roboto"/>
                </a:rPr>
                <a:t>ten-frame? Are they in the same place? Why?</a:t>
              </a:r>
              <a:endParaRPr lang="en-GB" dirty="0"/>
            </a:p>
          </p:txBody>
        </p:sp>
      </p:grpSp>
      <p:grpSp>
        <p:nvGrpSpPr>
          <p:cNvPr id="4" name="animals">
            <a:extLst>
              <a:ext uri="{FF2B5EF4-FFF2-40B4-BE49-F238E27FC236}">
                <a16:creationId xmlns:a16="http://schemas.microsoft.com/office/drawing/2014/main" id="{9D29A250-ACF8-4ADB-AEAD-139AA7557834}"/>
              </a:ext>
            </a:extLst>
          </p:cNvPr>
          <p:cNvGrpSpPr/>
          <p:nvPr/>
        </p:nvGrpSpPr>
        <p:grpSpPr>
          <a:xfrm>
            <a:off x="2348664" y="4432447"/>
            <a:ext cx="3547169" cy="1745876"/>
            <a:chOff x="1510050" y="3093251"/>
            <a:chExt cx="4870024" cy="239697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2BB246-032C-4125-9DFC-38BE40DF0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050" y="3236788"/>
              <a:ext cx="435365" cy="77168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D13A4DF-71C8-4F76-8EC2-12A26EC28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574" y="3304597"/>
              <a:ext cx="791500" cy="68788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734C94-5A6D-4E91-A37A-33CD5ED3D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782" y="3295596"/>
              <a:ext cx="1222175" cy="72483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AC96BED-8FAF-45E7-B927-991E086B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44" y="3093251"/>
              <a:ext cx="1080637" cy="105468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0C773E2-9474-46A5-B008-0CF95B93B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050" y="4589828"/>
              <a:ext cx="435365" cy="77168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8D0B359-E60C-41E1-BA78-823904C5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43" y="4435534"/>
              <a:ext cx="1080637" cy="105468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AE32013-22FF-4CCB-AD06-05D202357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912" y="4589828"/>
              <a:ext cx="1222175" cy="72483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CB1A7D6-D75E-4EC1-A41A-8DC41412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139" y="4626775"/>
              <a:ext cx="791500" cy="687887"/>
            </a:xfrm>
            <a:prstGeom prst="rect">
              <a:avLst/>
            </a:prstGeom>
          </p:spPr>
        </p:pic>
      </p:grpSp>
      <p:grpSp>
        <p:nvGrpSpPr>
          <p:cNvPr id="5" name="puffins">
            <a:extLst>
              <a:ext uri="{FF2B5EF4-FFF2-40B4-BE49-F238E27FC236}">
                <a16:creationId xmlns:a16="http://schemas.microsoft.com/office/drawing/2014/main" id="{4E5FED61-76C6-4B6D-956B-9A0257E11B85}"/>
              </a:ext>
            </a:extLst>
          </p:cNvPr>
          <p:cNvGrpSpPr/>
          <p:nvPr/>
        </p:nvGrpSpPr>
        <p:grpSpPr>
          <a:xfrm>
            <a:off x="2086702" y="2276229"/>
            <a:ext cx="4941895" cy="1510309"/>
            <a:chOff x="1181107" y="3271417"/>
            <a:chExt cx="6771548" cy="2069475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316478D-F8ED-4598-8DC4-5A4A73B3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7" y="3272469"/>
              <a:ext cx="1143968" cy="77094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F4BE196-6566-4795-8CAE-C9F25F7D0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781" y="3272468"/>
              <a:ext cx="1143968" cy="77094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BBDF98F-3CFA-4567-A7C8-D7FEEA8B1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253" y="3272467"/>
              <a:ext cx="1143968" cy="77094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DDBA896-DE45-4474-B438-1B4044BB4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53" y="3272466"/>
              <a:ext cx="1143968" cy="7709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AC5B696-624D-4009-A8D5-50197862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687" y="3271417"/>
              <a:ext cx="1143968" cy="77094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EC468CF-A166-4670-A10B-5639A0892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7" y="4569947"/>
              <a:ext cx="1143968" cy="77094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46F8B10-F664-4F95-9AF8-3837E4E23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781" y="4569946"/>
              <a:ext cx="1143968" cy="77094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4D971EB-02EC-43BB-894E-0BBDAF66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253" y="4569945"/>
              <a:ext cx="1143968" cy="770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83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AA00B6F-8D09-4338-B68F-B7842AE880E0}"/>
              </a:ext>
            </a:extLst>
          </p:cNvPr>
          <p:cNvSpPr/>
          <p:nvPr/>
        </p:nvSpPr>
        <p:spPr>
          <a:xfrm>
            <a:off x="2770299" y="1636240"/>
            <a:ext cx="3385038" cy="2171700"/>
          </a:xfrm>
          <a:prstGeom prst="wedgeEllipseCallout">
            <a:avLst>
              <a:gd name="adj1" fmla="val 44102"/>
              <a:gd name="adj2" fmla="val 5561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34935" y="2168092"/>
            <a:ext cx="265576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Thank you for helping me to count 6, 7 and 8!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24AF4-BF6C-4CF7-ABA6-EBC40A7ED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02" y="3944203"/>
            <a:ext cx="4070854" cy="27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AA00B6F-8D09-4338-B68F-B7842AE880E0}"/>
              </a:ext>
            </a:extLst>
          </p:cNvPr>
          <p:cNvSpPr/>
          <p:nvPr/>
        </p:nvSpPr>
        <p:spPr>
          <a:xfrm>
            <a:off x="548542" y="558067"/>
            <a:ext cx="3385038" cy="2171700"/>
          </a:xfrm>
          <a:prstGeom prst="wedgeEllipseCallout">
            <a:avLst>
              <a:gd name="adj1" fmla="val 44102"/>
              <a:gd name="adj2" fmla="val 5561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13178" y="960211"/>
            <a:ext cx="265576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</a:t>
            </a:r>
            <a:r>
              <a:rPr lang="en-GB" sz="1800" dirty="0">
                <a:ea typeface="Roboto"/>
                <a:cs typeface="Roboto"/>
                <a:sym typeface="Roboto"/>
              </a:rPr>
              <a:t>ello! </a:t>
            </a:r>
            <a:r>
              <a:rPr lang="en-GB" sz="180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I’m Pierre</a:t>
            </a:r>
            <a:br>
              <a:rPr lang="en-GB" sz="180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</a:br>
            <a:r>
              <a:rPr lang="en-GB" sz="180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Polar Bear</a:t>
            </a:r>
            <a:r>
              <a:rPr lang="en-GB" sz="1800" dirty="0">
                <a:ea typeface="Roboto"/>
                <a:cs typeface="Roboto"/>
                <a:sym typeface="Roboto"/>
              </a:rPr>
              <a:t> and </a:t>
            </a:r>
            <a:r>
              <a:rPr lang="en-GB" sz="180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love wandering in my Arctic habitat, counting things! Can you help me</a:t>
            </a:r>
            <a:r>
              <a:rPr lang="en-GB" sz="1800" dirty="0">
                <a:ea typeface="Roboto"/>
                <a:cs typeface="Roboto"/>
                <a:sym typeface="Roboto"/>
              </a:rPr>
              <a:t>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24AF4-BF6C-4CF7-ABA6-EBC40A7ED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39" y="2831122"/>
            <a:ext cx="5459029" cy="36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3" y="556151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681527" y="800058"/>
              <a:ext cx="5918446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I’ve been busy catching some fish. Can you help me count how many</a:t>
              </a:r>
              <a:r>
                <a:rPr lang="en-GB" dirty="0">
                  <a:sym typeface="Roboto"/>
                </a:rPr>
                <a:t> 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fish I caught? Click the bucket to find out.</a:t>
              </a:r>
              <a:endParaRPr lang="en-GB" dirty="0"/>
            </a:p>
          </p:txBody>
        </p:sp>
      </p:grpSp>
      <p:grpSp>
        <p:nvGrpSpPr>
          <p:cNvPr id="12" name="try again">
            <a:extLst>
              <a:ext uri="{FF2B5EF4-FFF2-40B4-BE49-F238E27FC236}">
                <a16:creationId xmlns:a16="http://schemas.microsoft.com/office/drawing/2014/main" id="{B30DC4A1-E233-40F8-B600-A5945524A221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E61B75-7D81-4F9F-8179-D6E7B3CD828D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4B240-477D-4327-B3D8-EB6A89721FA1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Try again.</a:t>
              </a:r>
              <a:endParaRPr lang="en-GB" sz="2800" dirty="0"/>
            </a:p>
          </p:txBody>
        </p:sp>
      </p:grpSp>
      <p:pic>
        <p:nvPicPr>
          <p:cNvPr id="15" name="Bucket up">
            <a:extLst>
              <a:ext uri="{FF2B5EF4-FFF2-40B4-BE49-F238E27FC236}">
                <a16:creationId xmlns:a16="http://schemas.microsoft.com/office/drawing/2014/main" id="{64D88D59-F909-4915-87B0-BF8012BB8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82445"/>
            <a:ext cx="1830532" cy="1724585"/>
          </a:xfrm>
          <a:prstGeom prst="rect">
            <a:avLst/>
          </a:prstGeom>
        </p:spPr>
      </p:pic>
      <p:pic>
        <p:nvPicPr>
          <p:cNvPr id="17" name="cod 1">
            <a:extLst>
              <a:ext uri="{FF2B5EF4-FFF2-40B4-BE49-F238E27FC236}">
                <a16:creationId xmlns:a16="http://schemas.microsoft.com/office/drawing/2014/main" id="{73311C1A-1026-4101-A098-51EF73621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19" name="cod 2">
            <a:extLst>
              <a:ext uri="{FF2B5EF4-FFF2-40B4-BE49-F238E27FC236}">
                <a16:creationId xmlns:a16="http://schemas.microsoft.com/office/drawing/2014/main" id="{5FBC04BD-76A4-4EF2-9DAD-059DCE44D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20" name="cod 3">
            <a:extLst>
              <a:ext uri="{FF2B5EF4-FFF2-40B4-BE49-F238E27FC236}">
                <a16:creationId xmlns:a16="http://schemas.microsoft.com/office/drawing/2014/main" id="{70439428-62AC-495F-A0FC-580F996D0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22" name="cod 4">
            <a:extLst>
              <a:ext uri="{FF2B5EF4-FFF2-40B4-BE49-F238E27FC236}">
                <a16:creationId xmlns:a16="http://schemas.microsoft.com/office/drawing/2014/main" id="{8806C965-BE3A-47E0-AD7D-BD27E87CA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23" name="cod 5">
            <a:extLst>
              <a:ext uri="{FF2B5EF4-FFF2-40B4-BE49-F238E27FC236}">
                <a16:creationId xmlns:a16="http://schemas.microsoft.com/office/drawing/2014/main" id="{32CE21F6-6C2B-4B1C-9E0D-0CD69B69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24" name="cod 6">
            <a:extLst>
              <a:ext uri="{FF2B5EF4-FFF2-40B4-BE49-F238E27FC236}">
                <a16:creationId xmlns:a16="http://schemas.microsoft.com/office/drawing/2014/main" id="{A7253B31-D30A-4FAD-B75B-C7A8147AC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25" name="cod 7">
            <a:extLst>
              <a:ext uri="{FF2B5EF4-FFF2-40B4-BE49-F238E27FC236}">
                <a16:creationId xmlns:a16="http://schemas.microsoft.com/office/drawing/2014/main" id="{BBE47E6A-5BF7-4487-8393-C5F3388BC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4979894"/>
            <a:ext cx="1634837" cy="685869"/>
          </a:xfrm>
          <a:prstGeom prst="rect">
            <a:avLst/>
          </a:prstGeom>
        </p:spPr>
      </p:pic>
      <p:pic>
        <p:nvPicPr>
          <p:cNvPr id="26" name="Bucket down">
            <a:extLst>
              <a:ext uri="{FF2B5EF4-FFF2-40B4-BE49-F238E27FC236}">
                <a16:creationId xmlns:a16="http://schemas.microsoft.com/office/drawing/2014/main" id="{359FB4D8-8C46-41AC-9602-D05DA5030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7854">
            <a:off x="755650" y="4382445"/>
            <a:ext cx="1830532" cy="1724585"/>
          </a:xfrm>
          <a:prstGeom prst="rect">
            <a:avLst/>
          </a:prstGeom>
        </p:spPr>
      </p:pic>
      <p:grpSp>
        <p:nvGrpSpPr>
          <p:cNvPr id="32" name="6">
            <a:extLst>
              <a:ext uri="{FF2B5EF4-FFF2-40B4-BE49-F238E27FC236}">
                <a16:creationId xmlns:a16="http://schemas.microsoft.com/office/drawing/2014/main" id="{EFF6766A-2AAE-4FE2-BFEF-8D0DF00C856D}"/>
              </a:ext>
            </a:extLst>
          </p:cNvPr>
          <p:cNvGrpSpPr/>
          <p:nvPr/>
        </p:nvGrpSpPr>
        <p:grpSpPr>
          <a:xfrm>
            <a:off x="1861999" y="2214860"/>
            <a:ext cx="1261328" cy="1337528"/>
            <a:chOff x="1943255" y="1968499"/>
            <a:chExt cx="1261328" cy="133752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7DA71A-EADB-4552-A1F3-C7DB5A90B29A}"/>
                </a:ext>
              </a:extLst>
            </p:cNvPr>
            <p:cNvSpPr/>
            <p:nvPr/>
          </p:nvSpPr>
          <p:spPr>
            <a:xfrm>
              <a:off x="1943255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F6AE04-6A55-4DD5-A484-082BB5C18906}"/>
                </a:ext>
              </a:extLst>
            </p:cNvPr>
            <p:cNvSpPr txBox="1"/>
            <p:nvPr/>
          </p:nvSpPr>
          <p:spPr>
            <a:xfrm>
              <a:off x="2211969" y="1968499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33" name="7">
            <a:extLst>
              <a:ext uri="{FF2B5EF4-FFF2-40B4-BE49-F238E27FC236}">
                <a16:creationId xmlns:a16="http://schemas.microsoft.com/office/drawing/2014/main" id="{72995C01-96C0-4684-8285-A6A6082E45FB}"/>
              </a:ext>
            </a:extLst>
          </p:cNvPr>
          <p:cNvGrpSpPr/>
          <p:nvPr/>
        </p:nvGrpSpPr>
        <p:grpSpPr>
          <a:xfrm>
            <a:off x="3936280" y="2250322"/>
            <a:ext cx="1261328" cy="1323439"/>
            <a:chOff x="3748822" y="2003961"/>
            <a:chExt cx="1261328" cy="132343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DF5B12F-FD36-40DE-ACAE-C8B8F8CC618C}"/>
                </a:ext>
              </a:extLst>
            </p:cNvPr>
            <p:cNvSpPr/>
            <p:nvPr/>
          </p:nvSpPr>
          <p:spPr>
            <a:xfrm>
              <a:off x="3748822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3E1209-3CBB-4326-91A2-41E1F68DC331}"/>
                </a:ext>
              </a:extLst>
            </p:cNvPr>
            <p:cNvSpPr txBox="1"/>
            <p:nvPr/>
          </p:nvSpPr>
          <p:spPr>
            <a:xfrm>
              <a:off x="4017536" y="2003961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34" name="8">
            <a:extLst>
              <a:ext uri="{FF2B5EF4-FFF2-40B4-BE49-F238E27FC236}">
                <a16:creationId xmlns:a16="http://schemas.microsoft.com/office/drawing/2014/main" id="{D179AFC2-41EB-42A8-B7E4-F41793FE1011}"/>
              </a:ext>
            </a:extLst>
          </p:cNvPr>
          <p:cNvGrpSpPr/>
          <p:nvPr/>
        </p:nvGrpSpPr>
        <p:grpSpPr>
          <a:xfrm>
            <a:off x="6010561" y="2265660"/>
            <a:ext cx="1261328" cy="1323439"/>
            <a:chOff x="5554389" y="2019299"/>
            <a:chExt cx="1261328" cy="132343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96FFB41-21C6-4038-A3CB-35768804017B}"/>
                </a:ext>
              </a:extLst>
            </p:cNvPr>
            <p:cNvSpPr/>
            <p:nvPr/>
          </p:nvSpPr>
          <p:spPr>
            <a:xfrm>
              <a:off x="5554389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FAC9EB-E24C-4B8C-BCD0-B99A58AD360C}"/>
                </a:ext>
              </a:extLst>
            </p:cNvPr>
            <p:cNvSpPr txBox="1"/>
            <p:nvPr/>
          </p:nvSpPr>
          <p:spPr>
            <a:xfrm>
              <a:off x="5819076" y="2019299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35" name="well done!">
            <a:extLst>
              <a:ext uri="{FF2B5EF4-FFF2-40B4-BE49-F238E27FC236}">
                <a16:creationId xmlns:a16="http://schemas.microsoft.com/office/drawing/2014/main" id="{688CF472-722F-475A-96E7-CC284ACF4046}"/>
              </a:ext>
            </a:extLst>
          </p:cNvPr>
          <p:cNvGrpSpPr/>
          <p:nvPr/>
        </p:nvGrpSpPr>
        <p:grpSpPr>
          <a:xfrm>
            <a:off x="562110" y="659423"/>
            <a:ext cx="6163896" cy="835269"/>
            <a:chOff x="558802" y="659423"/>
            <a:chExt cx="6163896" cy="83526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94981058-C5D2-47C7-8831-4FB8645C9953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1F9B8D-599E-418D-9678-BA2E8FB743B9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Well done!</a:t>
              </a:r>
              <a:endParaRPr lang="en-GB" sz="28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2357CE-7AB4-441B-A2EB-C345C0715B6A}"/>
              </a:ext>
            </a:extLst>
          </p:cNvPr>
          <p:cNvSpPr txBox="1"/>
          <p:nvPr/>
        </p:nvSpPr>
        <p:spPr>
          <a:xfrm>
            <a:off x="1292086" y="1709177"/>
            <a:ext cx="65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many fish did you count?</a:t>
            </a:r>
          </a:p>
        </p:txBody>
      </p:sp>
    </p:spTree>
    <p:extLst>
      <p:ext uri="{BB962C8B-B14F-4D97-AF65-F5344CB8AC3E}">
        <p14:creationId xmlns:p14="http://schemas.microsoft.com/office/powerpoint/2010/main" val="17461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2.5E-6 0.00023 C 0.03368 -0.00162 0.03125 -0.00231 0.0717 -3.33333E-6 C 0.07274 -3.33333E-6 0.07361 0.00093 0.07465 0.00139 C 0.07587 0.00186 0.07725 0.00209 0.07847 0.00278 C 0.07916 0.00301 0.07986 0.00371 0.08073 0.00394 C 0.08246 0.00486 0.0842 0.00556 0.08594 0.00672 C 0.08698 0.00741 0.08784 0.00903 0.08889 0.00949 C 0.09132 0.01042 0.10173 0.0125 0.10538 0.01343 C 0.10712 0.01436 0.10885 0.01551 0.11076 0.01621 C 0.12396 0.02061 0.13107 0.01945 0.14653 0.02014 C 0.15434 0.02361 0.14479 0.01898 0.15243 0.02431 C 0.15347 0.02477 0.15451 0.025 0.15555 0.02547 C 0.1592 0.02755 0.15677 0.02662 0.16146 0.02963 C 0.1625 0.0301 0.16354 0.03033 0.16441 0.03102 C 0.16528 0.03125 0.16597 0.03195 0.16684 0.03218 C 0.16788 0.03287 0.16927 0.03311 0.17048 0.03357 C 0.17205 0.03426 0.17344 0.03542 0.175 0.03635 C 0.1776 0.03773 0.17899 0.03797 0.18177 0.03889 C 0.18281 0.03936 0.18385 0.04005 0.18472 0.04028 C 0.18594 0.04074 0.18732 0.04121 0.18854 0.04167 C 0.19166 0.04306 0.1901 0.04329 0.19375 0.04445 C 0.196 0.04491 0.19826 0.04537 0.20052 0.04561 C 0.20121 0.04607 0.20191 0.04676 0.2026 0.04699 C 0.20451 0.04769 0.20607 0.04792 0.20798 0.04838 C 0.2092 0.04885 0.21041 0.04931 0.21163 0.04977 C 0.2125 0.0507 0.21319 0.05186 0.21389 0.05255 C 0.21753 0.05533 0.21805 0.05463 0.22153 0.05648 C 0.22291 0.05718 0.22448 0.05834 0.22604 0.05926 C 0.22604 0.05949 0.23038 0.06181 0.23038 0.06204 C 0.23472 0.06713 0.23055 0.0625 0.23489 0.06598 C 0.23594 0.06667 0.2368 0.06806 0.23802 0.06852 C 0.23906 0.06922 0.24045 0.06945 0.24166 0.06991 C 0.24392 0.07246 0.24479 0.07408 0.24757 0.07523 C 0.25052 0.07662 0.25659 0.07801 0.25659 0.07824 C 0.25729 0.07848 0.25816 0.07894 0.25885 0.0794 C 0.26007 0.07986 0.26128 0.07986 0.26267 0.08079 C 0.26371 0.08125 0.26458 0.08241 0.26562 0.08334 C 0.26632 0.08426 0.26701 0.08542 0.26771 0.08611 C 0.26979 0.08727 0.27187 0.0875 0.27378 0.08866 C 0.27916 0.0919 0.27239 0.08797 0.27916 0.09144 C 0.27969 0.0919 0.28055 0.0926 0.28125 0.09283 C 0.2842 0.09352 0.28732 0.09375 0.29028 0.09422 C 0.29114 0.09514 0.29166 0.09607 0.29253 0.09676 C 0.29409 0.09792 0.29566 0.09815 0.29705 0.09954 L 0.29861 0.10093 L 0.2993 0.10232 L 0.30017 0.10232 " pathEditMode="relative" rAng="0" ptsTypes="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50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0.00047 C 0.00399 -0.00069 0.00798 -0.00092 0.01198 -0.00208 C 0.01545 -0.00277 0.01753 -0.00601 0.02118 -0.00601 L 0.1434 -0.0081 C 0.14791 -0.00949 0.15503 -0.01157 0.15954 -0.01226 C 0.16753 -0.01319 0.17569 -0.01365 0.18368 -0.01388 L 0.24531 -0.01226 C 0.2467 -0.0118 0.24809 -0.01041 0.24948 -0.01018 C 0.25138 -0.00949 0.25347 -0.00833 0.25538 -0.0081 C 0.2625 -0.00671 0.26961 -0.00601 0.27673 -0.00393 C 0.28246 -0.00231 0.29375 0.00209 0.29375 0.00255 C 0.29774 0.00602 0.2993 0.00811 0.30399 0.01019 C 0.30625 0.01135 0.30868 0.01158 0.31093 0.01227 C 0.32257 0.01574 0.31128 0.01343 0.32708 0.01644 C 0.34132 0.02223 0.32604 0.01644 0.35746 0.02037 C 0.35989 0.02084 0.36215 0.02223 0.36458 0.02246 C 0.36996 0.02362 0.37534 0.02385 0.38073 0.02454 C 0.38263 0.02524 0.38472 0.0257 0.3868 0.02662 C 0.38784 0.02709 0.38871 0.02801 0.38975 0.02871 C 0.39114 0.0294 0.39253 0.02987 0.39375 0.03056 C 0.39583 0.03195 0.39878 0.03449 0.40086 0.03473 C 0.40972 0.03588 0.4184 0.03612 0.42708 0.03681 C 0.4401 0.04561 0.42691 0.03727 0.43819 0.04283 C 0.43923 0.04352 0.44027 0.04468 0.44132 0.04491 C 0.44566 0.04699 0.44791 0.04746 0.45243 0.04908 C 0.45382 0.04954 0.4552 0.05024 0.45642 0.05116 C 0.45781 0.05232 0.45902 0.0544 0.46041 0.0551 C 0.46284 0.05649 0.46527 0.05649 0.46753 0.05718 C 0.46927 0.05787 0.471 0.05857 0.47257 0.05926 C 0.47361 0.06065 0.47448 0.0625 0.47569 0.06343 C 0.4776 0.06528 0.47968 0.06598 0.48177 0.06737 C 0.48888 0.07223 0.47986 0.06644 0.48871 0.07153 C 0.48975 0.07199 0.49079 0.07292 0.49184 0.07362 C 0.49305 0.07431 0.49444 0.07477 0.49583 0.07547 C 0.49722 0.07662 0.50382 0.08149 0.5059 0.08172 C 0.50868 0.08218 0.51128 0.08172 0.51406 0.08172 L 0.52118 0.08612 " pathEditMode="relative" rAng="0" ptsTypes="AAAAAAAAAAAAAAAAAAAAAAAAAAAAAAAAAAAA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9" y="361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2 L 0.00104 0.00092 C 0.02274 -0.00718 0.00087 2.59259E-6 0.02517 -0.00463 C 0.0283 -0.0051 0.03125 -0.00648 0.0342 -0.00718 C 0.04063 -0.0088 0.04705 -0.00996 0.05347 -0.01135 C 0.05886 -0.01227 0.07865 -0.01528 0.07969 -0.01528 C 0.08247 -0.01621 0.08507 -0.01736 0.08785 -0.01806 C 0.08976 -0.01852 0.09184 -0.01875 0.09392 -0.01945 C 0.09618 -0.02014 0.09861 -0.02107 0.10087 -0.02199 C 0.10295 -0.02292 0.10486 -0.02408 0.10695 -0.02477 C 0.11059 -0.02593 0.11441 -0.02662 0.11806 -0.02755 C 0.11945 -0.02778 0.12083 -0.02824 0.12222 -0.02894 C 0.12309 -0.0294 0.12847 -0.03241 0.13021 -0.03287 C 0.13264 -0.03357 0.1349 -0.0338 0.13733 -0.03426 C 0.15938 -0.03912 0.13924 -0.03519 0.15556 -0.0382 L 0.19896 -0.03704 C 0.22743 -0.03542 0.17656 -0.03565 0.21007 -0.03426 C 0.22986 -0.03334 0.24983 -0.03334 0.26962 -0.03287 C 0.27726 -0.0294 0.27222 -0.03148 0.28785 -0.03033 C 0.32274 -0.02755 0.32465 -0.02847 0.37361 -0.02755 L 0.39288 -0.02616 C 0.40017 -0.0257 0.40764 -0.02547 0.41511 -0.02477 C 0.41701 -0.02454 0.4191 -0.02385 0.42118 -0.02338 C 0.42917 -0.02246 0.43733 -0.02176 0.44531 -0.02084 L 0.45538 -0.01945 C 0.45712 -0.01898 0.45886 -0.01829 0.46059 -0.01806 C 0.47726 -0.0169 0.51094 -0.01528 0.51094 -0.01528 C 0.53056 -0.0088 0.51233 -0.01435 0.5625 -0.01273 C 0.57153 -0.01227 0.58073 -0.01181 0.58976 -0.01135 C 0.5908 -0.01088 0.59184 -0.01019 0.59288 -0.00996 C 0.60156 -0.00695 0.60764 -0.00787 0.61806 -0.00718 C 0.62674 0.00046 0.6158 -0.0088 0.62413 -0.00324 C 0.62517 -0.00255 0.62604 -0.00116 0.62708 -0.00047 C 0.62813 0.00023 0.62917 0.00023 0.63021 0.00092 C 0.6309 0.00115 0.6316 0.00185 0.63229 0.00231 L 0.63229 0.00231 " pathEditMode="relative" ptsTypes="AAAAAAA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00023 C 0.00295 -0.00115 0.01198 -0.00347 0.01545 -0.00555 C 0.02483 -0.01064 0.01111 -0.00602 0.02222 -0.00949 C 0.03108 -0.01227 0.03038 -0.01111 0.04375 -0.01365 C 0.04532 -0.01389 0.04705 -0.01458 0.04861 -0.01481 C 0.05052 -0.01551 0.05261 -0.01574 0.05434 -0.0162 C 0.05677 -0.01666 0.05903 -0.01713 0.06129 -0.01759 C 0.07413 -0.0206 0.07396 -0.0206 0.08282 -0.02291 C 0.08438 -0.02384 0.08594 -0.025 0.08768 -0.02569 C 0.08924 -0.02639 0.0908 -0.02662 0.09254 -0.02708 C 0.10018 -0.02893 0.09688 -0.02801 0.10521 -0.02963 L 0.11702 -0.0324 C 0.11875 -0.03287 0.12084 -0.03356 0.12292 -0.03379 L 0.13438 -0.03518 C 0.13611 -0.03564 0.13785 -0.03588 0.13924 -0.03657 C 0.14028 -0.0368 0.14132 -0.0375 0.14236 -0.03773 C 0.14775 -0.03958 0.14792 -0.03889 0.154 -0.04051 C 0.15538 -0.04074 0.1566 -0.04143 0.15782 -0.04189 C 0.15886 -0.04213 0.15972 -0.04282 0.16077 -0.04328 C 0.16302 -0.04375 0.16545 -0.04398 0.16771 -0.04444 C 0.17657 -0.04953 0.16875 -0.04583 0.18229 -0.04861 C 0.18351 -0.04884 0.1849 -0.04953 0.18629 -0.05 C 0.19514 -0.05231 0.19601 -0.05231 0.20365 -0.05393 C 0.21615 -0.05972 0.19636 -0.05023 0.20955 -0.0581 C 0.21094 -0.05879 0.21216 -0.05902 0.21354 -0.05926 C 0.23455 -0.06481 0.23125 -0.06227 0.2632 -0.06342 C 0.26424 -0.06389 0.26528 -0.06458 0.26632 -0.06481 C 0.28611 -0.06736 0.2908 -0.06527 0.31407 -0.06481 L 0.39688 -0.06342 L 0.42726 -0.06481 C 0.42969 -0.06481 0.43247 -0.06574 0.4349 -0.06597 C 0.4415 -0.06666 0.44809 -0.06689 0.45452 -0.06736 C 0.45886 -0.06782 0.46302 -0.06828 0.46719 -0.06875 C 0.4757 -0.07106 0.46858 -0.06828 0.47691 -0.07407 C 0.47795 -0.07477 0.47882 -0.075 0.47986 -0.07546 C 0.48125 -0.07639 0.48264 -0.07708 0.48368 -0.07824 C 0.48472 -0.07893 0.48559 -0.08032 0.48681 -0.08078 C 0.48854 -0.08194 0.49063 -0.08287 0.49271 -0.08356 C 0.49514 -0.08449 0.49809 -0.08472 0.50035 -0.08634 L 0.50243 -0.0875 L 0.50347 -0.0875 " pathEditMode="relative" rAng="0" ptsTypes="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437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8.33333E-7 0.00023 C 0.00139 -0.00185 0.00295 -0.00347 0.00469 -0.00556 C 0.00764 -0.00903 0.00799 -0.0132 0.0125 -0.01505 L 0.01615 -0.01621 C 0.01736 -0.01806 0.01875 -0.02037 0.02014 -0.02176 C 0.0217 -0.02315 0.02517 -0.02431 0.02517 -0.02408 C 0.02587 -0.02523 0.02656 -0.02639 0.02743 -0.02709 C 0.0283 -0.02778 0.02917 -0.02801 0.02986 -0.02847 C 0.03038 -0.02871 0.03108 -0.0294 0.0316 -0.02986 C 0.0316 -0.02963 0.03524 -0.03611 0.03594 -0.03658 C 0.03698 -0.03727 0.03837 -0.03727 0.03941 -0.03773 C 0.04011 -0.0382 0.04063 -0.03889 0.04132 -0.03912 C 0.04306 -0.03982 0.04479 -0.04005 0.04653 -0.04051 L 0.05156 -0.04329 C 0.06146 -0.04838 0.04844 -0.04121 0.05677 -0.04584 C 0.05816 -0.04722 0.0592 -0.04885 0.06059 -0.05 C 0.06111 -0.05047 0.06163 -0.05093 0.06233 -0.05139 C 0.0632 -0.05209 0.06424 -0.05324 0.06528 -0.05394 C 0.0658 -0.0544 0.06667 -0.05463 0.06701 -0.05533 C 0.06771 -0.05602 0.06823 -0.05741 0.06892 -0.0581 C 0.06962 -0.0588 0.07049 -0.0588 0.07136 -0.05949 C 0.07257 -0.06019 0.07379 -0.06158 0.07483 -0.06204 C 0.07587 -0.0625 0.07674 -0.06297 0.07778 -0.06343 C 0.07882 -0.06389 0.07951 -0.06435 0.08021 -0.06482 C 0.08386 -0.06644 0.0875 -0.06713 0.09115 -0.06736 C 0.1 -0.06829 0.1092 -0.06829 0.11823 -0.06875 C 0.1191 -0.06922 0.11979 -0.06968 0.12049 -0.07014 C 0.12153 -0.0706 0.12257 -0.07084 0.12344 -0.07153 C 0.12431 -0.07222 0.12535 -0.07338 0.12604 -0.07431 C 0.12899 -0.07709 0.12986 -0.07755 0.13316 -0.07963 C 0.13681 -0.08172 0.13507 -0.08056 0.13976 -0.08241 C 0.1408 -0.08264 0.14184 -0.08334 0.14271 -0.08357 C 0.14983 -0.08658 0.14879 -0.08588 0.15486 -0.08773 C 0.15556 -0.0882 0.1559 -0.08843 0.1566 -0.08912 C 0.15764 -0.08982 0.15868 -0.09097 0.15972 -0.09167 C 0.16076 -0.09236 0.16181 -0.0926 0.16267 -0.09306 C 0.16511 -0.09445 0.16754 -0.09537 0.16979 -0.09722 C 0.17292 -0.09954 0.17066 -0.09792 0.17535 -0.09977 C 0.17622 -0.10023 0.17726 -0.10093 0.1783 -0.10116 C 0.1809 -0.10185 0.19306 -0.10347 0.19514 -0.10394 L 0.19879 -0.10648 C 0.19913 -0.10695 0.2 -0.10718 0.20052 -0.10787 C 0.20122 -0.1088 0.20208 -0.11019 0.20295 -0.11065 C 0.20434 -0.11158 0.20608 -0.11158 0.20781 -0.11204 C 0.20833 -0.1125 0.20886 -0.11297 0.20938 -0.1132 C 0.21163 -0.11435 0.21736 -0.11551 0.2191 -0.11597 C 0.21962 -0.11644 0.22031 -0.1169 0.22101 -0.11736 C 0.22101 -0.11713 0.22847 -0.1206 0.22986 -0.1213 C 0.2309 -0.12176 0.23195 -0.12176 0.23299 -0.12269 C 0.23386 -0.12361 0.23663 -0.12616 0.23767 -0.12685 C 0.23906 -0.12755 0.24115 -0.12801 0.24254 -0.1294 C 0.24323 -0.1301 0.24358 -0.13148 0.24445 -0.13218 C 0.24514 -0.13287 0.24583 -0.13287 0.2467 -0.13357 C 0.2474 -0.1338 0.24879 -0.13472 0.24879 -0.13449 L 0.24879 -0.13472 " pathEditMode="relative" rAng="0" ptsTypes="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67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092 L -0.00191 0.00092 L 0.00816 -0.00324 C 0.0092 -0.00371 0.01024 -0.00394 0.01111 -0.00463 C 0.01215 -0.00533 0.01302 -0.00672 0.01424 -0.00718 C 0.01545 -0.00787 0.01684 -0.0081 0.01823 -0.00857 C 0.02031 -0.00949 0.02222 -0.01042 0.02431 -0.01135 C 0.02604 -0.01204 0.02761 -0.0132 0.02934 -0.01389 C 0.0309 -0.01459 0.03264 -0.01482 0.03438 -0.01528 C 0.04149 -0.0176 0.03229 -0.01574 0.04236 -0.01945 C 0.04445 -0.02014 0.04653 -0.02014 0.04844 -0.0206 C 0.04983 -0.02107 0.05122 -0.02199 0.05261 -0.02199 C 0.07205 -0.02292 0.09167 -0.02292 0.11111 -0.02338 C 0.14236 -0.02709 0.10313 -0.02269 0.17274 -0.02593 C 0.17483 -0.02616 0.17674 -0.02709 0.17882 -0.02732 C 0.18386 -0.02801 0.18889 -0.02824 0.19392 -0.02871 C 0.21024 -0.03727 0.18681 -0.02547 0.20504 -0.03264 C 0.20642 -0.03334 0.20764 -0.03496 0.20903 -0.03542 C 0.21146 -0.03635 0.21389 -0.03635 0.21615 -0.03681 C 0.22899 -0.03959 0.21059 -0.03704 0.23438 -0.03935 C 0.24306 -0.03912 0.25191 -0.03889 0.26059 -0.0382 C 0.26198 -0.03797 0.26337 -0.0375 0.26458 -0.03681 C 0.26597 -0.03611 0.26719 -0.03426 0.26875 -0.03403 C 0.27778 -0.03287 0.28681 -0.0331 0.29601 -0.03264 C 0.30295 -0.03079 0.29931 -0.03148 0.30712 -0.03148 L 0.34149 -0.03148 " pathEditMode="relative" ptsTypes="AAAAAAAAAAAAAAAAAAAAAAAA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667 L -0.00503 -0.01667 L 0.00695 -0.02222 C 0.00799 -0.02269 0.00903 -0.02315 0.01007 -0.02361 C 0.01146 -0.02408 0.01267 -0.02431 0.01406 -0.02477 C 0.02118 -0.02778 0.0217 -0.02917 0.03021 -0.03033 C 0.03351 -0.03079 0.05625 -0.0338 0.0625 -0.03426 C 0.07205 -0.03496 0.08142 -0.03519 0.0908 -0.03565 C 0.09722 -0.03588 0.10365 -0.03658 0.11007 -0.03704 C 0.11233 -0.0375 0.11476 -0.03797 0.11719 -0.03843 C 0.12153 -0.03889 0.12587 -0.03866 0.13021 -0.03959 C 0.13229 -0.04005 0.1342 -0.04167 0.13629 -0.04236 C 0.13993 -0.04352 0.14375 -0.04398 0.1474 -0.04514 C 0.14879 -0.04537 0.15017 -0.04607 0.15139 -0.0463 C 0.15347 -0.04699 0.15556 -0.04722 0.15747 -0.04769 C 0.17431 -0.05301 0.15573 -0.04838 0.17066 -0.05185 C 0.17448 -0.05347 0.17604 -0.05417 0.18073 -0.05579 C 0.18455 -0.05695 0.19688 -0.05972 0.19792 -0.05996 C 0.20139 -0.06065 0.20469 -0.06181 0.20799 -0.0625 C 0.21163 -0.06343 0.21563 -0.06412 0.2191 -0.06528 C 0.22622 -0.0676 0.21754 -0.06551 0.22622 -0.06922 C 0.22778 -0.06991 0.22969 -0.07014 0.23125 -0.0706 C 0.23333 -0.0713 0.23524 -0.07246 0.23733 -0.07338 C 0.23837 -0.07385 0.23924 -0.07431 0.24028 -0.07477 C 0.25278 -0.07801 0.23733 -0.07385 0.25139 -0.07732 C 0.25313 -0.07778 0.25486 -0.07824 0.2566 -0.07871 C 0.25886 -0.07917 0.26129 -0.0794 0.26354 -0.0801 C 0.26858 -0.08125 0.26771 -0.08218 0.27361 -0.08264 C 0.28854 -0.08403 0.33316 -0.08519 0.3434 -0.08542 C 0.34774 -0.08588 0.36493 -0.08704 0.37066 -0.0882 C 0.3717 -0.08843 0.37274 -0.08912 0.37379 -0.08959 C 0.37708 -0.09051 0.3816 -0.09144 0.3849 -0.09213 C 0.38646 -0.0926 0.3882 -0.09306 0.38993 -0.09352 C 0.39115 -0.09398 0.39254 -0.09468 0.39392 -0.09491 C 0.39861 -0.0956 0.4033 -0.09584 0.40799 -0.0963 C 0.4184 -0.09885 0.40886 -0.09607 0.41615 -0.09885 C 0.42066 -0.1007 0.41927 -0.09977 0.42326 -0.10162 C 0.42483 -0.10255 0.42656 -0.10347 0.4283 -0.1044 C 0.42951 -0.10486 0.4309 -0.1051 0.43229 -0.10556 C 0.44236 -0.10949 0.42674 -0.10417 0.43941 -0.10834 C 0.44045 -0.10972 0.44115 -0.11158 0.44236 -0.11227 C 0.44392 -0.11343 0.44583 -0.1132 0.4474 -0.11366 C 0.44948 -0.11435 0.45139 -0.11551 0.45347 -0.11644 C 0.45486 -0.1169 0.45625 -0.11736 0.45747 -0.11783 C 0.4658 -0.12014 0.46493 -0.11922 0.47674 -0.12176 C 0.47882 -0.12222 0.48073 -0.12246 0.48281 -0.12315 C 0.48386 -0.12338 0.48472 -0.12408 0.48576 -0.12454 C 0.48785 -0.125 0.48993 -0.12547 0.49184 -0.12593 C 0.49705 -0.12824 0.49479 -0.12732 0.50295 -0.12847 C 0.50712 -0.12917 0.51111 -0.12963 0.51511 -0.12986 C 0.52726 -0.13056 0.53941 -0.13079 0.55156 -0.13125 C 0.55729 -0.1331 0.56076 -0.13449 0.56771 -0.13519 C 0.575 -0.13611 0.58247 -0.13611 0.58993 -0.13658 C 0.59531 -0.13889 0.59063 -0.13704 0.59792 -0.13935 C 0.59931 -0.13959 0.6007 -0.14051 0.60208 -0.14074 C 0.60747 -0.14144 0.61285 -0.14144 0.61823 -0.1419 C 0.62083 -0.14306 0.62379 -0.14445 0.62622 -0.14607 C 0.62726 -0.14676 0.62813 -0.14815 0.62934 -0.14861 C 0.6309 -0.14954 0.63264 -0.14954 0.63438 -0.15 C 0.63767 -0.15301 0.63611 -0.15278 0.63837 -0.15278 L 0.65261 -0.15533 " pathEditMode="relative" ptsTypes="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507027" y="800058"/>
              <a:ext cx="504617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That’s right! There are 7 fish. Can you talk about how the fish are arranged in a ten-frame?</a:t>
              </a:r>
              <a:endParaRPr lang="en-GB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1506"/>
              </p:ext>
            </p:extLst>
          </p:nvPr>
        </p:nvGraphicFramePr>
        <p:xfrm>
          <a:off x="1060540" y="2966388"/>
          <a:ext cx="7016660" cy="26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32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1330241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pic>
        <p:nvPicPr>
          <p:cNvPr id="4" name="cod 1">
            <a:extLst>
              <a:ext uri="{FF2B5EF4-FFF2-40B4-BE49-F238E27FC236}">
                <a16:creationId xmlns:a16="http://schemas.microsoft.com/office/drawing/2014/main" id="{7140035C-FE7C-435E-8063-DB5BAAE92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8" y="3405027"/>
            <a:ext cx="1205532" cy="505762"/>
          </a:xfrm>
          <a:prstGeom prst="rect">
            <a:avLst/>
          </a:prstGeom>
        </p:spPr>
      </p:pic>
      <p:pic>
        <p:nvPicPr>
          <p:cNvPr id="41" name="cod 2">
            <a:extLst>
              <a:ext uri="{FF2B5EF4-FFF2-40B4-BE49-F238E27FC236}">
                <a16:creationId xmlns:a16="http://schemas.microsoft.com/office/drawing/2014/main" id="{69D69ECE-3A80-44AA-BC2D-0A0997A94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68" y="3405027"/>
            <a:ext cx="1205532" cy="505762"/>
          </a:xfrm>
          <a:prstGeom prst="rect">
            <a:avLst/>
          </a:prstGeom>
        </p:spPr>
      </p:pic>
      <p:pic>
        <p:nvPicPr>
          <p:cNvPr id="42" name="cod 3">
            <a:extLst>
              <a:ext uri="{FF2B5EF4-FFF2-40B4-BE49-F238E27FC236}">
                <a16:creationId xmlns:a16="http://schemas.microsoft.com/office/drawing/2014/main" id="{350BF36D-4708-471E-AEE8-39AB7F42D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68" y="3405027"/>
            <a:ext cx="1205532" cy="505762"/>
          </a:xfrm>
          <a:prstGeom prst="rect">
            <a:avLst/>
          </a:prstGeom>
        </p:spPr>
      </p:pic>
      <p:pic>
        <p:nvPicPr>
          <p:cNvPr id="43" name="cod 4">
            <a:extLst>
              <a:ext uri="{FF2B5EF4-FFF2-40B4-BE49-F238E27FC236}">
                <a16:creationId xmlns:a16="http://schemas.microsoft.com/office/drawing/2014/main" id="{D5089385-57BE-43B2-86CF-434C7D2E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52" y="3405027"/>
            <a:ext cx="1205532" cy="505762"/>
          </a:xfrm>
          <a:prstGeom prst="rect">
            <a:avLst/>
          </a:prstGeom>
        </p:spPr>
      </p:pic>
      <p:pic>
        <p:nvPicPr>
          <p:cNvPr id="44" name="cod 5">
            <a:extLst>
              <a:ext uri="{FF2B5EF4-FFF2-40B4-BE49-F238E27FC236}">
                <a16:creationId xmlns:a16="http://schemas.microsoft.com/office/drawing/2014/main" id="{4F1819B9-106A-4622-90F7-DCB4B6634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28" y="3405027"/>
            <a:ext cx="1205532" cy="505762"/>
          </a:xfrm>
          <a:prstGeom prst="rect">
            <a:avLst/>
          </a:prstGeom>
        </p:spPr>
      </p:pic>
      <p:pic>
        <p:nvPicPr>
          <p:cNvPr id="45" name="cod 6">
            <a:extLst>
              <a:ext uri="{FF2B5EF4-FFF2-40B4-BE49-F238E27FC236}">
                <a16:creationId xmlns:a16="http://schemas.microsoft.com/office/drawing/2014/main" id="{D3DFC79E-69E2-49C5-8AA4-A0936EB47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8" y="4697855"/>
            <a:ext cx="1205532" cy="505762"/>
          </a:xfrm>
          <a:prstGeom prst="rect">
            <a:avLst/>
          </a:prstGeom>
        </p:spPr>
      </p:pic>
      <p:pic>
        <p:nvPicPr>
          <p:cNvPr id="46" name="cod 7">
            <a:extLst>
              <a:ext uri="{FF2B5EF4-FFF2-40B4-BE49-F238E27FC236}">
                <a16:creationId xmlns:a16="http://schemas.microsoft.com/office/drawing/2014/main" id="{D0C7A5E9-1CB2-48CF-91E7-82214C356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68" y="4697855"/>
            <a:ext cx="1205532" cy="505762"/>
          </a:xfrm>
          <a:prstGeom prst="rect">
            <a:avLst/>
          </a:prstGeom>
        </p:spPr>
      </p:pic>
      <p:sp>
        <p:nvSpPr>
          <p:cNvPr id="3" name="Let's go!">
            <a:extLst>
              <a:ext uri="{FF2B5EF4-FFF2-40B4-BE49-F238E27FC236}">
                <a16:creationId xmlns:a16="http://schemas.microsoft.com/office/drawing/2014/main" id="{8AF100D2-5284-4C79-A238-D9EA244241BF}"/>
              </a:ext>
            </a:extLst>
          </p:cNvPr>
          <p:cNvSpPr/>
          <p:nvPr/>
        </p:nvSpPr>
        <p:spPr>
          <a:xfrm>
            <a:off x="3542306" y="2026771"/>
            <a:ext cx="2067534" cy="560561"/>
          </a:xfrm>
          <a:prstGeom prst="roundRect">
            <a:avLst/>
          </a:prstGeom>
          <a:solidFill>
            <a:srgbClr val="AC9D1B"/>
          </a:solidFill>
          <a:ln w="19050">
            <a:solidFill>
              <a:srgbClr val="5E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Let’s go!</a:t>
            </a:r>
          </a:p>
        </p:txBody>
      </p:sp>
    </p:spTree>
    <p:extLst>
      <p:ext uri="{BB962C8B-B14F-4D97-AF65-F5344CB8AC3E}">
        <p14:creationId xmlns:p14="http://schemas.microsoft.com/office/powerpoint/2010/main" val="11127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3" y="556151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845434" y="800058"/>
              <a:ext cx="559667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I’ve been playing with snowballs! Can you count how many snowballs I have made?</a:t>
              </a:r>
              <a:r>
                <a:rPr lang="en-GB" dirty="0">
                  <a:sym typeface="Roboto"/>
                </a:rPr>
                <a:t> 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Click to find out.</a:t>
              </a:r>
              <a:endParaRPr lang="en-GB" dirty="0"/>
            </a:p>
          </p:txBody>
        </p:sp>
      </p:grpSp>
      <p:grpSp>
        <p:nvGrpSpPr>
          <p:cNvPr id="12" name="try again">
            <a:extLst>
              <a:ext uri="{FF2B5EF4-FFF2-40B4-BE49-F238E27FC236}">
                <a16:creationId xmlns:a16="http://schemas.microsoft.com/office/drawing/2014/main" id="{B30DC4A1-E233-40F8-B600-A5945524A221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E61B75-7D81-4F9F-8179-D6E7B3CD828D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4B240-477D-4327-B3D8-EB6A89721FA1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Try again.</a:t>
              </a:r>
              <a:endParaRPr lang="en-GB" sz="2800" dirty="0"/>
            </a:p>
          </p:txBody>
        </p:sp>
      </p:grpSp>
      <p:grpSp>
        <p:nvGrpSpPr>
          <p:cNvPr id="35" name="well done!">
            <a:extLst>
              <a:ext uri="{FF2B5EF4-FFF2-40B4-BE49-F238E27FC236}">
                <a16:creationId xmlns:a16="http://schemas.microsoft.com/office/drawing/2014/main" id="{688CF472-722F-475A-96E7-CC284ACF4046}"/>
              </a:ext>
            </a:extLst>
          </p:cNvPr>
          <p:cNvGrpSpPr/>
          <p:nvPr/>
        </p:nvGrpSpPr>
        <p:grpSpPr>
          <a:xfrm>
            <a:off x="562110" y="659423"/>
            <a:ext cx="6163896" cy="835269"/>
            <a:chOff x="558802" y="659423"/>
            <a:chExt cx="6163896" cy="83526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94981058-C5D2-47C7-8831-4FB8645C9953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1F9B8D-599E-418D-9678-BA2E8FB743B9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Well done!</a:t>
              </a:r>
              <a:endParaRPr lang="en-GB" sz="28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136AD7-919A-4C30-9007-80E72F888A4C}"/>
              </a:ext>
            </a:extLst>
          </p:cNvPr>
          <p:cNvSpPr txBox="1"/>
          <p:nvPr/>
        </p:nvSpPr>
        <p:spPr>
          <a:xfrm>
            <a:off x="1292086" y="1709177"/>
            <a:ext cx="65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many snowballs did you count?</a:t>
            </a:r>
          </a:p>
        </p:txBody>
      </p:sp>
      <p:grpSp>
        <p:nvGrpSpPr>
          <p:cNvPr id="42" name="6">
            <a:extLst>
              <a:ext uri="{FF2B5EF4-FFF2-40B4-BE49-F238E27FC236}">
                <a16:creationId xmlns:a16="http://schemas.microsoft.com/office/drawing/2014/main" id="{8D67B56A-C81C-4680-BAA9-C1392434B426}"/>
              </a:ext>
            </a:extLst>
          </p:cNvPr>
          <p:cNvGrpSpPr/>
          <p:nvPr/>
        </p:nvGrpSpPr>
        <p:grpSpPr>
          <a:xfrm>
            <a:off x="6007048" y="2113209"/>
            <a:ext cx="1100202" cy="1238502"/>
            <a:chOff x="1943255" y="1886145"/>
            <a:chExt cx="1261328" cy="14198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11993A7-977B-4CC2-A1E2-5213FFE158C8}"/>
                </a:ext>
              </a:extLst>
            </p:cNvPr>
            <p:cNvSpPr/>
            <p:nvPr/>
          </p:nvSpPr>
          <p:spPr>
            <a:xfrm>
              <a:off x="1943255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88E262-4623-4863-9959-09C3A5BE2C50}"/>
                </a:ext>
              </a:extLst>
            </p:cNvPr>
            <p:cNvSpPr txBox="1"/>
            <p:nvPr/>
          </p:nvSpPr>
          <p:spPr>
            <a:xfrm>
              <a:off x="2211969" y="188614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5" name="7">
            <a:extLst>
              <a:ext uri="{FF2B5EF4-FFF2-40B4-BE49-F238E27FC236}">
                <a16:creationId xmlns:a16="http://schemas.microsoft.com/office/drawing/2014/main" id="{64719B6C-0317-4BF0-A200-AEBC8C0BED00}"/>
              </a:ext>
            </a:extLst>
          </p:cNvPr>
          <p:cNvGrpSpPr/>
          <p:nvPr/>
        </p:nvGrpSpPr>
        <p:grpSpPr>
          <a:xfrm>
            <a:off x="6007048" y="3504233"/>
            <a:ext cx="1100202" cy="1210956"/>
            <a:chOff x="3748822" y="1917724"/>
            <a:chExt cx="1261328" cy="138830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692422D-3482-4023-82C4-487C113D1A74}"/>
                </a:ext>
              </a:extLst>
            </p:cNvPr>
            <p:cNvSpPr/>
            <p:nvPr/>
          </p:nvSpPr>
          <p:spPr>
            <a:xfrm>
              <a:off x="3748822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F4B60-CDE7-4257-8B50-B7CA2BE969A0}"/>
                </a:ext>
              </a:extLst>
            </p:cNvPr>
            <p:cNvSpPr txBox="1"/>
            <p:nvPr/>
          </p:nvSpPr>
          <p:spPr>
            <a:xfrm>
              <a:off x="4017536" y="1917724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8" name="8">
            <a:extLst>
              <a:ext uri="{FF2B5EF4-FFF2-40B4-BE49-F238E27FC236}">
                <a16:creationId xmlns:a16="http://schemas.microsoft.com/office/drawing/2014/main" id="{C7E54891-E5FE-4384-B14E-5FE6F02CB39D}"/>
              </a:ext>
            </a:extLst>
          </p:cNvPr>
          <p:cNvGrpSpPr/>
          <p:nvPr/>
        </p:nvGrpSpPr>
        <p:grpSpPr>
          <a:xfrm>
            <a:off x="6010561" y="4867711"/>
            <a:ext cx="1100202" cy="1225114"/>
            <a:chOff x="5554389" y="1901495"/>
            <a:chExt cx="1261328" cy="14045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0048912-311D-4BEB-9845-8F6915A5A984}"/>
                </a:ext>
              </a:extLst>
            </p:cNvPr>
            <p:cNvSpPr/>
            <p:nvPr/>
          </p:nvSpPr>
          <p:spPr>
            <a:xfrm>
              <a:off x="5554389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2B6BC5-2F20-4909-83CD-CA416F2B388F}"/>
                </a:ext>
              </a:extLst>
            </p:cNvPr>
            <p:cNvSpPr txBox="1"/>
            <p:nvPr/>
          </p:nvSpPr>
          <p:spPr>
            <a:xfrm>
              <a:off x="5819076" y="190149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3" name="snowball 3">
            <a:extLst>
              <a:ext uri="{FF2B5EF4-FFF2-40B4-BE49-F238E27FC236}">
                <a16:creationId xmlns:a16="http://schemas.microsoft.com/office/drawing/2014/main" id="{ABBE34E8-6A6E-40C5-A794-C81135F68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7" y="4692987"/>
            <a:ext cx="1441398" cy="1320393"/>
          </a:xfrm>
          <a:prstGeom prst="rect">
            <a:avLst/>
          </a:prstGeom>
        </p:spPr>
      </p:pic>
      <p:pic>
        <p:nvPicPr>
          <p:cNvPr id="51" name="snowball 2">
            <a:extLst>
              <a:ext uri="{FF2B5EF4-FFF2-40B4-BE49-F238E27FC236}">
                <a16:creationId xmlns:a16="http://schemas.microsoft.com/office/drawing/2014/main" id="{A98939B0-85CE-48D3-88CE-71386179F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8172" y="4692987"/>
            <a:ext cx="1441398" cy="1320393"/>
          </a:xfrm>
          <a:prstGeom prst="rect">
            <a:avLst/>
          </a:prstGeom>
        </p:spPr>
      </p:pic>
      <p:pic>
        <p:nvPicPr>
          <p:cNvPr id="52" name="snowball 1">
            <a:extLst>
              <a:ext uri="{FF2B5EF4-FFF2-40B4-BE49-F238E27FC236}">
                <a16:creationId xmlns:a16="http://schemas.microsoft.com/office/drawing/2014/main" id="{83C48AAA-32BD-4344-A0C4-DF24486D9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26" y="4692987"/>
            <a:ext cx="1441398" cy="1320393"/>
          </a:xfrm>
          <a:prstGeom prst="rect">
            <a:avLst/>
          </a:prstGeom>
        </p:spPr>
      </p:pic>
      <p:pic>
        <p:nvPicPr>
          <p:cNvPr id="53" name="snowball 5">
            <a:extLst>
              <a:ext uri="{FF2B5EF4-FFF2-40B4-BE49-F238E27FC236}">
                <a16:creationId xmlns:a16="http://schemas.microsoft.com/office/drawing/2014/main" id="{D30F99E9-AE38-4C9F-A4AB-FF9F782B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36" y="3522271"/>
            <a:ext cx="1441398" cy="1320393"/>
          </a:xfrm>
          <a:prstGeom prst="rect">
            <a:avLst/>
          </a:prstGeom>
        </p:spPr>
      </p:pic>
      <p:pic>
        <p:nvPicPr>
          <p:cNvPr id="54" name="snowball 4">
            <a:extLst>
              <a:ext uri="{FF2B5EF4-FFF2-40B4-BE49-F238E27FC236}">
                <a16:creationId xmlns:a16="http://schemas.microsoft.com/office/drawing/2014/main" id="{BE5A5E47-BF88-4E08-9D96-AA78C81AA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30" y="3522271"/>
            <a:ext cx="1441398" cy="1320393"/>
          </a:xfrm>
          <a:prstGeom prst="rect">
            <a:avLst/>
          </a:prstGeom>
        </p:spPr>
      </p:pic>
      <p:pic>
        <p:nvPicPr>
          <p:cNvPr id="55" name="snowball 6">
            <a:extLst>
              <a:ext uri="{FF2B5EF4-FFF2-40B4-BE49-F238E27FC236}">
                <a16:creationId xmlns:a16="http://schemas.microsoft.com/office/drawing/2014/main" id="{90974C0E-8DB7-4645-BF5E-948D49428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116" y="2385502"/>
            <a:ext cx="1441397" cy="13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507027" y="800058"/>
              <a:ext cx="504617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That’s right! I made 6 snowballs. Can you talk about how we see 6 on the ten-frame ?</a:t>
              </a:r>
              <a:endParaRPr lang="en-GB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1060540" y="2966388"/>
          <a:ext cx="7016660" cy="26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32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1330241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sp>
        <p:nvSpPr>
          <p:cNvPr id="3" name="Let's go!">
            <a:extLst>
              <a:ext uri="{FF2B5EF4-FFF2-40B4-BE49-F238E27FC236}">
                <a16:creationId xmlns:a16="http://schemas.microsoft.com/office/drawing/2014/main" id="{8AF100D2-5284-4C79-A238-D9EA244241BF}"/>
              </a:ext>
            </a:extLst>
          </p:cNvPr>
          <p:cNvSpPr/>
          <p:nvPr/>
        </p:nvSpPr>
        <p:spPr>
          <a:xfrm>
            <a:off x="3542306" y="2026771"/>
            <a:ext cx="2067534" cy="5605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80C1EB"/>
                </a:solidFill>
              </a:rPr>
              <a:t>Let’s go!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E4444-9E7B-4EB0-92FE-95890A83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59" y="3294886"/>
            <a:ext cx="784141" cy="718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8F51DD-FA87-4357-9E26-66C26CAAA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65" y="3294885"/>
            <a:ext cx="784141" cy="718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A277F6-1150-497B-AD6F-C3ABA6F39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71" y="3294885"/>
            <a:ext cx="784141" cy="7183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94EEE4-CD83-480B-BC66-5F84AA1DD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69" y="3294884"/>
            <a:ext cx="784141" cy="7183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8D45BB-EF5C-4A28-ADEE-7A7D16AE2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75" y="3294884"/>
            <a:ext cx="784141" cy="7183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493717-CAE3-4C59-92A7-DF72B7FB9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59" y="4608358"/>
            <a:ext cx="784141" cy="7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3" y="556151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932414" y="800058"/>
              <a:ext cx="5389616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I’ve been watching the puffins! Can you watch the puffins?</a:t>
              </a:r>
              <a:r>
                <a:rPr lang="en-GB" dirty="0">
                  <a:sym typeface="Roboto"/>
                </a:rPr>
                <a:t> 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How many can you count? Click to find out.</a:t>
              </a:r>
              <a:endParaRPr lang="en-GB" dirty="0"/>
            </a:p>
          </p:txBody>
        </p:sp>
      </p:grpSp>
      <p:grpSp>
        <p:nvGrpSpPr>
          <p:cNvPr id="12" name="try again">
            <a:extLst>
              <a:ext uri="{FF2B5EF4-FFF2-40B4-BE49-F238E27FC236}">
                <a16:creationId xmlns:a16="http://schemas.microsoft.com/office/drawing/2014/main" id="{B30DC4A1-E233-40F8-B600-A5945524A221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E61B75-7D81-4F9F-8179-D6E7B3CD828D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4B240-477D-4327-B3D8-EB6A89721FA1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Try again.</a:t>
              </a:r>
              <a:endParaRPr lang="en-GB" sz="2800" dirty="0"/>
            </a:p>
          </p:txBody>
        </p:sp>
      </p:grpSp>
      <p:grpSp>
        <p:nvGrpSpPr>
          <p:cNvPr id="35" name="well done!">
            <a:extLst>
              <a:ext uri="{FF2B5EF4-FFF2-40B4-BE49-F238E27FC236}">
                <a16:creationId xmlns:a16="http://schemas.microsoft.com/office/drawing/2014/main" id="{688CF472-722F-475A-96E7-CC284ACF4046}"/>
              </a:ext>
            </a:extLst>
          </p:cNvPr>
          <p:cNvGrpSpPr/>
          <p:nvPr/>
        </p:nvGrpSpPr>
        <p:grpSpPr>
          <a:xfrm>
            <a:off x="562110" y="659423"/>
            <a:ext cx="6163896" cy="835269"/>
            <a:chOff x="558802" y="659423"/>
            <a:chExt cx="6163896" cy="83526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94981058-C5D2-47C7-8831-4FB8645C9953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1F9B8D-599E-418D-9678-BA2E8FB743B9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Well done!</a:t>
              </a:r>
              <a:endParaRPr lang="en-GB" sz="28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136AD7-919A-4C30-9007-80E72F888A4C}"/>
              </a:ext>
            </a:extLst>
          </p:cNvPr>
          <p:cNvSpPr txBox="1"/>
          <p:nvPr/>
        </p:nvSpPr>
        <p:spPr>
          <a:xfrm>
            <a:off x="1292086" y="1709177"/>
            <a:ext cx="65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many puffins did you count?</a:t>
            </a:r>
          </a:p>
        </p:txBody>
      </p:sp>
      <p:grpSp>
        <p:nvGrpSpPr>
          <p:cNvPr id="42" name="6">
            <a:extLst>
              <a:ext uri="{FF2B5EF4-FFF2-40B4-BE49-F238E27FC236}">
                <a16:creationId xmlns:a16="http://schemas.microsoft.com/office/drawing/2014/main" id="{8D67B56A-C81C-4680-BAA9-C1392434B426}"/>
              </a:ext>
            </a:extLst>
          </p:cNvPr>
          <p:cNvGrpSpPr/>
          <p:nvPr/>
        </p:nvGrpSpPr>
        <p:grpSpPr>
          <a:xfrm>
            <a:off x="1340135" y="4867711"/>
            <a:ext cx="1100202" cy="1238502"/>
            <a:chOff x="1943255" y="1886145"/>
            <a:chExt cx="1261328" cy="14198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11993A7-977B-4CC2-A1E2-5213FFE158C8}"/>
                </a:ext>
              </a:extLst>
            </p:cNvPr>
            <p:cNvSpPr/>
            <p:nvPr/>
          </p:nvSpPr>
          <p:spPr>
            <a:xfrm>
              <a:off x="1943255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88E262-4623-4863-9959-09C3A5BE2C50}"/>
                </a:ext>
              </a:extLst>
            </p:cNvPr>
            <p:cNvSpPr txBox="1"/>
            <p:nvPr/>
          </p:nvSpPr>
          <p:spPr>
            <a:xfrm>
              <a:off x="2211969" y="188614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5" name="7">
            <a:extLst>
              <a:ext uri="{FF2B5EF4-FFF2-40B4-BE49-F238E27FC236}">
                <a16:creationId xmlns:a16="http://schemas.microsoft.com/office/drawing/2014/main" id="{64719B6C-0317-4BF0-A200-AEBC8C0BED00}"/>
              </a:ext>
            </a:extLst>
          </p:cNvPr>
          <p:cNvGrpSpPr/>
          <p:nvPr/>
        </p:nvGrpSpPr>
        <p:grpSpPr>
          <a:xfrm>
            <a:off x="3675348" y="4895257"/>
            <a:ext cx="1100202" cy="1210956"/>
            <a:chOff x="3748822" y="1917724"/>
            <a:chExt cx="1261328" cy="138830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692422D-3482-4023-82C4-487C113D1A74}"/>
                </a:ext>
              </a:extLst>
            </p:cNvPr>
            <p:cNvSpPr/>
            <p:nvPr/>
          </p:nvSpPr>
          <p:spPr>
            <a:xfrm>
              <a:off x="3748822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F4B60-CDE7-4257-8B50-B7CA2BE969A0}"/>
                </a:ext>
              </a:extLst>
            </p:cNvPr>
            <p:cNvSpPr txBox="1"/>
            <p:nvPr/>
          </p:nvSpPr>
          <p:spPr>
            <a:xfrm>
              <a:off x="4017536" y="1917724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8" name="8">
            <a:extLst>
              <a:ext uri="{FF2B5EF4-FFF2-40B4-BE49-F238E27FC236}">
                <a16:creationId xmlns:a16="http://schemas.microsoft.com/office/drawing/2014/main" id="{C7E54891-E5FE-4384-B14E-5FE6F02CB39D}"/>
              </a:ext>
            </a:extLst>
          </p:cNvPr>
          <p:cNvGrpSpPr/>
          <p:nvPr/>
        </p:nvGrpSpPr>
        <p:grpSpPr>
          <a:xfrm>
            <a:off x="6010561" y="4867711"/>
            <a:ext cx="1100202" cy="1225114"/>
            <a:chOff x="5554389" y="1901495"/>
            <a:chExt cx="1261328" cy="14045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0048912-311D-4BEB-9845-8F6915A5A984}"/>
                </a:ext>
              </a:extLst>
            </p:cNvPr>
            <p:cNvSpPr/>
            <p:nvPr/>
          </p:nvSpPr>
          <p:spPr>
            <a:xfrm>
              <a:off x="5554389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2B6BC5-2F20-4909-83CD-CA416F2B388F}"/>
                </a:ext>
              </a:extLst>
            </p:cNvPr>
            <p:cNvSpPr txBox="1"/>
            <p:nvPr/>
          </p:nvSpPr>
          <p:spPr>
            <a:xfrm>
              <a:off x="5819076" y="190149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4" name="puffin 1">
            <a:extLst>
              <a:ext uri="{FF2B5EF4-FFF2-40B4-BE49-F238E27FC236}">
                <a16:creationId xmlns:a16="http://schemas.microsoft.com/office/drawing/2014/main" id="{8C9526A5-33B6-4A6A-97E2-AA23ED016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57" y="3833145"/>
            <a:ext cx="1239416" cy="835269"/>
          </a:xfrm>
          <a:prstGeom prst="rect">
            <a:avLst/>
          </a:prstGeom>
        </p:spPr>
      </p:pic>
      <p:pic>
        <p:nvPicPr>
          <p:cNvPr id="33" name="puffin 2">
            <a:extLst>
              <a:ext uri="{FF2B5EF4-FFF2-40B4-BE49-F238E27FC236}">
                <a16:creationId xmlns:a16="http://schemas.microsoft.com/office/drawing/2014/main" id="{FC677758-0F0E-434E-A2AD-98215A9CE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44" y="3833145"/>
            <a:ext cx="1239416" cy="835269"/>
          </a:xfrm>
          <a:prstGeom prst="rect">
            <a:avLst/>
          </a:prstGeom>
        </p:spPr>
      </p:pic>
      <p:pic>
        <p:nvPicPr>
          <p:cNvPr id="34" name="puffin 3">
            <a:extLst>
              <a:ext uri="{FF2B5EF4-FFF2-40B4-BE49-F238E27FC236}">
                <a16:creationId xmlns:a16="http://schemas.microsoft.com/office/drawing/2014/main" id="{FC3AFB28-C167-4A86-A247-F8D0577F8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31" y="3833145"/>
            <a:ext cx="1239416" cy="835269"/>
          </a:xfrm>
          <a:prstGeom prst="rect">
            <a:avLst/>
          </a:prstGeom>
        </p:spPr>
      </p:pic>
      <p:pic>
        <p:nvPicPr>
          <p:cNvPr id="56" name="puffin 4">
            <a:extLst>
              <a:ext uri="{FF2B5EF4-FFF2-40B4-BE49-F238E27FC236}">
                <a16:creationId xmlns:a16="http://schemas.microsoft.com/office/drawing/2014/main" id="{B1653CEF-8C73-476A-9D1B-91865247C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18" y="3833145"/>
            <a:ext cx="1239416" cy="835269"/>
          </a:xfrm>
          <a:prstGeom prst="rect">
            <a:avLst/>
          </a:prstGeom>
        </p:spPr>
      </p:pic>
      <p:pic>
        <p:nvPicPr>
          <p:cNvPr id="57" name="puffin 5">
            <a:extLst>
              <a:ext uri="{FF2B5EF4-FFF2-40B4-BE49-F238E27FC236}">
                <a16:creationId xmlns:a16="http://schemas.microsoft.com/office/drawing/2014/main" id="{A11141DC-CCA5-41C6-ABBD-047B5A93A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57" y="2554487"/>
            <a:ext cx="1239416" cy="835269"/>
          </a:xfrm>
          <a:prstGeom prst="rect">
            <a:avLst/>
          </a:prstGeom>
        </p:spPr>
      </p:pic>
      <p:pic>
        <p:nvPicPr>
          <p:cNvPr id="58" name="puffin 6">
            <a:extLst>
              <a:ext uri="{FF2B5EF4-FFF2-40B4-BE49-F238E27FC236}">
                <a16:creationId xmlns:a16="http://schemas.microsoft.com/office/drawing/2014/main" id="{1ACB4D1B-EDB3-4901-B132-8ABFAAB4E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44" y="2554487"/>
            <a:ext cx="1239416" cy="835269"/>
          </a:xfrm>
          <a:prstGeom prst="rect">
            <a:avLst/>
          </a:prstGeom>
        </p:spPr>
      </p:pic>
      <p:pic>
        <p:nvPicPr>
          <p:cNvPr id="59" name="puffin 7">
            <a:extLst>
              <a:ext uri="{FF2B5EF4-FFF2-40B4-BE49-F238E27FC236}">
                <a16:creationId xmlns:a16="http://schemas.microsoft.com/office/drawing/2014/main" id="{B115881E-70C8-4BA6-8CCF-7B35EEB42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31" y="2554487"/>
            <a:ext cx="1239416" cy="835269"/>
          </a:xfrm>
          <a:prstGeom prst="rect">
            <a:avLst/>
          </a:prstGeom>
        </p:spPr>
      </p:pic>
      <p:pic>
        <p:nvPicPr>
          <p:cNvPr id="60" name="puffin 8">
            <a:extLst>
              <a:ext uri="{FF2B5EF4-FFF2-40B4-BE49-F238E27FC236}">
                <a16:creationId xmlns:a16="http://schemas.microsoft.com/office/drawing/2014/main" id="{AC9B25E9-A8CE-446D-8CF5-908E1DD65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18" y="2554487"/>
            <a:ext cx="1239416" cy="8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4" y="777875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919641" y="881147"/>
            <a:ext cx="5439998" cy="835269"/>
            <a:chOff x="1282700" y="659423"/>
            <a:chExt cx="5439998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1282700" y="659423"/>
              <a:ext cx="5439998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1507027" y="800058"/>
              <a:ext cx="504617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That’s right! I saw 8 puffins. Can you talk about how the puffins are arranged on the ten-frame?</a:t>
              </a:r>
              <a:endParaRPr lang="en-GB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5EF54E-47A7-4BC0-B25C-699233DA06DF}"/>
              </a:ext>
            </a:extLst>
          </p:cNvPr>
          <p:cNvGraphicFramePr>
            <a:graphicFrameLocks noGrp="1"/>
          </p:cNvGraphicFramePr>
          <p:nvPr/>
        </p:nvGraphicFramePr>
        <p:xfrm>
          <a:off x="1060540" y="2966388"/>
          <a:ext cx="7016660" cy="26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32">
                  <a:extLst>
                    <a:ext uri="{9D8B030D-6E8A-4147-A177-3AD203B41FA5}">
                      <a16:colId xmlns:a16="http://schemas.microsoft.com/office/drawing/2014/main" val="653710675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652398038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931110996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2263613311"/>
                    </a:ext>
                  </a:extLst>
                </a:gridCol>
                <a:gridCol w="1403332">
                  <a:extLst>
                    <a:ext uri="{9D8B030D-6E8A-4147-A177-3AD203B41FA5}">
                      <a16:colId xmlns:a16="http://schemas.microsoft.com/office/drawing/2014/main" val="3260181134"/>
                    </a:ext>
                  </a:extLst>
                </a:gridCol>
              </a:tblGrid>
              <a:tr h="13302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64978"/>
                  </a:ext>
                </a:extLst>
              </a:tr>
              <a:tr h="1330241">
                <a:tc>
                  <a:txBody>
                    <a:bodyPr/>
                    <a:lstStyle/>
                    <a:p>
                      <a:endParaRPr lang="en-GB" sz="210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5250" marR="105250" marT="52625" marB="52625">
                    <a:lnL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B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7512"/>
                  </a:ext>
                </a:extLst>
              </a:tr>
            </a:tbl>
          </a:graphicData>
        </a:graphic>
      </p:graphicFrame>
      <p:sp>
        <p:nvSpPr>
          <p:cNvPr id="3" name="Let's go!">
            <a:extLst>
              <a:ext uri="{FF2B5EF4-FFF2-40B4-BE49-F238E27FC236}">
                <a16:creationId xmlns:a16="http://schemas.microsoft.com/office/drawing/2014/main" id="{8AF100D2-5284-4C79-A238-D9EA244241BF}"/>
              </a:ext>
            </a:extLst>
          </p:cNvPr>
          <p:cNvSpPr/>
          <p:nvPr/>
        </p:nvSpPr>
        <p:spPr>
          <a:xfrm>
            <a:off x="3542306" y="2026771"/>
            <a:ext cx="2067534" cy="56056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accent2"/>
                </a:solidFill>
              </a:rPr>
              <a:t>Let’s go!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7C684-7B61-40A6-88E9-5591565CA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7" y="3272469"/>
            <a:ext cx="1143968" cy="7709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3CDE5B-E526-4C18-A15C-7369E34AE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81" y="3272468"/>
            <a:ext cx="1143968" cy="770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4E63CD-8075-4AD7-9576-0848878EA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53" y="3272467"/>
            <a:ext cx="1143968" cy="7709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F8BFDB-2599-484C-9FB0-35E339808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53" y="3272466"/>
            <a:ext cx="1143968" cy="7709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C2DC79-7BCC-44D3-9C74-FB6FA4355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87" y="3271417"/>
            <a:ext cx="1143968" cy="7709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72E08D-0DAB-4762-A394-9ED37FBF8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7" y="4569947"/>
            <a:ext cx="1143968" cy="770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5D33B2-5830-4EA9-A783-53E78A733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81" y="4569946"/>
            <a:ext cx="1143968" cy="7709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97D9A4-A9AE-46F2-8653-5DDEF951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53" y="4569945"/>
            <a:ext cx="1143968" cy="7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ar bear">
            <a:extLst>
              <a:ext uri="{FF2B5EF4-FFF2-40B4-BE49-F238E27FC236}">
                <a16:creationId xmlns:a16="http://schemas.microsoft.com/office/drawing/2014/main" id="{FD2F3BB5-589E-4931-AEBB-2A12A9A14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3" y="556151"/>
            <a:ext cx="1493487" cy="1006643"/>
          </a:xfrm>
          <a:prstGeom prst="rect">
            <a:avLst/>
          </a:prstGeom>
        </p:spPr>
      </p:pic>
      <p:grpSp>
        <p:nvGrpSpPr>
          <p:cNvPr id="10" name="question speech bubble">
            <a:extLst>
              <a:ext uri="{FF2B5EF4-FFF2-40B4-BE49-F238E27FC236}">
                <a16:creationId xmlns:a16="http://schemas.microsoft.com/office/drawing/2014/main" id="{05FBAF2A-6BCD-4C3D-A464-EBB9ECBB835F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BA0A95F-B61A-4FC1-B925-D311D77A09CA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727FE-5856-452B-B389-647F6E9200DB}"/>
                </a:ext>
              </a:extLst>
            </p:cNvPr>
            <p:cNvSpPr/>
            <p:nvPr/>
          </p:nvSpPr>
          <p:spPr>
            <a:xfrm>
              <a:off x="763480" y="800058"/>
              <a:ext cx="5754539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It’s snowing! Can you count the snowflakes falling from the sky? How many can you count? Click to find out.</a:t>
              </a:r>
              <a:endParaRPr lang="en-GB" dirty="0"/>
            </a:p>
          </p:txBody>
        </p:sp>
      </p:grpSp>
      <p:grpSp>
        <p:nvGrpSpPr>
          <p:cNvPr id="12" name="try again">
            <a:extLst>
              <a:ext uri="{FF2B5EF4-FFF2-40B4-BE49-F238E27FC236}">
                <a16:creationId xmlns:a16="http://schemas.microsoft.com/office/drawing/2014/main" id="{B30DC4A1-E233-40F8-B600-A5945524A221}"/>
              </a:ext>
            </a:extLst>
          </p:cNvPr>
          <p:cNvGrpSpPr/>
          <p:nvPr/>
        </p:nvGrpSpPr>
        <p:grpSpPr>
          <a:xfrm>
            <a:off x="558802" y="659423"/>
            <a:ext cx="6163896" cy="835269"/>
            <a:chOff x="558802" y="659423"/>
            <a:chExt cx="6163896" cy="8352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E61B75-7D81-4F9F-8179-D6E7B3CD828D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4B240-477D-4327-B3D8-EB6A89721FA1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Try again.</a:t>
              </a:r>
              <a:endParaRPr lang="en-GB" sz="2800" dirty="0"/>
            </a:p>
          </p:txBody>
        </p:sp>
      </p:grpSp>
      <p:grpSp>
        <p:nvGrpSpPr>
          <p:cNvPr id="35" name="well done!">
            <a:extLst>
              <a:ext uri="{FF2B5EF4-FFF2-40B4-BE49-F238E27FC236}">
                <a16:creationId xmlns:a16="http://schemas.microsoft.com/office/drawing/2014/main" id="{688CF472-722F-475A-96E7-CC284ACF4046}"/>
              </a:ext>
            </a:extLst>
          </p:cNvPr>
          <p:cNvGrpSpPr/>
          <p:nvPr/>
        </p:nvGrpSpPr>
        <p:grpSpPr>
          <a:xfrm>
            <a:off x="562110" y="659423"/>
            <a:ext cx="6163896" cy="835269"/>
            <a:chOff x="558802" y="659423"/>
            <a:chExt cx="6163896" cy="83526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94981058-C5D2-47C7-8831-4FB8645C9953}"/>
                </a:ext>
              </a:extLst>
            </p:cNvPr>
            <p:cNvSpPr/>
            <p:nvPr/>
          </p:nvSpPr>
          <p:spPr>
            <a:xfrm>
              <a:off x="558802" y="659423"/>
              <a:ext cx="6163896" cy="835269"/>
            </a:xfrm>
            <a:prstGeom prst="wedgeRoundRectCallout">
              <a:avLst>
                <a:gd name="adj1" fmla="val 55219"/>
                <a:gd name="adj2" fmla="val -1855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1F9B8D-599E-418D-9678-BA2E8FB743B9}"/>
                </a:ext>
              </a:extLst>
            </p:cNvPr>
            <p:cNvSpPr/>
            <p:nvPr/>
          </p:nvSpPr>
          <p:spPr>
            <a:xfrm>
              <a:off x="681527" y="844028"/>
              <a:ext cx="591844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 dirty="0">
                  <a:solidFill>
                    <a:srgbClr val="000000"/>
                  </a:solidFill>
                  <a:ea typeface="Roboto"/>
                  <a:cs typeface="Roboto"/>
                  <a:sym typeface="Roboto"/>
                </a:rPr>
                <a:t>Well done!</a:t>
              </a:r>
              <a:endParaRPr lang="en-GB" sz="2800" dirty="0"/>
            </a:p>
          </p:txBody>
        </p:sp>
      </p:grpSp>
      <p:grpSp>
        <p:nvGrpSpPr>
          <p:cNvPr id="40" name="next">
            <a:extLst>
              <a:ext uri="{FF2B5EF4-FFF2-40B4-BE49-F238E27FC236}">
                <a16:creationId xmlns:a16="http://schemas.microsoft.com/office/drawing/2014/main" id="{E1C94A8B-DC25-4CDD-A11B-9BB84C1BE8B4}"/>
              </a:ext>
            </a:extLst>
          </p:cNvPr>
          <p:cNvGrpSpPr/>
          <p:nvPr/>
        </p:nvGrpSpPr>
        <p:grpSpPr>
          <a:xfrm>
            <a:off x="7469048" y="5995987"/>
            <a:ext cx="1389202" cy="625475"/>
            <a:chOff x="6973748" y="6092825"/>
            <a:chExt cx="1389202" cy="625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DE682CE-6FBD-43E6-BD22-3769C929A6C5}"/>
                </a:ext>
              </a:extLst>
            </p:cNvPr>
            <p:cNvSpPr/>
            <p:nvPr/>
          </p:nvSpPr>
          <p:spPr>
            <a:xfrm>
              <a:off x="6973748" y="6092825"/>
              <a:ext cx="1389202" cy="625475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44000" bIns="108000" rtlCol="0" anchor="ctr"/>
            <a:lstStyle/>
            <a:p>
              <a:pPr algn="r"/>
              <a:r>
                <a:rPr lang="en-GB" sz="2400" dirty="0">
                  <a:solidFill>
                    <a:srgbClr val="678597"/>
                  </a:solidFill>
                </a:rPr>
                <a:t>next</a:t>
              </a:r>
            </a:p>
          </p:txBody>
        </p:sp>
        <p:sp>
          <p:nvSpPr>
            <p:cNvPr id="38" name="Action Button: Go Forward or Next 37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CC2E17-A80D-4FEE-B321-DCB33516EA58}"/>
                </a:ext>
              </a:extLst>
            </p:cNvPr>
            <p:cNvSpPr/>
            <p:nvPr/>
          </p:nvSpPr>
          <p:spPr>
            <a:xfrm>
              <a:off x="7024548" y="6149974"/>
              <a:ext cx="557352" cy="536575"/>
            </a:xfrm>
            <a:prstGeom prst="actionButtonForwardNex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136AD7-919A-4C30-9007-80E72F888A4C}"/>
              </a:ext>
            </a:extLst>
          </p:cNvPr>
          <p:cNvSpPr txBox="1"/>
          <p:nvPr/>
        </p:nvSpPr>
        <p:spPr>
          <a:xfrm>
            <a:off x="1292086" y="1978303"/>
            <a:ext cx="655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many snowflakes did you count?</a:t>
            </a:r>
          </a:p>
        </p:txBody>
      </p:sp>
      <p:grpSp>
        <p:nvGrpSpPr>
          <p:cNvPr id="42" name="6">
            <a:extLst>
              <a:ext uri="{FF2B5EF4-FFF2-40B4-BE49-F238E27FC236}">
                <a16:creationId xmlns:a16="http://schemas.microsoft.com/office/drawing/2014/main" id="{8D67B56A-C81C-4680-BAA9-C1392434B426}"/>
              </a:ext>
            </a:extLst>
          </p:cNvPr>
          <p:cNvGrpSpPr/>
          <p:nvPr/>
        </p:nvGrpSpPr>
        <p:grpSpPr>
          <a:xfrm>
            <a:off x="1900803" y="3317291"/>
            <a:ext cx="1100202" cy="1238502"/>
            <a:chOff x="1943255" y="1886145"/>
            <a:chExt cx="1261328" cy="14198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11993A7-977B-4CC2-A1E2-5213FFE158C8}"/>
                </a:ext>
              </a:extLst>
            </p:cNvPr>
            <p:cNvSpPr/>
            <p:nvPr/>
          </p:nvSpPr>
          <p:spPr>
            <a:xfrm>
              <a:off x="1943255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88E262-4623-4863-9959-09C3A5BE2C50}"/>
                </a:ext>
              </a:extLst>
            </p:cNvPr>
            <p:cNvSpPr txBox="1"/>
            <p:nvPr/>
          </p:nvSpPr>
          <p:spPr>
            <a:xfrm>
              <a:off x="2211969" y="188614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45" name="7">
            <a:extLst>
              <a:ext uri="{FF2B5EF4-FFF2-40B4-BE49-F238E27FC236}">
                <a16:creationId xmlns:a16="http://schemas.microsoft.com/office/drawing/2014/main" id="{64719B6C-0317-4BF0-A200-AEBC8C0BED00}"/>
              </a:ext>
            </a:extLst>
          </p:cNvPr>
          <p:cNvGrpSpPr/>
          <p:nvPr/>
        </p:nvGrpSpPr>
        <p:grpSpPr>
          <a:xfrm>
            <a:off x="4030055" y="3344837"/>
            <a:ext cx="1100202" cy="1210956"/>
            <a:chOff x="3748822" y="1917724"/>
            <a:chExt cx="1261328" cy="138830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692422D-3482-4023-82C4-487C113D1A74}"/>
                </a:ext>
              </a:extLst>
            </p:cNvPr>
            <p:cNvSpPr/>
            <p:nvPr/>
          </p:nvSpPr>
          <p:spPr>
            <a:xfrm>
              <a:off x="3748822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F4B60-CDE7-4257-8B50-B7CA2BE969A0}"/>
                </a:ext>
              </a:extLst>
            </p:cNvPr>
            <p:cNvSpPr txBox="1"/>
            <p:nvPr/>
          </p:nvSpPr>
          <p:spPr>
            <a:xfrm>
              <a:off x="4017536" y="1917724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8" name="8">
            <a:extLst>
              <a:ext uri="{FF2B5EF4-FFF2-40B4-BE49-F238E27FC236}">
                <a16:creationId xmlns:a16="http://schemas.microsoft.com/office/drawing/2014/main" id="{C7E54891-E5FE-4384-B14E-5FE6F02CB39D}"/>
              </a:ext>
            </a:extLst>
          </p:cNvPr>
          <p:cNvGrpSpPr/>
          <p:nvPr/>
        </p:nvGrpSpPr>
        <p:grpSpPr>
          <a:xfrm>
            <a:off x="6159308" y="3330679"/>
            <a:ext cx="1100202" cy="1225114"/>
            <a:chOff x="5554389" y="1901495"/>
            <a:chExt cx="1261328" cy="14045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0048912-311D-4BEB-9845-8F6915A5A984}"/>
                </a:ext>
              </a:extLst>
            </p:cNvPr>
            <p:cNvSpPr/>
            <p:nvPr/>
          </p:nvSpPr>
          <p:spPr>
            <a:xfrm>
              <a:off x="5554389" y="2044699"/>
              <a:ext cx="1261328" cy="1261328"/>
            </a:xfrm>
            <a:prstGeom prst="roundRect">
              <a:avLst/>
            </a:prstGeom>
            <a:solidFill>
              <a:srgbClr val="ACDDFC"/>
            </a:solidFill>
            <a:ln w="19050">
              <a:solidFill>
                <a:srgbClr val="4DB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2B6BC5-2F20-4909-83CD-CA416F2B388F}"/>
                </a:ext>
              </a:extLst>
            </p:cNvPr>
            <p:cNvSpPr txBox="1"/>
            <p:nvPr/>
          </p:nvSpPr>
          <p:spPr>
            <a:xfrm>
              <a:off x="5819076" y="1901495"/>
              <a:ext cx="723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ln>
                    <a:solidFill>
                      <a:srgbClr val="4DB1E3"/>
                    </a:solidFill>
                  </a:ln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33" name="snowflake 5">
            <a:extLst>
              <a:ext uri="{FF2B5EF4-FFF2-40B4-BE49-F238E27FC236}">
                <a16:creationId xmlns:a16="http://schemas.microsoft.com/office/drawing/2014/main" id="{03019F37-E45E-4DAB-8575-D0B175A08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8" b="329"/>
          <a:stretch/>
        </p:blipFill>
        <p:spPr>
          <a:xfrm>
            <a:off x="5255384" y="2878002"/>
            <a:ext cx="903923" cy="1044024"/>
          </a:xfrm>
          <a:prstGeom prst="rect">
            <a:avLst/>
          </a:prstGeom>
        </p:spPr>
      </p:pic>
      <p:pic>
        <p:nvPicPr>
          <p:cNvPr id="34" name="snowflake 4">
            <a:extLst>
              <a:ext uri="{FF2B5EF4-FFF2-40B4-BE49-F238E27FC236}">
                <a16:creationId xmlns:a16="http://schemas.microsoft.com/office/drawing/2014/main" id="{2FA4FE09-7A0F-4567-BAFE-7D9BC07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6" b="-5536"/>
          <a:stretch/>
        </p:blipFill>
        <p:spPr>
          <a:xfrm>
            <a:off x="3768057" y="3598312"/>
            <a:ext cx="759890" cy="930259"/>
          </a:xfrm>
          <a:prstGeom prst="rect">
            <a:avLst/>
          </a:prstGeom>
        </p:spPr>
      </p:pic>
      <p:pic>
        <p:nvPicPr>
          <p:cNvPr id="56" name="snowflake 6">
            <a:extLst>
              <a:ext uri="{FF2B5EF4-FFF2-40B4-BE49-F238E27FC236}">
                <a16:creationId xmlns:a16="http://schemas.microsoft.com/office/drawing/2014/main" id="{D9427FE3-8303-448D-95F2-C3AD9CDFB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4" b="-6756"/>
          <a:stretch/>
        </p:blipFill>
        <p:spPr>
          <a:xfrm>
            <a:off x="2845994" y="4446698"/>
            <a:ext cx="903923" cy="1124718"/>
          </a:xfrm>
          <a:prstGeom prst="rect">
            <a:avLst/>
          </a:prstGeom>
        </p:spPr>
      </p:pic>
      <p:pic>
        <p:nvPicPr>
          <p:cNvPr id="57" name="snowflake 7">
            <a:extLst>
              <a:ext uri="{FF2B5EF4-FFF2-40B4-BE49-F238E27FC236}">
                <a16:creationId xmlns:a16="http://schemas.microsoft.com/office/drawing/2014/main" id="{D0DCD92F-8095-4F8C-80B2-13E764DFE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9" b="24"/>
          <a:stretch/>
        </p:blipFill>
        <p:spPr>
          <a:xfrm>
            <a:off x="4892814" y="4220766"/>
            <a:ext cx="1010162" cy="1183318"/>
          </a:xfrm>
          <a:prstGeom prst="rect">
            <a:avLst/>
          </a:prstGeom>
        </p:spPr>
      </p:pic>
      <p:pic>
        <p:nvPicPr>
          <p:cNvPr id="59" name="snowflake 3">
            <a:extLst>
              <a:ext uri="{FF2B5EF4-FFF2-40B4-BE49-F238E27FC236}">
                <a16:creationId xmlns:a16="http://schemas.microsoft.com/office/drawing/2014/main" id="{19CA9F00-2F11-4F3D-823A-5D34C83D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3" b="-6182"/>
          <a:stretch/>
        </p:blipFill>
        <p:spPr>
          <a:xfrm>
            <a:off x="4264443" y="2172787"/>
            <a:ext cx="752416" cy="928520"/>
          </a:xfrm>
          <a:prstGeom prst="rect">
            <a:avLst/>
          </a:prstGeom>
        </p:spPr>
      </p:pic>
      <p:pic>
        <p:nvPicPr>
          <p:cNvPr id="60" name="snowflake 1">
            <a:extLst>
              <a:ext uri="{FF2B5EF4-FFF2-40B4-BE49-F238E27FC236}">
                <a16:creationId xmlns:a16="http://schemas.microsoft.com/office/drawing/2014/main" id="{91EE1AB4-0575-4885-AEBE-53C53534D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3" b="-2650"/>
          <a:stretch/>
        </p:blipFill>
        <p:spPr>
          <a:xfrm>
            <a:off x="2795800" y="2395746"/>
            <a:ext cx="970686" cy="11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7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554</TotalTime>
  <Words>517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Twinkl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Teacher</cp:lastModifiedBy>
  <cp:revision>74</cp:revision>
  <dcterms:created xsi:type="dcterms:W3CDTF">2021-01-16T13:09:32Z</dcterms:created>
  <dcterms:modified xsi:type="dcterms:W3CDTF">2021-01-31T10:01:10Z</dcterms:modified>
</cp:coreProperties>
</file>