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0" r:id="rId6"/>
    <p:sldId id="261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A80E-B800-4182-9A41-73BEAF163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A269C-71C5-419A-9511-7AC093786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1B6A39-4978-4570-AABC-B6CC35AD8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BF371-BC02-4F4F-BB8E-5BF93D9EF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BBC9C-9DD0-417F-A422-33867675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98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4F81-ADCA-45FD-966A-FDDCBCB9B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91782-CBD0-46D5-B5CC-9D21BFABAB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95D96-4CED-4199-9EDC-36FA93C6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9ADE5-C22B-4C45-AB4D-3CCD5958F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EF15F-56F6-4586-B778-652B4CE33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15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662060-9D2D-4B1B-9302-AF27C69FFD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F0F7BC-4EDA-4528-9482-F0F5DA0447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E410C-3F09-4472-B872-8C20193E7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25C25-E55B-4128-9C4C-91C2ACBDC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4883A-2819-47AE-8BA5-99B2CE0AE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55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BD44C-961E-4864-8908-098D99ED8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96A28-DEFF-48D6-9CE5-552624035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6EF6E-6E37-476A-BA8F-92B46FF2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1DAF4-4A2D-499F-A717-81C40A8A9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D0EC8-19E7-460A-A3E8-DF565F68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3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F7DE-93BD-4CF7-AD39-0798DC7F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3EDA6-0BDF-4D89-9F8A-A5F61FBC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EE0C4-68BE-4133-9403-9B612B4DF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4FC7-9989-4AF0-9852-71C1064AA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E1594-38D2-408D-9A06-BBE0F954E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A8D6C-1EEC-49A7-ACBB-B8C4DC794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35315-35C8-461F-B05C-E34E54E92E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7D7C29-8EB0-4B4B-ACB9-51D392E5A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AD04B7-CF82-41C2-B51A-E2359D47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6E41ED-6D3C-499B-A1DD-FB44F70C0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6A46E-A3A1-4687-A60B-613338AB1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18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A9D42-77FE-4012-B3C8-7D496E518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15A73-D732-46CE-9AA7-69D355864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D2DB8-5936-4A5A-B4C3-8A889F31E2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B1AD6-400C-46F0-9D8A-B48FA58E47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DD8E7-12A8-475A-8267-552B86C53A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8BFD60-E50F-4EA0-87AB-F8939BC26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D0C998-5C7D-4B0C-B94F-26CBD39C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C3DF0F-10CF-437A-A2B3-A94AE020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76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2402-8DC8-4248-8B45-E5B9CE190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0290A9-A1F1-4E3C-9216-1EC5B0F54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B1497-5026-4600-8411-038AB4BB5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619D9-ABB8-4349-AB10-C1875DDED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4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312AF5-60B5-4B39-AB84-29DEC74A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C41A5-58B7-4749-99CB-7E5798775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3EB0C1-E177-485C-A437-0A5736A5A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59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CD919-2E6C-4040-B5B6-CA605029E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3136A-2B4D-4DBD-9F38-784CF1FB33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55411-3812-453F-B4C3-BE68D876F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6CF2A-B87E-452C-9A15-FC579A99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6C571-C998-423B-A3DF-D55739CF4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04DC2-BA61-41EF-A3F0-98883637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53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3102-81C1-4184-A69A-16927E687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99505-D2BF-48E6-ACB4-AB5C4BC63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2F62CC-6518-4251-ADF4-D3FDA5A0D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0DECBC-D20D-401A-8FBD-EAF3DFFE2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348FA-D3E9-4CB9-8DDB-5B8EA0A1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BBC86-997B-42FD-87F2-21EBC6526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942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F5871-832C-471D-93BE-D364E42B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EED9F-6DA1-47F0-A481-BDE8DA0FF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E7E98-1602-447E-92F7-8877E467D7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E5A98-4531-4C5D-B6AB-60D9D0872549}" type="datetimeFigureOut">
              <a:rPr lang="en-GB" smtClean="0"/>
              <a:t>28/01/2021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DD6A41-0148-4B13-873E-8D2A935C4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0CC52-A51A-4DE1-858C-DAE87A1C3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696B2-657F-4132-BEE1-C991BCAEA9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75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26D4EB0-C6D7-4B2E-A6D5-FAAE142CA2D3}"/>
              </a:ext>
            </a:extLst>
          </p:cNvPr>
          <p:cNvSpPr txBox="1"/>
          <p:nvPr/>
        </p:nvSpPr>
        <p:spPr>
          <a:xfrm>
            <a:off x="523875" y="466725"/>
            <a:ext cx="11172825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Maths                                                                                                                            Friday 29 January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Today we are looking at the key to our pictograms. 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Try the questions below being careful to check the key.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If you are not sure you could use this link to watch a video. (Copy and paste).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rgbClr val="0070C0"/>
                </a:solidFill>
              </a:rPr>
              <a:t>vimeo.com/504480875</a:t>
            </a:r>
          </a:p>
          <a:p>
            <a:endParaRPr lang="en-GB" sz="2200" dirty="0">
              <a:solidFill>
                <a:srgbClr val="0070C0"/>
              </a:solidFill>
            </a:endParaRPr>
          </a:p>
          <a:p>
            <a:endParaRPr lang="en-GB" sz="2200" dirty="0">
              <a:solidFill>
                <a:srgbClr val="0070C0"/>
              </a:solidFill>
            </a:endParaRPr>
          </a:p>
          <a:p>
            <a:endParaRPr lang="en-GB" sz="2200" dirty="0">
              <a:solidFill>
                <a:srgbClr val="0070C0"/>
              </a:solidFill>
            </a:endParaRPr>
          </a:p>
          <a:p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Can you count in 2’s?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484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A2B83CC-6644-4C8E-AF9C-734026AD2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2" y="161925"/>
            <a:ext cx="7839075" cy="65341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836F1C2-2562-4C18-88FB-56FE3896FDA1}"/>
              </a:ext>
            </a:extLst>
          </p:cNvPr>
          <p:cNvSpPr txBox="1"/>
          <p:nvPr/>
        </p:nvSpPr>
        <p:spPr>
          <a:xfrm>
            <a:off x="8967788" y="771525"/>
            <a:ext cx="293846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Oh dear in this pictogram the ostriches will not all fit on!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Let’s change the key.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Now they all fit on, because each            means 2 animals.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96C41AB-FBFA-4C9F-94F9-51A74318C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9763" y="5726787"/>
            <a:ext cx="428625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737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8D1BDC5-5DD5-4CBB-878B-383B2CC09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6886" y="361950"/>
            <a:ext cx="7853363" cy="34927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B97826-4AB7-481D-99EE-4F696D878791}"/>
              </a:ext>
            </a:extLst>
          </p:cNvPr>
          <p:cNvSpPr txBox="1"/>
          <p:nvPr/>
        </p:nvSpPr>
        <p:spPr>
          <a:xfrm>
            <a:off x="1085850" y="4187178"/>
            <a:ext cx="105822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Look at Rosie’s pictogram. Check the key.</a:t>
            </a:r>
          </a:p>
          <a:p>
            <a:pPr algn="ctr"/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Can you draw another pictogram using a different key?</a:t>
            </a:r>
          </a:p>
          <a:p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A45C1C-0676-4A17-9BB1-A6AA03BC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1037" y="5456932"/>
            <a:ext cx="402907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16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EEAF4FA-14D7-4E5B-9403-279B1DCBD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069" y="771525"/>
            <a:ext cx="7519944" cy="27527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CDA16B-D112-4A64-B368-B748F4381504}"/>
              </a:ext>
            </a:extLst>
          </p:cNvPr>
          <p:cNvSpPr txBox="1"/>
          <p:nvPr/>
        </p:nvSpPr>
        <p:spPr>
          <a:xfrm>
            <a:off x="1952625" y="3990975"/>
            <a:ext cx="7962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Does your pictogram look like this?</a:t>
            </a:r>
          </a:p>
          <a:p>
            <a:pPr algn="ctr"/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Check the key.</a:t>
            </a:r>
          </a:p>
        </p:txBody>
      </p:sp>
    </p:spTree>
    <p:extLst>
      <p:ext uri="{BB962C8B-B14F-4D97-AF65-F5344CB8AC3E}">
        <p14:creationId xmlns:p14="http://schemas.microsoft.com/office/powerpoint/2010/main" val="429253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91822C-7B97-4CDA-B121-943D798826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6170" y="471487"/>
            <a:ext cx="8492523" cy="59197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2D60F8-9E22-4501-84B3-7C60CA513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5550" y="2457450"/>
            <a:ext cx="2762250" cy="514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604435-C712-4AC1-9296-D6A1D6806690}"/>
              </a:ext>
            </a:extLst>
          </p:cNvPr>
          <p:cNvSpPr txBox="1"/>
          <p:nvPr/>
        </p:nvSpPr>
        <p:spPr>
          <a:xfrm>
            <a:off x="6219825" y="647700"/>
            <a:ext cx="56959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Can you draw the pictogram? </a:t>
            </a: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Check the key.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Is there a problem with odd and even numbers?</a:t>
            </a:r>
          </a:p>
        </p:txBody>
      </p:sp>
    </p:spTree>
    <p:extLst>
      <p:ext uri="{BB962C8B-B14F-4D97-AF65-F5344CB8AC3E}">
        <p14:creationId xmlns:p14="http://schemas.microsoft.com/office/powerpoint/2010/main" val="293500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D57A12-EF14-485A-83B9-3F0190051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4" y="422257"/>
            <a:ext cx="9247521" cy="601348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BFFB024-27E5-47BE-A0C2-D709B0963650}"/>
              </a:ext>
            </a:extLst>
          </p:cNvPr>
          <p:cNvSpPr txBox="1"/>
          <p:nvPr/>
        </p:nvSpPr>
        <p:spPr>
          <a:xfrm>
            <a:off x="5762625" y="609600"/>
            <a:ext cx="61055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Does your pictogram look like this?</a:t>
            </a: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Great.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If not, check the key and count in twos.</a:t>
            </a: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What does half a circle mean?</a:t>
            </a:r>
          </a:p>
        </p:txBody>
      </p:sp>
    </p:spTree>
    <p:extLst>
      <p:ext uri="{BB962C8B-B14F-4D97-AF65-F5344CB8AC3E}">
        <p14:creationId xmlns:p14="http://schemas.microsoft.com/office/powerpoint/2010/main" val="1666117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>
            <a:extLst>
              <a:ext uri="{FF2B5EF4-FFF2-40B4-BE49-F238E27FC236}">
                <a16:creationId xmlns:a16="http://schemas.microsoft.com/office/drawing/2014/main" id="{8BDC4768-6569-41FE-B6B4-6C90D2C2FACA}"/>
              </a:ext>
            </a:extLst>
          </p:cNvPr>
          <p:cNvSpPr txBox="1"/>
          <p:nvPr/>
        </p:nvSpPr>
        <p:spPr>
          <a:xfrm>
            <a:off x="1495425" y="390071"/>
            <a:ext cx="6096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7" name="Table 27">
            <a:extLst>
              <a:ext uri="{FF2B5EF4-FFF2-40B4-BE49-F238E27FC236}">
                <a16:creationId xmlns:a16="http://schemas.microsoft.com/office/drawing/2014/main" id="{4DFE5B87-16C6-4E8B-AB94-086308755C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527909"/>
              </p:ext>
            </p:extLst>
          </p:nvPr>
        </p:nvGraphicFramePr>
        <p:xfrm>
          <a:off x="457200" y="1270635"/>
          <a:ext cx="4086225" cy="4316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8">
                  <a:extLst>
                    <a:ext uri="{9D8B030D-6E8A-4147-A177-3AD203B41FA5}">
                      <a16:colId xmlns:a16="http://schemas.microsoft.com/office/drawing/2014/main" val="235815323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891245212"/>
                    </a:ext>
                  </a:extLst>
                </a:gridCol>
                <a:gridCol w="1724027">
                  <a:extLst>
                    <a:ext uri="{9D8B030D-6E8A-4147-A177-3AD203B41FA5}">
                      <a16:colId xmlns:a16="http://schemas.microsoft.com/office/drawing/2014/main" val="27400845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Albie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Bodhi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Cerys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Charlie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Daniel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Dorie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Edward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Ella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Elliot </a:t>
                      </a:r>
                    </a:p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Freddie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Freddie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Harriet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Imogen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Iwan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Jack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James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Joshua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Kai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Maggie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Matthew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Owain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Oliver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Reuben-James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Zak </a:t>
                      </a:r>
                    </a:p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797505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DAC31473-B29D-4641-82B4-9B6A01765141}"/>
              </a:ext>
            </a:extLst>
          </p:cNvPr>
          <p:cNvSpPr txBox="1"/>
          <p:nvPr/>
        </p:nvSpPr>
        <p:spPr>
          <a:xfrm>
            <a:off x="457201" y="390071"/>
            <a:ext cx="1127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Let’s make our own pictogram. First, sort the names into the table according to the number of letters in each name. Find the total of each column.</a:t>
            </a:r>
          </a:p>
        </p:txBody>
      </p:sp>
      <p:graphicFrame>
        <p:nvGraphicFramePr>
          <p:cNvPr id="29" name="Table 29">
            <a:extLst>
              <a:ext uri="{FF2B5EF4-FFF2-40B4-BE49-F238E27FC236}">
                <a16:creationId xmlns:a16="http://schemas.microsoft.com/office/drawing/2014/main" id="{64F812C3-7B63-49DE-90DA-19490C8E0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839609"/>
              </p:ext>
            </p:extLst>
          </p:nvPr>
        </p:nvGraphicFramePr>
        <p:xfrm>
          <a:off x="4867269" y="1270635"/>
          <a:ext cx="6867531" cy="4291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059">
                  <a:extLst>
                    <a:ext uri="{9D8B030D-6E8A-4147-A177-3AD203B41FA5}">
                      <a16:colId xmlns:a16="http://schemas.microsoft.com/office/drawing/2014/main" val="76536628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65779640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1534479111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2506829108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2200246534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2196392642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3065034444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2655695726"/>
                    </a:ext>
                  </a:extLst>
                </a:gridCol>
                <a:gridCol w="763059">
                  <a:extLst>
                    <a:ext uri="{9D8B030D-6E8A-4147-A177-3AD203B41FA5}">
                      <a16:colId xmlns:a16="http://schemas.microsoft.com/office/drawing/2014/main" val="2738036602"/>
                    </a:ext>
                  </a:extLst>
                </a:gridCol>
              </a:tblGrid>
              <a:tr h="364595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557181"/>
                  </a:ext>
                </a:extLst>
              </a:tr>
              <a:tr h="348768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8035576"/>
                  </a:ext>
                </a:extLst>
              </a:tr>
              <a:tr h="438525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27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55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6E28A33-27BD-4D9C-BBBE-2CEF8A173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749676"/>
              </p:ext>
            </p:extLst>
          </p:nvPr>
        </p:nvGraphicFramePr>
        <p:xfrm>
          <a:off x="1143000" y="1576315"/>
          <a:ext cx="6226175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050">
                  <a:extLst>
                    <a:ext uri="{9D8B030D-6E8A-4147-A177-3AD203B41FA5}">
                      <a16:colId xmlns:a16="http://schemas.microsoft.com/office/drawing/2014/main" val="1325580566"/>
                    </a:ext>
                  </a:extLst>
                </a:gridCol>
                <a:gridCol w="5207125">
                  <a:extLst>
                    <a:ext uri="{9D8B030D-6E8A-4147-A177-3AD203B41FA5}">
                      <a16:colId xmlns:a16="http://schemas.microsoft.com/office/drawing/2014/main" val="2978622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letters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107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731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664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153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94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3980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344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5408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512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9813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3EEFCB-CB81-42CE-B2A4-ADA8B8E8055E}"/>
              </a:ext>
            </a:extLst>
          </p:cNvPr>
          <p:cNvSpPr txBox="1"/>
          <p:nvPr/>
        </p:nvSpPr>
        <p:spPr>
          <a:xfrm>
            <a:off x="600075" y="485172"/>
            <a:ext cx="107156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Use your data in the table to draw a pictogram. Use the key.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Key           =  2 children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Think about how to show 1 child          =  = 1 child.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6FEE453-6F02-4F95-B7D1-07A4E6874F9C}"/>
              </a:ext>
            </a:extLst>
          </p:cNvPr>
          <p:cNvSpPr/>
          <p:nvPr/>
        </p:nvSpPr>
        <p:spPr>
          <a:xfrm>
            <a:off x="1276350" y="1152525"/>
            <a:ext cx="276225" cy="228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24BD109-6A02-4697-80D5-805B0D6EACEA}"/>
              </a:ext>
            </a:extLst>
          </p:cNvPr>
          <p:cNvSpPr/>
          <p:nvPr/>
        </p:nvSpPr>
        <p:spPr>
          <a:xfrm>
            <a:off x="4000500" y="5476875"/>
            <a:ext cx="276225" cy="228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03AD40-0B0E-44A7-AC0C-A0D881ED0783}"/>
              </a:ext>
            </a:extLst>
          </p:cNvPr>
          <p:cNvSpPr/>
          <p:nvPr/>
        </p:nvSpPr>
        <p:spPr>
          <a:xfrm>
            <a:off x="4138612" y="5399015"/>
            <a:ext cx="333375" cy="6129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2F97E0-C294-464F-9BB4-4B9FE3C06BFE}"/>
              </a:ext>
            </a:extLst>
          </p:cNvPr>
          <p:cNvSpPr txBox="1"/>
          <p:nvPr/>
        </p:nvSpPr>
        <p:spPr>
          <a:xfrm>
            <a:off x="7715250" y="1152525"/>
            <a:ext cx="3876675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Who has the most letters?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Who has the least letters?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Which children have 4 letters in their name?</a:t>
            </a: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200" dirty="0">
                <a:solidFill>
                  <a:schemeClr val="accent1">
                    <a:lumMod val="50000"/>
                  </a:schemeClr>
                </a:solidFill>
              </a:rPr>
              <a:t>Which children have 6 letters in their name?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B93093-54CE-49D9-89D0-85D52187B118}"/>
              </a:ext>
            </a:extLst>
          </p:cNvPr>
          <p:cNvSpPr txBox="1"/>
          <p:nvPr/>
        </p:nvSpPr>
        <p:spPr>
          <a:xfrm>
            <a:off x="571500" y="5876925"/>
            <a:ext cx="1104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You do not need to send all the questions because we checked them together but I would like to see this pictogram. Please send it via the maths link </a:t>
            </a:r>
            <a:r>
              <a:rPr lang="en-GB">
                <a:solidFill>
                  <a:schemeClr val="accent1">
                    <a:lumMod val="50000"/>
                  </a:schemeClr>
                </a:solidFill>
              </a:rPr>
              <a:t>on Seesaw.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11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339</Words>
  <Application>Microsoft Office PowerPoint</Application>
  <PresentationFormat>Widescreen</PresentationFormat>
  <Paragraphs>135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13</cp:revision>
  <dcterms:created xsi:type="dcterms:W3CDTF">2021-01-27T09:51:29Z</dcterms:created>
  <dcterms:modified xsi:type="dcterms:W3CDTF">2021-01-28T22:13:45Z</dcterms:modified>
</cp:coreProperties>
</file>