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5671-36E6-415C-BDC0-1B9A00051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A88C4-EDC0-46C6-8089-2BBEFF295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6FB7C-48E1-4419-BB5F-F63EDA25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8B10-DB11-4E2D-98D2-B20D1639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8DD8-DE74-462D-9E1D-ACC93F707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377C-E085-410E-844B-7E3C5329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DFE0D-E85F-4CE3-923B-BA0F6248D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C874-F6A8-4714-BFA4-91E8DBA3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CF948-4B43-4BAC-988D-F8860854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D5328-3F10-4FA1-A3BB-1EA421F3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3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65CC3-68EA-4BD6-91C9-D99B187B3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2163F-7DA2-41A9-8173-BE09DDAF3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51863-8CCC-4DEB-A757-D4958215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F3E2-A1C4-4ABE-8524-0013290D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519C4-5340-41FD-8BA3-50BDDC6E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1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AEF1-91B5-43A8-912B-E9256B17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8AB52-9795-48B8-90FA-C1BDA055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7D615-F02D-48E5-8962-C2C9F5EB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4C5B-A060-42F5-A49E-CEC74E1B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BD58-6433-4669-8524-0F3282B0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3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217D-536C-4EC1-9862-8CEC0DB9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4FAEC-40C5-4568-9837-2C1B11CC8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A09B0-B6A5-4823-82BD-2D6B363F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B5C0-F55A-44F5-80AF-7C3A2E96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E2343-B437-4D26-BDAF-9F67E730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9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B555-5212-49F3-A8D9-8E6533E6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CCDA-AB83-4CD1-BA0A-E9796C704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557E0-7A48-4592-9E69-EE42881A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AA017-5DAE-4DCF-A8E5-C7C7C6C7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4D64E-B8EE-4728-A1A6-F1CCF42E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36C04-0EA3-4060-8109-757A2411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26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BB3F-2385-4186-ABF0-1840777D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9F7A0-4A54-4F1F-BADB-A81544A8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2F5E1-8C4D-49E8-8F1D-32A1A4D7C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D0C73-5079-4456-BAA6-BDC650664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16D74-914A-43C4-BA98-E40D8AB58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131177-8731-4DA4-B557-5D15AD67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BD4F79-DFF0-4080-90FC-978247B4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2C68DD-8B7F-4849-B41C-3F8ACC2C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304C-4C1D-4817-865E-92F92B6E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F85B2-0065-497E-89EA-B32A2317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DE4BA-5F65-4BED-99C4-5EFD7F5F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2BEC5-2F19-4974-9053-A229C4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53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2A20F-56F3-40B1-8FE9-CEE3827B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913A8-4CAA-4B7E-9AE6-8535323B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BBD5-81A3-49E1-BA39-7FA529AA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7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9501-D744-48D5-9DC6-B9A398C5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93BFC-75DA-4BBC-A106-1E08109B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95BE6-96D6-4C8F-8907-E0C0DF05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A682F-A7B1-4F74-BE00-B805A1CA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56161-D92C-456E-A887-509A31F5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18526-8155-4730-9E84-81377A8F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1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882C-5188-4957-B0E4-A1A0CA89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5C480-D6E0-42AA-A8D5-976B73CD5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B28EE-E5DB-4E06-A37E-6EF8D9042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F7C3-29CB-4E35-8DEF-71998FBA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F7D91-B4AB-4D08-B7AD-AC0B14AA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5D490-FF66-425C-9474-4C7994BA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4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6F067C-6072-4D46-A3CA-BACDEB89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72FF6-8EC6-4EA8-B764-565E1A6CA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52E5E-66B0-4C33-8FE3-BC86C1736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20804-272F-465B-8057-31236685F8E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C9CC-C887-47F6-ACD8-152131CC1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EA89-1FCA-4E4A-8068-DC34941C0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6D59-B9DE-45DD-A949-13263C2A0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87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hyperlink" Target="https://www.youtube.com/watch?v=PEhwQfOvpkI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www.bbc.co.uk/bitesize/topics/zrqqtfr/articles/zpd8ng8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1D9CDC-82D7-411F-B25D-0C4DE212A13A}"/>
              </a:ext>
            </a:extLst>
          </p:cNvPr>
          <p:cNvSpPr txBox="1"/>
          <p:nvPr/>
        </p:nvSpPr>
        <p:spPr>
          <a:xfrm>
            <a:off x="342900" y="209550"/>
            <a:ext cx="10991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Thursday 28 January</a:t>
            </a:r>
          </a:p>
          <a:p>
            <a:pPr algn="ctr"/>
            <a:endParaRPr lang="en-GB" dirty="0">
              <a:hlinkClick r:id="rId4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31C7E-E8EF-41DC-A5DC-6844F5D648A1}"/>
              </a:ext>
            </a:extLst>
          </p:cNvPr>
          <p:cNvSpPr txBox="1"/>
          <p:nvPr/>
        </p:nvSpPr>
        <p:spPr>
          <a:xfrm>
            <a:off x="10803730" y="441245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C5F011-C662-4513-9B52-1326A960F673}"/>
              </a:ext>
            </a:extLst>
          </p:cNvPr>
          <p:cNvGrpSpPr/>
          <p:nvPr/>
        </p:nvGrpSpPr>
        <p:grpSpPr>
          <a:xfrm>
            <a:off x="241631" y="1199396"/>
            <a:ext cx="11761403" cy="1574266"/>
            <a:chOff x="241631" y="2260730"/>
            <a:chExt cx="11761403" cy="15742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7A51F1-714A-4705-96D5-3C0BD4301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631" y="2498519"/>
              <a:ext cx="1796768" cy="126509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FBB116-7B3D-40B3-8390-F69AA4C2F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25644" y="2539659"/>
              <a:ext cx="1316979" cy="11828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3409F6-4777-43FE-9260-81FE8FF36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28562" y="2623970"/>
              <a:ext cx="2039733" cy="10141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CDF674-9327-4DF1-B234-8310B93A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4234" y="2427137"/>
              <a:ext cx="1237434" cy="140785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773262-AFA3-4211-BE53-9287D19FB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77607" y="2539659"/>
              <a:ext cx="1481457" cy="11500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DDFEF3-AF91-4183-B231-A80F071BE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45003" y="2539659"/>
              <a:ext cx="1985101" cy="1150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7CA088-2A24-4981-A974-680F29570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66466" y="2260730"/>
              <a:ext cx="1336568" cy="157426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16B0513-6EE1-4505-8EB9-6F4A1660EF9A}"/>
              </a:ext>
            </a:extLst>
          </p:cNvPr>
          <p:cNvSpPr txBox="1"/>
          <p:nvPr/>
        </p:nvSpPr>
        <p:spPr>
          <a:xfrm>
            <a:off x="733988" y="2954918"/>
            <a:ext cx="11790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Are your pictures in this order? Great. If you would like to watch the story again, use this link: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4A7FE2-777B-4D6D-8617-58D1EE85F330}"/>
              </a:ext>
            </a:extLst>
          </p:cNvPr>
          <p:cNvSpPr txBox="1"/>
          <p:nvPr/>
        </p:nvSpPr>
        <p:spPr>
          <a:xfrm>
            <a:off x="1228873" y="3429000"/>
            <a:ext cx="5662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12"/>
              </a:rPr>
              <a:t>https://www.youtube.com/watch?v=PEhwQfOvpkI</a:t>
            </a:r>
            <a:endParaRPr lang="en-GB" dirty="0"/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784474-3962-4016-9F83-555204B7A231}"/>
              </a:ext>
            </a:extLst>
          </p:cNvPr>
          <p:cNvSpPr txBox="1"/>
          <p:nvPr/>
        </p:nvSpPr>
        <p:spPr>
          <a:xfrm>
            <a:off x="86006" y="4041702"/>
            <a:ext cx="11505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We are going to retell the story using these 7 pictures.</a:t>
            </a:r>
          </a:p>
          <a:p>
            <a:pPr algn="ctr"/>
            <a:endParaRPr lang="en-GB" sz="2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200" dirty="0">
                <a:solidFill>
                  <a:srgbClr val="0070C0"/>
                </a:solidFill>
              </a:rPr>
              <a:t>Today we are using: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</a:rPr>
              <a:t>Proper nouns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</a:rPr>
              <a:t>Prepositions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</a:rPr>
              <a:t>Adjectives </a:t>
            </a:r>
          </a:p>
        </p:txBody>
      </p:sp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D56556-EF9D-4A30-A616-AE1FDB56A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75975" y="1589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73B333-7F08-41FA-8C77-F36AC7260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30" y="493574"/>
            <a:ext cx="4975321" cy="35031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F40276-EF60-42EE-8CC2-089EFB9CBF3F}"/>
              </a:ext>
            </a:extLst>
          </p:cNvPr>
          <p:cNvSpPr txBox="1"/>
          <p:nvPr/>
        </p:nvSpPr>
        <p:spPr>
          <a:xfrm>
            <a:off x="584530" y="4485501"/>
            <a:ext cx="5511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We are going to concentrate on the beginning, the setting of the story.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We will need: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A story 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A description of where the village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Who are the characters?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4D7FE-7A59-47D1-8947-17016FDC24A0}"/>
              </a:ext>
            </a:extLst>
          </p:cNvPr>
          <p:cNvSpPr txBox="1"/>
          <p:nvPr/>
        </p:nvSpPr>
        <p:spPr>
          <a:xfrm>
            <a:off x="6648450" y="4410074"/>
            <a:ext cx="3829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Task 1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How do stories start? 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a list of 4 different ways like:</a:t>
            </a:r>
          </a:p>
          <a:p>
            <a:r>
              <a:rPr lang="en-GB" dirty="0">
                <a:solidFill>
                  <a:srgbClr val="FF0000"/>
                </a:solidFill>
              </a:rPr>
              <a:t>*  Once upon a time</a:t>
            </a:r>
          </a:p>
          <a:p>
            <a:r>
              <a:rPr lang="en-GB" dirty="0">
                <a:solidFill>
                  <a:srgbClr val="FF0000"/>
                </a:solidFill>
              </a:rPr>
              <a:t>*  Long, long ago</a:t>
            </a:r>
          </a:p>
          <a:p>
            <a:r>
              <a:rPr lang="en-GB" dirty="0">
                <a:solidFill>
                  <a:srgbClr val="FF0000"/>
                </a:solidFill>
              </a:rPr>
              <a:t>*</a:t>
            </a:r>
          </a:p>
          <a:p>
            <a:r>
              <a:rPr lang="en-GB" dirty="0">
                <a:solidFill>
                  <a:srgbClr val="FF0000"/>
                </a:solidFill>
              </a:rPr>
              <a:t>* 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0F210-4229-4130-A713-F7652A148C0B}"/>
              </a:ext>
            </a:extLst>
          </p:cNvPr>
          <p:cNvSpPr txBox="1"/>
          <p:nvPr/>
        </p:nvSpPr>
        <p:spPr>
          <a:xfrm>
            <a:off x="6197270" y="1030397"/>
            <a:ext cx="4975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A long, long time ago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>
                <a:solidFill>
                  <a:srgbClr val="00B050"/>
                </a:solidFill>
              </a:rPr>
              <a:t>in a certain place in Africa, a small village lay across a river and half a day’s journey from a city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where a great king lived. A man named </a:t>
            </a:r>
            <a:r>
              <a:rPr lang="en-GB" sz="2000" dirty="0" err="1">
                <a:solidFill>
                  <a:srgbClr val="0070C0"/>
                </a:solidFill>
              </a:rPr>
              <a:t>Mufaro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lived in this village with his two daughters, who were called </a:t>
            </a:r>
            <a:r>
              <a:rPr lang="en-GB" sz="2000" dirty="0" err="1">
                <a:solidFill>
                  <a:srgbClr val="0070C0"/>
                </a:solidFill>
              </a:rPr>
              <a:t>Manyara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GB" sz="2000" dirty="0">
                <a:solidFill>
                  <a:srgbClr val="0070C0"/>
                </a:solidFill>
              </a:rPr>
              <a:t>Nyasha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. Everyone agreed that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Manyara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and Nyasha ere very beautiful.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A0B74-24EC-4EF4-883F-252509B3EEDC}"/>
              </a:ext>
            </a:extLst>
          </p:cNvPr>
          <p:cNvSpPr/>
          <p:nvPr/>
        </p:nvSpPr>
        <p:spPr>
          <a:xfrm>
            <a:off x="380999" y="285750"/>
            <a:ext cx="11325225" cy="390525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63AF9B-7225-4413-9711-7C4C544C52BC}"/>
              </a:ext>
            </a:extLst>
          </p:cNvPr>
          <p:cNvSpPr txBox="1"/>
          <p:nvPr/>
        </p:nvSpPr>
        <p:spPr>
          <a:xfrm>
            <a:off x="10558228" y="5241070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0C251A-410D-4418-AF12-827AEFC762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6750" y="47324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8237D-0F47-4299-B713-83728FE380F8}"/>
              </a:ext>
            </a:extLst>
          </p:cNvPr>
          <p:cNvSpPr txBox="1"/>
          <p:nvPr/>
        </p:nvSpPr>
        <p:spPr>
          <a:xfrm>
            <a:off x="476250" y="289679"/>
            <a:ext cx="10801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Task 2</a:t>
            </a:r>
          </a:p>
          <a:p>
            <a:r>
              <a:rPr lang="en-GB" dirty="0"/>
              <a:t>Now lets think about where the village is.</a:t>
            </a:r>
          </a:p>
          <a:p>
            <a:endParaRPr lang="en-GB" dirty="0"/>
          </a:p>
          <a:p>
            <a:r>
              <a:rPr lang="en-GB" dirty="0"/>
              <a:t>In the story it says ‘across a river and half a day’s journey’</a:t>
            </a:r>
          </a:p>
          <a:p>
            <a:endParaRPr lang="en-GB" dirty="0"/>
          </a:p>
          <a:p>
            <a:r>
              <a:rPr lang="en-GB" dirty="0"/>
              <a:t>Use your prepositions to think of some different ideas to describe where the village is:</a:t>
            </a:r>
          </a:p>
          <a:p>
            <a:r>
              <a:rPr lang="en-GB" dirty="0">
                <a:solidFill>
                  <a:srgbClr val="00B050"/>
                </a:solidFill>
              </a:rPr>
              <a:t>* Between the mountains</a:t>
            </a:r>
          </a:p>
          <a:p>
            <a:r>
              <a:rPr lang="en-GB" dirty="0">
                <a:solidFill>
                  <a:srgbClr val="00B050"/>
                </a:solidFill>
              </a:rPr>
              <a:t>* Over the hills</a:t>
            </a:r>
          </a:p>
          <a:p>
            <a:r>
              <a:rPr lang="en-GB" dirty="0">
                <a:solidFill>
                  <a:srgbClr val="00B050"/>
                </a:solidFill>
              </a:rPr>
              <a:t>* Across a stream</a:t>
            </a:r>
          </a:p>
          <a:p>
            <a:r>
              <a:rPr lang="en-GB" dirty="0">
                <a:solidFill>
                  <a:srgbClr val="00B050"/>
                </a:solidFill>
              </a:rPr>
              <a:t>* Through a forest</a:t>
            </a:r>
          </a:p>
          <a:p>
            <a:r>
              <a:rPr lang="en-GB" dirty="0">
                <a:solidFill>
                  <a:srgbClr val="00B050"/>
                </a:solidFill>
              </a:rPr>
              <a:t>* Along the valley</a:t>
            </a:r>
          </a:p>
          <a:p>
            <a:r>
              <a:rPr lang="en-GB" dirty="0">
                <a:solidFill>
                  <a:srgbClr val="00B050"/>
                </a:solidFill>
              </a:rPr>
              <a:t>* </a:t>
            </a:r>
          </a:p>
          <a:p>
            <a:r>
              <a:rPr lang="en-GB" dirty="0">
                <a:solidFill>
                  <a:srgbClr val="00B050"/>
                </a:solidFill>
              </a:rPr>
              <a:t>*</a:t>
            </a:r>
          </a:p>
          <a:p>
            <a:r>
              <a:rPr lang="en-GB" dirty="0">
                <a:solidFill>
                  <a:srgbClr val="00B050"/>
                </a:solidFill>
              </a:rPr>
              <a:t>*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E2C26-43BC-4D53-8563-C11B0440F462}"/>
              </a:ext>
            </a:extLst>
          </p:cNvPr>
          <p:cNvSpPr txBox="1"/>
          <p:nvPr/>
        </p:nvSpPr>
        <p:spPr>
          <a:xfrm>
            <a:off x="352425" y="4371975"/>
            <a:ext cx="116014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Task 3</a:t>
            </a:r>
            <a:endParaRPr lang="en-GB" dirty="0"/>
          </a:p>
          <a:p>
            <a:r>
              <a:rPr lang="en-GB" dirty="0"/>
              <a:t>Who are the characters? Can we describe them? Remember proper nouns need capital letters. Write a sentence for each character. Choose your adjectives carefully. </a:t>
            </a:r>
          </a:p>
          <a:p>
            <a:endParaRPr lang="en-GB" dirty="0"/>
          </a:p>
          <a:p>
            <a:r>
              <a:rPr lang="en-GB" dirty="0" err="1">
                <a:solidFill>
                  <a:srgbClr val="0070C0"/>
                </a:solidFill>
              </a:rPr>
              <a:t>Mufaro</a:t>
            </a:r>
            <a:r>
              <a:rPr lang="en-GB" dirty="0">
                <a:solidFill>
                  <a:srgbClr val="0070C0"/>
                </a:solidFill>
              </a:rPr>
              <a:t> was a quiet and gentle man.  </a:t>
            </a:r>
          </a:p>
          <a:p>
            <a:r>
              <a:rPr lang="en-GB" dirty="0" err="1">
                <a:solidFill>
                  <a:srgbClr val="0070C0"/>
                </a:solidFill>
              </a:rPr>
              <a:t>Manyara</a:t>
            </a:r>
            <a:r>
              <a:rPr lang="en-GB" dirty="0">
                <a:solidFill>
                  <a:srgbClr val="0070C0"/>
                </a:solidFill>
              </a:rPr>
              <a:t> was beautiful but mean to her sister.</a:t>
            </a:r>
          </a:p>
          <a:p>
            <a:r>
              <a:rPr lang="en-GB" dirty="0">
                <a:solidFill>
                  <a:srgbClr val="0070C0"/>
                </a:solidFill>
              </a:rPr>
              <a:t>Nyasha was a caring and kind girl.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FF4A67-C03C-4201-99BA-1A16BA7F5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074" y="454700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B61201-63F3-4DA7-83C7-77734363A96E}"/>
              </a:ext>
            </a:extLst>
          </p:cNvPr>
          <p:cNvSpPr txBox="1"/>
          <p:nvPr/>
        </p:nvSpPr>
        <p:spPr>
          <a:xfrm>
            <a:off x="10552112" y="1000125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E23FDC-AA68-4C31-8B0C-9F96361DEE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1400" y="5339497"/>
            <a:ext cx="406400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7A885-E066-480D-A08A-81A07074D1BB}"/>
              </a:ext>
            </a:extLst>
          </p:cNvPr>
          <p:cNvSpPr txBox="1"/>
          <p:nvPr/>
        </p:nvSpPr>
        <p:spPr>
          <a:xfrm>
            <a:off x="9802812" y="5857875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12264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7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05CAD0-3520-4BB7-8165-D0A2F6731CB6}"/>
              </a:ext>
            </a:extLst>
          </p:cNvPr>
          <p:cNvSpPr txBox="1"/>
          <p:nvPr/>
        </p:nvSpPr>
        <p:spPr>
          <a:xfrm>
            <a:off x="666750" y="695325"/>
            <a:ext cx="70294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Task 4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Now you can use all your ideas and write the first paragraph of the story.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I’ll have a go!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200" dirty="0">
                <a:solidFill>
                  <a:srgbClr val="FF0000"/>
                </a:solidFill>
              </a:rPr>
              <a:t>Once upon a time</a:t>
            </a:r>
            <a:r>
              <a:rPr lang="en-GB" sz="2200" dirty="0"/>
              <a:t>, there was a village. It was a days journey from a great city, </a:t>
            </a:r>
            <a:r>
              <a:rPr lang="en-GB" sz="2200" dirty="0">
                <a:solidFill>
                  <a:srgbClr val="00B050"/>
                </a:solidFill>
              </a:rPr>
              <a:t>through the forest</a:t>
            </a:r>
            <a:r>
              <a:rPr lang="en-GB" sz="2200" dirty="0"/>
              <a:t>, </a:t>
            </a:r>
            <a:r>
              <a:rPr lang="en-GB" sz="2200" dirty="0">
                <a:solidFill>
                  <a:srgbClr val="00B050"/>
                </a:solidFill>
              </a:rPr>
              <a:t>along a valley </a:t>
            </a:r>
            <a:r>
              <a:rPr lang="en-GB" sz="2200" dirty="0"/>
              <a:t>and </a:t>
            </a:r>
            <a:r>
              <a:rPr lang="en-GB" sz="2200" dirty="0">
                <a:solidFill>
                  <a:srgbClr val="00B050"/>
                </a:solidFill>
              </a:rPr>
              <a:t>across a fast flowing river</a:t>
            </a:r>
            <a:r>
              <a:rPr lang="en-GB" sz="2200" dirty="0"/>
              <a:t>.  At the edge of the village lived a </a:t>
            </a:r>
            <a:r>
              <a:rPr lang="en-GB" sz="2200" dirty="0">
                <a:solidFill>
                  <a:srgbClr val="0070C0"/>
                </a:solidFill>
              </a:rPr>
              <a:t>quiet and gentle man named </a:t>
            </a:r>
            <a:r>
              <a:rPr lang="en-GB" sz="2200" dirty="0" err="1">
                <a:solidFill>
                  <a:srgbClr val="0070C0"/>
                </a:solidFill>
              </a:rPr>
              <a:t>Mufaro</a:t>
            </a:r>
            <a:r>
              <a:rPr lang="en-GB" sz="2200" dirty="0"/>
              <a:t>. His daughters were both beautiful. </a:t>
            </a:r>
            <a:r>
              <a:rPr lang="en-GB" sz="2200" dirty="0">
                <a:solidFill>
                  <a:srgbClr val="0070C0"/>
                </a:solidFill>
              </a:rPr>
              <a:t>Nyasha was caring and kind</a:t>
            </a:r>
            <a:r>
              <a:rPr lang="en-GB" sz="2200" dirty="0"/>
              <a:t>. </a:t>
            </a:r>
            <a:r>
              <a:rPr lang="en-GB" sz="2200" dirty="0" err="1">
                <a:solidFill>
                  <a:srgbClr val="0070C0"/>
                </a:solidFill>
              </a:rPr>
              <a:t>Manyara</a:t>
            </a:r>
            <a:r>
              <a:rPr lang="en-GB" sz="2200" dirty="0">
                <a:solidFill>
                  <a:srgbClr val="0070C0"/>
                </a:solidFill>
              </a:rPr>
              <a:t> was beautiful </a:t>
            </a:r>
            <a:r>
              <a:rPr lang="en-GB" sz="2200" dirty="0"/>
              <a:t>but she was also </a:t>
            </a:r>
            <a:r>
              <a:rPr lang="en-GB" sz="2200" dirty="0">
                <a:solidFill>
                  <a:srgbClr val="0070C0"/>
                </a:solidFill>
              </a:rPr>
              <a:t>mean and spiteful </a:t>
            </a:r>
            <a:r>
              <a:rPr lang="en-GB" sz="2200" dirty="0"/>
              <a:t>to her sister.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9C648-4862-40C0-8562-F4575E3A5A53}"/>
              </a:ext>
            </a:extLst>
          </p:cNvPr>
          <p:cNvSpPr txBox="1"/>
          <p:nvPr/>
        </p:nvSpPr>
        <p:spPr>
          <a:xfrm>
            <a:off x="8848725" y="1295489"/>
            <a:ext cx="24003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Can you spot these things in my story?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A story 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A description of where the village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Who are the characters?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99527-7483-4B05-8CC9-AD4B19AAA23B}"/>
              </a:ext>
            </a:extLst>
          </p:cNvPr>
          <p:cNvSpPr txBox="1"/>
          <p:nvPr/>
        </p:nvSpPr>
        <p:spPr>
          <a:xfrm>
            <a:off x="2162175" y="5219700"/>
            <a:ext cx="832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Now you try.</a:t>
            </a:r>
          </a:p>
          <a:p>
            <a:pPr algn="ctr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Don’t forget, send me your paragraph via Seesaw, please.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33D59B-44E3-4A30-974D-E3B4134DD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8850" y="288925"/>
            <a:ext cx="406400" cy="40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6D393A-BAED-447D-B397-BCCFF06549FE}"/>
              </a:ext>
            </a:extLst>
          </p:cNvPr>
          <p:cNvSpPr txBox="1"/>
          <p:nvPr/>
        </p:nvSpPr>
        <p:spPr>
          <a:xfrm>
            <a:off x="10963275" y="680179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28314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457</Words>
  <Application>Microsoft Office PowerPoint</Application>
  <PresentationFormat>Widescreen</PresentationFormat>
  <Paragraphs>63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13</cp:revision>
  <dcterms:created xsi:type="dcterms:W3CDTF">2021-01-26T18:52:07Z</dcterms:created>
  <dcterms:modified xsi:type="dcterms:W3CDTF">2021-01-27T20:17:05Z</dcterms:modified>
</cp:coreProperties>
</file>