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9" r:id="rId3"/>
    <p:sldId id="270" r:id="rId4"/>
    <p:sldId id="277" r:id="rId5"/>
    <p:sldId id="278" r:id="rId6"/>
    <p:sldId id="271" r:id="rId7"/>
    <p:sldId id="273" r:id="rId8"/>
    <p:sldId id="275" r:id="rId9"/>
  </p:sldIdLst>
  <p:sldSz cx="9144000" cy="6858000" type="screen4x3"/>
  <p:notesSz cx="6858000" cy="9144000"/>
  <p:embeddedFontLst>
    <p:embeddedFont>
      <p:font typeface="Sassoon Infant Md" panose="02000603050000020003" charset="0"/>
      <p:regular r:id="rId12"/>
    </p:embeddedFont>
    <p:embeddedFont>
      <p:font typeface="Sassoon Infant Rg" panose="02000503030000020003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764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24</a:t>
            </a:r>
            <a:endParaRPr lang="en-GB" sz="4000" b="1" dirty="0"/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809743" y="494597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</a:t>
            </a:r>
            <a:r>
              <a:rPr lang="en-GB" sz="2000" dirty="0" smtClean="0">
                <a:latin typeface="+mj-lt"/>
              </a:rPr>
              <a:t>8?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906276" y="554101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4?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48 ÷ </a:t>
            </a:r>
            <a:r>
              <a:rPr lang="en-GB" sz="4000" b="1" dirty="0"/>
              <a:t>2 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  <p:bldP spid="2" grpId="1"/>
      <p:bldP spid="28" grpId="0"/>
      <p:bldP spid="28" grpId="1"/>
      <p:bldP spid="21" grpId="0" animBg="1"/>
      <p:bldP spid="34" grpId="0"/>
      <p:bldP spid="20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39833" y="4893393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</a:t>
            </a:r>
            <a:r>
              <a:rPr lang="en-GB" sz="2000" dirty="0" smtClean="0">
                <a:latin typeface="+mj-lt"/>
              </a:rPr>
              <a:t>6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844580" y="540897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</a:t>
            </a:r>
            <a:r>
              <a:rPr lang="en-GB" sz="2000" dirty="0" smtClean="0">
                <a:latin typeface="+mj-lt"/>
              </a:rPr>
              <a:t>8?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8</a:t>
            </a:r>
            <a:r>
              <a:rPr lang="en-GB" sz="4000" b="1" dirty="0" smtClean="0"/>
              <a:t>6 </a:t>
            </a:r>
            <a:r>
              <a:rPr lang="en-GB" sz="4000" b="1" dirty="0" smtClean="0"/>
              <a:t>÷ </a:t>
            </a:r>
            <a:r>
              <a:rPr lang="en-GB" sz="4000" b="1" dirty="0"/>
              <a:t>2 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4</a:t>
            </a:r>
            <a:r>
              <a:rPr lang="en-GB" sz="4000" b="1" dirty="0"/>
              <a:t>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26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2" grpId="1"/>
      <p:bldP spid="28" grpId="0"/>
      <p:bldP spid="28" grpId="1"/>
      <p:bldP spid="21" grpId="0" animBg="1"/>
      <p:bldP spid="34" grpId="0"/>
      <p:bldP spid="20" grpId="0" animBg="1"/>
      <p:bldP spid="3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839208" y="5089633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5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5650" y="559646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</a:t>
            </a:r>
            <a:r>
              <a:rPr lang="en-GB" sz="2000" dirty="0" smtClean="0">
                <a:latin typeface="+mj-lt"/>
              </a:rPr>
              <a:t>5?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5</a:t>
            </a:r>
            <a:r>
              <a:rPr lang="en-GB" sz="4000" b="1" dirty="0" smtClean="0"/>
              <a:t>5 </a:t>
            </a:r>
            <a:r>
              <a:rPr lang="en-GB" sz="4000" b="1" dirty="0" smtClean="0"/>
              <a:t>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11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064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2" grpId="1"/>
      <p:bldP spid="28" grpId="0"/>
      <p:bldP spid="28" grpId="1"/>
      <p:bldP spid="21" grpId="0" animBg="1"/>
      <p:bldP spid="34" grpId="0"/>
      <p:bldP spid="20" grpId="0" animBg="1"/>
      <p:bldP spid="3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1287" y="502784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6?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815912" y="533320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477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0" grpId="0"/>
      <p:bldP spid="2" grpId="0"/>
      <p:bldP spid="2" grpId="1"/>
      <p:bldP spid="28" grpId="0"/>
      <p:bldP spid="28" grpId="1"/>
      <p:bldP spid="21" grpId="0" animBg="1"/>
      <p:bldP spid="34" grpId="0"/>
      <p:bldP spid="20" grpId="0" animBg="1"/>
      <p:bldP spid="3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1287" y="416503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14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1287" y="499027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53877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</a:t>
            </a:r>
            <a:r>
              <a:rPr lang="en-GB" sz="2000" dirty="0"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s </a:t>
            </a:r>
            <a:r>
              <a:rPr lang="en-GB" sz="2000" dirty="0" smtClean="0">
                <a:latin typeface="+mj-lt"/>
              </a:rPr>
              <a:t>are there in </a:t>
            </a:r>
            <a:r>
              <a:rPr lang="en-GB" sz="2000" dirty="0">
                <a:latin typeface="+mj-lt"/>
              </a:rPr>
              <a:t>5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7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54</a:t>
            </a:r>
            <a:r>
              <a:rPr lang="en-GB" sz="4000" b="1" dirty="0" smtClean="0"/>
              <a:t> </a:t>
            </a:r>
            <a:r>
              <a:rPr lang="en-GB" sz="4000" b="1" dirty="0" smtClean="0"/>
              <a:t>÷ </a:t>
            </a:r>
            <a:r>
              <a:rPr lang="en-GB" sz="4000" b="1" dirty="0" smtClean="0"/>
              <a:t>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</a:t>
            </a:r>
            <a:r>
              <a:rPr lang="en-GB" sz="4000" b="1" dirty="0"/>
              <a:t>7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754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40?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642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9?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hite box"/>
          <p:cNvSpPr/>
          <p:nvPr/>
        </p:nvSpPr>
        <p:spPr>
          <a:xfrm>
            <a:off x="4478811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Great!"/>
          <p:cNvSpPr txBox="1"/>
          <p:nvPr/>
        </p:nvSpPr>
        <p:spPr>
          <a:xfrm>
            <a:off x="844580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8358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12?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7762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9?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660930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72262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675852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748269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511439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710063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71564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665472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55010" y="2846754"/>
            <a:ext cx="2025254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6337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29" name="Final Answer"/>
          <p:cNvSpPr txBox="1"/>
          <p:nvPr/>
        </p:nvSpPr>
        <p:spPr>
          <a:xfrm>
            <a:off x="5327852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970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217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Sassoon Infant Md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Charlotte Robinson</cp:lastModifiedBy>
  <cp:revision>114</cp:revision>
  <dcterms:created xsi:type="dcterms:W3CDTF">2014-10-01T16:09:27Z</dcterms:created>
  <dcterms:modified xsi:type="dcterms:W3CDTF">2020-01-29T17:11:54Z</dcterms:modified>
</cp:coreProperties>
</file>