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handoutMasterIdLst>
    <p:handoutMasterId r:id="rId22"/>
  </p:handoutMasterIdLst>
  <p:sldIdLst>
    <p:sldId id="258" r:id="rId2"/>
    <p:sldId id="263" r:id="rId3"/>
    <p:sldId id="269" r:id="rId4"/>
    <p:sldId id="297" r:id="rId5"/>
    <p:sldId id="299" r:id="rId6"/>
    <p:sldId id="300" r:id="rId7"/>
    <p:sldId id="301" r:id="rId8"/>
    <p:sldId id="302" r:id="rId9"/>
    <p:sldId id="304" r:id="rId10"/>
    <p:sldId id="309" r:id="rId11"/>
    <p:sldId id="310" r:id="rId12"/>
    <p:sldId id="311" r:id="rId13"/>
    <p:sldId id="313" r:id="rId14"/>
    <p:sldId id="314" r:id="rId15"/>
    <p:sldId id="312" r:id="rId16"/>
    <p:sldId id="303" r:id="rId17"/>
    <p:sldId id="316" r:id="rId18"/>
    <p:sldId id="305" r:id="rId19"/>
    <p:sldId id="306" r:id="rId20"/>
    <p:sldId id="267" r:id="rId21"/>
  </p:sldIdLst>
  <p:sldSz cx="9144000" cy="6858000" type="screen4x3"/>
  <p:notesSz cx="6858000" cy="9144000"/>
  <p:embeddedFontLst>
    <p:embeddedFont>
      <p:font typeface="Twinkl" panose="020B0604020202020204" charset="0"/>
      <p:regular r:id="rId23"/>
      <p:bold r:id="rId24"/>
    </p:embeddedFont>
    <p:embeddedFont>
      <p:font typeface="Calibri" panose="020F0502020204030204" pitchFamily="34" charset="0"/>
      <p:regular r:id="rId25"/>
      <p:bold r:id="rId26"/>
      <p:italic r:id="rId27"/>
      <p:boldItalic r:id="rId28"/>
    </p:embeddedFont>
    <p:embeddedFont>
      <p:font typeface="Twinkl SemiBold" charset="0"/>
      <p:bold r:id="rId29"/>
    </p:embeddedFont>
    <p:embeddedFont>
      <p:font typeface="Sassoon Infant Rg" panose="02000503030000020003" charset="0"/>
      <p:regular r:id="rId30"/>
      <p:bold r:id="rId31"/>
    </p:embeddedFont>
    <p:embeddedFont>
      <p:font typeface="Tuffy" panose="020B0603060100000000" charset="0"/>
      <p:regular r:id="rId32"/>
      <p:bold r:id="rId33"/>
      <p:italic r:id="rId34"/>
      <p:boldItalic r:id="rId3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4" pos="317" userDrawn="1">
          <p15:clr>
            <a:srgbClr val="A4A3A4"/>
          </p15:clr>
        </p15:guide>
        <p15:guide id="5" orient="horz" pos="3997" userDrawn="1">
          <p15:clr>
            <a:srgbClr val="A4A3A4"/>
          </p15:clr>
        </p15:guide>
        <p15:guide id="6" pos="5465" userDrawn="1">
          <p15:clr>
            <a:srgbClr val="A4A3A4"/>
          </p15:clr>
        </p15:guide>
        <p15:guide id="7" orient="horz" pos="323" userDrawn="1">
          <p15:clr>
            <a:srgbClr val="A4A3A4"/>
          </p15:clr>
        </p15:guide>
        <p15:guide id="8" pos="476" userDrawn="1">
          <p15:clr>
            <a:srgbClr val="A4A3A4"/>
          </p15:clr>
        </p15:guide>
        <p15:guide id="9" orient="horz" pos="459" userDrawn="1">
          <p15:clr>
            <a:srgbClr val="A4A3A4"/>
          </p15:clr>
        </p15:guide>
        <p15:guide id="10" orient="horz" pos="3838" userDrawn="1">
          <p15:clr>
            <a:srgbClr val="A4A3A4"/>
          </p15:clr>
        </p15:guide>
        <p15:guide id="11" pos="528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17961"/>
    <a:srgbClr val="C85C3F"/>
    <a:srgbClr val="49CEBC"/>
    <a:srgbClr val="667BD5"/>
    <a:srgbClr val="6AC5FF"/>
    <a:srgbClr val="A7FE61"/>
    <a:srgbClr val="EBB857"/>
    <a:srgbClr val="F8E391"/>
    <a:srgbClr val="FC7F75"/>
    <a:srgbClr val="C77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 showGuides="1">
      <p:cViewPr varScale="1">
        <p:scale>
          <a:sx n="91" d="100"/>
          <a:sy n="91" d="100"/>
        </p:scale>
        <p:origin x="1356" y="84"/>
      </p:cViewPr>
      <p:guideLst>
        <p:guide orient="horz" pos="2160"/>
        <p:guide pos="2880"/>
        <p:guide pos="317"/>
        <p:guide orient="horz" pos="3997"/>
        <p:guide pos="5465"/>
        <p:guide orient="horz" pos="323"/>
        <p:guide pos="476"/>
        <p:guide orient="horz" pos="459"/>
        <p:guide orient="horz" pos="3838"/>
        <p:guide pos="5284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77" d="100"/>
          <a:sy n="77" d="100"/>
        </p:scale>
        <p:origin x="1806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font" Target="fonts/font1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font" Target="fonts/font13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34F151-63AC-41CE-96F5-7702E930870C}" type="datetimeFigureOut">
              <a:rPr lang="en-GB" smtClean="0"/>
              <a:t>27/01/2021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76B846-B279-40AC-BFF5-DBC4013370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53970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/>
          <p:cNvSpPr/>
          <p:nvPr userDrawn="1"/>
        </p:nvSpPr>
        <p:spPr bwMode="auto">
          <a:xfrm>
            <a:off x="457199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2" charset="0"/>
              </a:rPr>
              <a:t> 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6725" y="1122363"/>
            <a:ext cx="8201025" cy="2387600"/>
          </a:xfrm>
        </p:spPr>
        <p:txBody>
          <a:bodyPr anchor="ctr" anchorCtr="1">
            <a:normAutofit/>
          </a:bodyPr>
          <a:lstStyle>
            <a:lvl1pPr algn="ctr">
              <a:defRPr sz="4000">
                <a:latin typeface="Twinkl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370407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ssesment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 userDrawn="1"/>
        </p:nvSpPr>
        <p:spPr bwMode="auto">
          <a:xfrm>
            <a:off x="457199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2" charset="0"/>
              </a:rPr>
              <a:t> </a:t>
            </a:r>
          </a:p>
        </p:txBody>
      </p:sp>
      <p:pic>
        <p:nvPicPr>
          <p:cNvPr id="10" name="Picture 1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7193" y="6701545"/>
            <a:ext cx="584807" cy="84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197" y="2153354"/>
            <a:ext cx="8220075" cy="4242683"/>
          </a:xfrm>
        </p:spPr>
        <p:txBody>
          <a:bodyPr/>
          <a:lstStyle>
            <a:lvl1pPr>
              <a:defRPr sz="1800">
                <a:latin typeface="Twinkl" pitchFamily="2" charset="0"/>
                <a:ea typeface="Sassoon Infant Rg" panose="02000503030000020003" pitchFamily="50" charset="0"/>
              </a:defRPr>
            </a:lvl1pPr>
            <a:lvl2pPr>
              <a:defRPr sz="1600">
                <a:latin typeface="Twinkl" pitchFamily="2" charset="0"/>
                <a:ea typeface="Sassoon Infant Rg" panose="02000503030000020003" pitchFamily="50" charset="0"/>
              </a:defRPr>
            </a:lvl2pPr>
            <a:lvl3pPr>
              <a:defRPr sz="1400">
                <a:latin typeface="Twinkl" pitchFamily="2" charset="0"/>
                <a:ea typeface="Sassoon Infant Rg" panose="02000503030000020003" pitchFamily="50" charset="0"/>
              </a:defRPr>
            </a:lvl3pPr>
            <a:lvl4pPr>
              <a:defRPr sz="1400">
                <a:latin typeface="Twinkl" pitchFamily="2" charset="0"/>
                <a:ea typeface="Sassoon Infant Rg" panose="02000503030000020003" pitchFamily="50" charset="0"/>
              </a:defRPr>
            </a:lvl4pPr>
            <a:lvl5pPr>
              <a:defRPr sz="1400">
                <a:latin typeface="Twinkl" pitchFamily="2" charset="0"/>
                <a:ea typeface="Sassoon Infant Rg" panose="02000503030000020003" pitchFamily="50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800" y="612000"/>
            <a:ext cx="864000" cy="864000"/>
          </a:xfrm>
          <a:prstGeom prst="rect">
            <a:avLst/>
          </a:prstGeom>
        </p:spPr>
      </p:pic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57198" y="485773"/>
            <a:ext cx="8220075" cy="1595581"/>
          </a:xfrm>
        </p:spPr>
        <p:txBody>
          <a:bodyPr>
            <a:normAutofit/>
          </a:bodyPr>
          <a:lstStyle>
            <a:lvl1pPr>
              <a:defRPr sz="3600" b="0">
                <a:latin typeface="Twinkl SemiBold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057191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lanit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750" y="2359034"/>
            <a:ext cx="8064500" cy="655294"/>
          </a:xfrm>
          <a:noFill/>
          <a:ln>
            <a:noFill/>
          </a:ln>
        </p:spPr>
        <p:txBody>
          <a:bodyPr>
            <a:noAutofit/>
          </a:bodyPr>
          <a:lstStyle>
            <a:lvl1pPr algn="ctr">
              <a:defRPr sz="6600" b="1">
                <a:solidFill>
                  <a:schemeClr val="bg1"/>
                </a:solidFill>
                <a:latin typeface="Tuffy" panose="020B0603060100000000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1654969" y="3199950"/>
            <a:ext cx="5834062" cy="543989"/>
          </a:xfrm>
          <a:noFill/>
          <a:ln>
            <a:noFill/>
          </a:ln>
        </p:spPr>
        <p:txBody>
          <a:bodyPr anchor="ctr" anchorCtr="1">
            <a:noAutofit/>
          </a:bodyPr>
          <a:lstStyle>
            <a:lvl1pPr marL="0" indent="0" algn="ctr">
              <a:buNone/>
              <a:defRPr sz="2800">
                <a:solidFill>
                  <a:schemeClr val="bg1"/>
                </a:solidFill>
                <a:latin typeface="Tuffy" panose="020B0603060100000000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6364809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814729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3437" y="6700730"/>
            <a:ext cx="584807" cy="84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819737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m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249" y="549275"/>
            <a:ext cx="8181975" cy="1325563"/>
          </a:xfrm>
          <a:noFill/>
          <a:ln>
            <a:noFill/>
          </a:ln>
        </p:spPr>
        <p:txBody>
          <a:bodyPr>
            <a:normAutofit/>
          </a:bodyPr>
          <a:lstStyle>
            <a:lvl1pPr>
              <a:defRPr sz="4000" b="1">
                <a:latin typeface="Twinkl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1012" y="2014537"/>
            <a:ext cx="8181975" cy="4351338"/>
          </a:xfrm>
          <a:noFill/>
          <a:ln>
            <a:noFill/>
          </a:ln>
        </p:spPr>
        <p:txBody>
          <a:bodyPr/>
          <a:lstStyle>
            <a:lvl1pPr>
              <a:defRPr sz="1800">
                <a:latin typeface="Twinkl" pitchFamily="2" charset="0"/>
                <a:ea typeface="Sassoon Infant Rg" panose="02000503030000020003" pitchFamily="50" charset="0"/>
              </a:defRPr>
            </a:lvl1pPr>
            <a:lvl2pPr>
              <a:defRPr sz="1600">
                <a:latin typeface="Twinkl" pitchFamily="2" charset="0"/>
                <a:ea typeface="Sassoon Infant Rg" panose="02000503030000020003" pitchFamily="50" charset="0"/>
              </a:defRPr>
            </a:lvl2pPr>
            <a:lvl3pPr>
              <a:defRPr sz="1400">
                <a:latin typeface="Twinkl" pitchFamily="2" charset="0"/>
                <a:ea typeface="Sassoon Infant Rg" panose="02000503030000020003" pitchFamily="50" charset="0"/>
              </a:defRPr>
            </a:lvl3pPr>
            <a:lvl4pPr>
              <a:defRPr sz="1400">
                <a:latin typeface="Twinkl" pitchFamily="2" charset="0"/>
                <a:ea typeface="Sassoon Infant Rg" panose="02000503030000020003" pitchFamily="50" charset="0"/>
              </a:defRPr>
            </a:lvl4pPr>
            <a:lvl5pPr>
              <a:defRPr sz="1400">
                <a:latin typeface="Twinkl" pitchFamily="2" charset="0"/>
                <a:ea typeface="Sassoon Infant Rg" panose="02000503030000020003" pitchFamily="50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5" name="Picture 1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3437" y="6700730"/>
            <a:ext cx="584807" cy="84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575232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 userDrawn="1"/>
        </p:nvSpPr>
        <p:spPr bwMode="auto">
          <a:xfrm>
            <a:off x="457199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2" charset="0"/>
              </a:rPr>
              <a:t>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8" y="485773"/>
            <a:ext cx="8220075" cy="1595581"/>
          </a:xfrm>
        </p:spPr>
        <p:txBody>
          <a:bodyPr>
            <a:normAutofit/>
          </a:bodyPr>
          <a:lstStyle>
            <a:lvl1pPr>
              <a:defRPr sz="3600" b="0">
                <a:latin typeface="Twinkl SemiBold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7" y="2153354"/>
            <a:ext cx="8220075" cy="4242683"/>
          </a:xfrm>
        </p:spPr>
        <p:txBody>
          <a:bodyPr/>
          <a:lstStyle>
            <a:lvl1pPr>
              <a:defRPr sz="1800">
                <a:latin typeface="Twinkl" pitchFamily="2" charset="0"/>
                <a:ea typeface="Sassoon Infant Rg" panose="02000503030000020003" pitchFamily="50" charset="0"/>
              </a:defRPr>
            </a:lvl1pPr>
            <a:lvl2pPr>
              <a:defRPr sz="1600">
                <a:latin typeface="Twinkl" pitchFamily="2" charset="0"/>
                <a:ea typeface="Sassoon Infant Rg" panose="02000503030000020003" pitchFamily="50" charset="0"/>
              </a:defRPr>
            </a:lvl2pPr>
            <a:lvl3pPr>
              <a:defRPr sz="1400">
                <a:latin typeface="Twinkl" pitchFamily="2" charset="0"/>
                <a:ea typeface="Sassoon Infant Rg" panose="02000503030000020003" pitchFamily="50" charset="0"/>
              </a:defRPr>
            </a:lvl3pPr>
            <a:lvl4pPr>
              <a:defRPr sz="1400">
                <a:latin typeface="Twinkl" pitchFamily="2" charset="0"/>
                <a:ea typeface="Sassoon Infant Rg" panose="02000503030000020003" pitchFamily="50" charset="0"/>
              </a:defRPr>
            </a:lvl4pPr>
            <a:lvl5pPr>
              <a:defRPr sz="1400">
                <a:latin typeface="Twinkl" pitchFamily="2" charset="0"/>
                <a:ea typeface="Sassoon Infant Rg" panose="02000503030000020003" pitchFamily="50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0" name="Picture 1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7193" y="6701545"/>
            <a:ext cx="584807" cy="84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10794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ole Class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 userDrawn="1"/>
        </p:nvSpPr>
        <p:spPr bwMode="auto">
          <a:xfrm>
            <a:off x="457199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2" charset="0"/>
              </a:rPr>
              <a:t> </a:t>
            </a:r>
          </a:p>
        </p:txBody>
      </p:sp>
      <p:pic>
        <p:nvPicPr>
          <p:cNvPr id="10" name="Picture 1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7193" y="6701545"/>
            <a:ext cx="584807" cy="84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Whole Class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0751" y="612000"/>
            <a:ext cx="1238498" cy="864000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198" y="485773"/>
            <a:ext cx="8220075" cy="1595581"/>
          </a:xfrm>
        </p:spPr>
        <p:txBody>
          <a:bodyPr>
            <a:normAutofit/>
          </a:bodyPr>
          <a:lstStyle>
            <a:lvl1pPr>
              <a:defRPr sz="3600" b="0">
                <a:latin typeface="Twinkl SemiBold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57197" y="2153354"/>
            <a:ext cx="8220075" cy="4242683"/>
          </a:xfrm>
        </p:spPr>
        <p:txBody>
          <a:bodyPr/>
          <a:lstStyle>
            <a:lvl1pPr>
              <a:defRPr sz="1800">
                <a:latin typeface="Twinkl" pitchFamily="2" charset="0"/>
                <a:ea typeface="Sassoon Infant Rg" panose="02000503030000020003" pitchFamily="50" charset="0"/>
              </a:defRPr>
            </a:lvl1pPr>
            <a:lvl2pPr>
              <a:defRPr sz="1600">
                <a:latin typeface="Twinkl" pitchFamily="2" charset="0"/>
                <a:ea typeface="Sassoon Infant Rg" panose="02000503030000020003" pitchFamily="50" charset="0"/>
              </a:defRPr>
            </a:lvl2pPr>
            <a:lvl3pPr>
              <a:defRPr sz="1400">
                <a:latin typeface="Twinkl" pitchFamily="2" charset="0"/>
                <a:ea typeface="Sassoon Infant Rg" panose="02000503030000020003" pitchFamily="50" charset="0"/>
              </a:defRPr>
            </a:lvl3pPr>
            <a:lvl4pPr>
              <a:defRPr sz="1400">
                <a:latin typeface="Twinkl" pitchFamily="2" charset="0"/>
                <a:ea typeface="Sassoon Infant Rg" panose="02000503030000020003" pitchFamily="50" charset="0"/>
              </a:defRPr>
            </a:lvl4pPr>
            <a:lvl5pPr>
              <a:defRPr sz="1400">
                <a:latin typeface="Twinkl" pitchFamily="2" charset="0"/>
                <a:ea typeface="Sassoon Infant Rg" panose="02000503030000020003" pitchFamily="50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801907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ividual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 userDrawn="1"/>
        </p:nvSpPr>
        <p:spPr bwMode="auto">
          <a:xfrm>
            <a:off x="457199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2" charset="0"/>
              </a:rPr>
              <a:t> </a:t>
            </a:r>
          </a:p>
        </p:txBody>
      </p:sp>
      <p:pic>
        <p:nvPicPr>
          <p:cNvPr id="10" name="Picture 1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7193" y="6701545"/>
            <a:ext cx="584807" cy="84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ndividual Work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800" y="612000"/>
            <a:ext cx="864000" cy="864000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57198" y="485773"/>
            <a:ext cx="8220075" cy="1595581"/>
          </a:xfrm>
        </p:spPr>
        <p:txBody>
          <a:bodyPr>
            <a:normAutofit/>
          </a:bodyPr>
          <a:lstStyle>
            <a:lvl1pPr>
              <a:defRPr sz="3600" b="0">
                <a:latin typeface="Twinkl SemiBold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457197" y="2153354"/>
            <a:ext cx="8220075" cy="4242683"/>
          </a:xfrm>
        </p:spPr>
        <p:txBody>
          <a:bodyPr/>
          <a:lstStyle>
            <a:lvl1pPr>
              <a:defRPr sz="1800">
                <a:latin typeface="Twinkl" pitchFamily="2" charset="0"/>
                <a:ea typeface="Sassoon Infant Rg" panose="02000503030000020003" pitchFamily="50" charset="0"/>
              </a:defRPr>
            </a:lvl1pPr>
            <a:lvl2pPr>
              <a:defRPr sz="1600">
                <a:latin typeface="Twinkl" pitchFamily="2" charset="0"/>
                <a:ea typeface="Sassoon Infant Rg" panose="02000503030000020003" pitchFamily="50" charset="0"/>
              </a:defRPr>
            </a:lvl2pPr>
            <a:lvl3pPr>
              <a:defRPr sz="1400">
                <a:latin typeface="Twinkl" pitchFamily="2" charset="0"/>
                <a:ea typeface="Sassoon Infant Rg" panose="02000503030000020003" pitchFamily="50" charset="0"/>
              </a:defRPr>
            </a:lvl3pPr>
            <a:lvl4pPr>
              <a:defRPr sz="1400">
                <a:latin typeface="Twinkl" pitchFamily="2" charset="0"/>
                <a:ea typeface="Sassoon Infant Rg" panose="02000503030000020003" pitchFamily="50" charset="0"/>
              </a:defRPr>
            </a:lvl4pPr>
            <a:lvl5pPr>
              <a:defRPr sz="1400">
                <a:latin typeface="Twinkl" pitchFamily="2" charset="0"/>
                <a:ea typeface="Sassoon Infant Rg" panose="02000503030000020003" pitchFamily="50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40461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irs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 userDrawn="1"/>
        </p:nvSpPr>
        <p:spPr bwMode="auto">
          <a:xfrm>
            <a:off x="457199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2" charset="0"/>
              </a:rPr>
              <a:t> </a:t>
            </a:r>
          </a:p>
        </p:txBody>
      </p:sp>
      <p:pic>
        <p:nvPicPr>
          <p:cNvPr id="10" name="Picture 1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7193" y="6701545"/>
            <a:ext cx="584807" cy="84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airs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800" y="612000"/>
            <a:ext cx="864000" cy="864000"/>
          </a:xfrm>
          <a:prstGeom prst="rect">
            <a:avLst/>
          </a:prstGeom>
        </p:spPr>
      </p:pic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197" y="2153354"/>
            <a:ext cx="8220075" cy="4242683"/>
          </a:xfrm>
        </p:spPr>
        <p:txBody>
          <a:bodyPr/>
          <a:lstStyle>
            <a:lvl1pPr>
              <a:defRPr sz="1800">
                <a:latin typeface="Twinkl" pitchFamily="2" charset="0"/>
                <a:ea typeface="Sassoon Infant Rg" panose="02000503030000020003" pitchFamily="50" charset="0"/>
              </a:defRPr>
            </a:lvl1pPr>
            <a:lvl2pPr>
              <a:defRPr sz="1600">
                <a:latin typeface="Twinkl" pitchFamily="2" charset="0"/>
                <a:ea typeface="Sassoon Infant Rg" panose="02000503030000020003" pitchFamily="50" charset="0"/>
              </a:defRPr>
            </a:lvl2pPr>
            <a:lvl3pPr>
              <a:defRPr sz="1400">
                <a:latin typeface="Twinkl" pitchFamily="2" charset="0"/>
                <a:ea typeface="Sassoon Infant Rg" panose="02000503030000020003" pitchFamily="50" charset="0"/>
              </a:defRPr>
            </a:lvl3pPr>
            <a:lvl4pPr>
              <a:defRPr sz="1400">
                <a:latin typeface="Twinkl" pitchFamily="2" charset="0"/>
                <a:ea typeface="Sassoon Infant Rg" panose="02000503030000020003" pitchFamily="50" charset="0"/>
              </a:defRPr>
            </a:lvl4pPr>
            <a:lvl5pPr>
              <a:defRPr sz="1400">
                <a:latin typeface="Twinkl" pitchFamily="2" charset="0"/>
                <a:ea typeface="Sassoon Infant Rg" panose="02000503030000020003" pitchFamily="50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57198" y="485773"/>
            <a:ext cx="8220075" cy="1595581"/>
          </a:xfrm>
        </p:spPr>
        <p:txBody>
          <a:bodyPr>
            <a:normAutofit/>
          </a:bodyPr>
          <a:lstStyle>
            <a:lvl1pPr>
              <a:defRPr sz="3600" b="0">
                <a:latin typeface="Twinkl SemiBold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12287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lking Partners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 userDrawn="1"/>
        </p:nvSpPr>
        <p:spPr bwMode="auto">
          <a:xfrm>
            <a:off x="457199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2" charset="0"/>
              </a:rPr>
              <a:t> </a:t>
            </a:r>
          </a:p>
        </p:txBody>
      </p:sp>
      <p:pic>
        <p:nvPicPr>
          <p:cNvPr id="10" name="Picture 1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7193" y="6701545"/>
            <a:ext cx="584807" cy="84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197" y="2153354"/>
            <a:ext cx="8220075" cy="4242683"/>
          </a:xfrm>
        </p:spPr>
        <p:txBody>
          <a:bodyPr/>
          <a:lstStyle>
            <a:lvl1pPr>
              <a:defRPr sz="1800">
                <a:latin typeface="Twinkl" pitchFamily="2" charset="0"/>
                <a:ea typeface="Sassoon Infant Rg" panose="02000503030000020003" pitchFamily="50" charset="0"/>
              </a:defRPr>
            </a:lvl1pPr>
            <a:lvl2pPr>
              <a:defRPr sz="1600">
                <a:latin typeface="Twinkl" pitchFamily="2" charset="0"/>
                <a:ea typeface="Sassoon Infant Rg" panose="02000503030000020003" pitchFamily="50" charset="0"/>
              </a:defRPr>
            </a:lvl2pPr>
            <a:lvl3pPr>
              <a:defRPr sz="1400">
                <a:latin typeface="Twinkl" pitchFamily="2" charset="0"/>
                <a:ea typeface="Sassoon Infant Rg" panose="02000503030000020003" pitchFamily="50" charset="0"/>
              </a:defRPr>
            </a:lvl3pPr>
            <a:lvl4pPr>
              <a:defRPr sz="1400">
                <a:latin typeface="Twinkl" pitchFamily="2" charset="0"/>
                <a:ea typeface="Sassoon Infant Rg" panose="02000503030000020003" pitchFamily="50" charset="0"/>
              </a:defRPr>
            </a:lvl4pPr>
            <a:lvl5pPr>
              <a:defRPr sz="1400">
                <a:latin typeface="Twinkl" pitchFamily="2" charset="0"/>
                <a:ea typeface="Sassoon Infant Rg" panose="02000503030000020003" pitchFamily="50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1" name="Talking Partners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800" y="612000"/>
            <a:ext cx="864000" cy="864000"/>
          </a:xfrm>
          <a:prstGeom prst="rect">
            <a:avLst/>
          </a:prstGeom>
        </p:spPr>
      </p:pic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457198" y="485773"/>
            <a:ext cx="8220075" cy="1595581"/>
          </a:xfrm>
        </p:spPr>
        <p:txBody>
          <a:bodyPr>
            <a:normAutofit/>
          </a:bodyPr>
          <a:lstStyle>
            <a:lvl1pPr>
              <a:defRPr sz="3600" b="0">
                <a:latin typeface="Twinkl SemiBold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067527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oups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 userDrawn="1"/>
        </p:nvSpPr>
        <p:spPr bwMode="auto">
          <a:xfrm>
            <a:off x="457199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2" charset="0"/>
              </a:rPr>
              <a:t> </a:t>
            </a:r>
          </a:p>
        </p:txBody>
      </p:sp>
      <p:pic>
        <p:nvPicPr>
          <p:cNvPr id="10" name="Picture 1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7193" y="6701545"/>
            <a:ext cx="584807" cy="84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197" y="2153354"/>
            <a:ext cx="8220075" cy="4242683"/>
          </a:xfrm>
        </p:spPr>
        <p:txBody>
          <a:bodyPr/>
          <a:lstStyle>
            <a:lvl1pPr>
              <a:defRPr sz="1800">
                <a:latin typeface="Twinkl" pitchFamily="2" charset="0"/>
                <a:ea typeface="Sassoon Infant Rg" panose="02000503030000020003" pitchFamily="50" charset="0"/>
              </a:defRPr>
            </a:lvl1pPr>
            <a:lvl2pPr>
              <a:defRPr sz="1600">
                <a:latin typeface="Twinkl" pitchFamily="2" charset="0"/>
                <a:ea typeface="Sassoon Infant Rg" panose="02000503030000020003" pitchFamily="50" charset="0"/>
              </a:defRPr>
            </a:lvl2pPr>
            <a:lvl3pPr>
              <a:defRPr sz="1400">
                <a:latin typeface="Twinkl" pitchFamily="2" charset="0"/>
                <a:ea typeface="Sassoon Infant Rg" panose="02000503030000020003" pitchFamily="50" charset="0"/>
              </a:defRPr>
            </a:lvl3pPr>
            <a:lvl4pPr>
              <a:defRPr sz="1400">
                <a:latin typeface="Twinkl" pitchFamily="2" charset="0"/>
                <a:ea typeface="Sassoon Infant Rg" panose="02000503030000020003" pitchFamily="50" charset="0"/>
              </a:defRPr>
            </a:lvl4pPr>
            <a:lvl5pPr>
              <a:defRPr sz="1400">
                <a:latin typeface="Twinkl" pitchFamily="2" charset="0"/>
                <a:ea typeface="Sassoon Infant Rg" panose="02000503030000020003" pitchFamily="50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2" name="Group Work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800" y="612000"/>
            <a:ext cx="864000" cy="864000"/>
          </a:xfrm>
          <a:prstGeom prst="rect">
            <a:avLst/>
          </a:prstGeom>
        </p:spPr>
      </p:pic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457198" y="485773"/>
            <a:ext cx="8220075" cy="1595581"/>
          </a:xfrm>
        </p:spPr>
        <p:txBody>
          <a:bodyPr>
            <a:normAutofit/>
          </a:bodyPr>
          <a:lstStyle>
            <a:lvl1pPr>
              <a:defRPr sz="3600" b="0">
                <a:latin typeface="Twinkl SemiBold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112963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ntal and Oral Starter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 userDrawn="1"/>
        </p:nvSpPr>
        <p:spPr bwMode="auto">
          <a:xfrm>
            <a:off x="457199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2" charset="0"/>
              </a:rPr>
              <a:t> </a:t>
            </a:r>
          </a:p>
        </p:txBody>
      </p:sp>
      <p:pic>
        <p:nvPicPr>
          <p:cNvPr id="10" name="Picture 1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7193" y="6701545"/>
            <a:ext cx="584807" cy="84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197" y="2153354"/>
            <a:ext cx="8220075" cy="4242683"/>
          </a:xfrm>
        </p:spPr>
        <p:txBody>
          <a:bodyPr/>
          <a:lstStyle>
            <a:lvl1pPr>
              <a:defRPr sz="1800">
                <a:latin typeface="Twinkl" pitchFamily="2" charset="0"/>
                <a:ea typeface="Sassoon Infant Rg" panose="02000503030000020003" pitchFamily="50" charset="0"/>
              </a:defRPr>
            </a:lvl1pPr>
            <a:lvl2pPr>
              <a:defRPr sz="1600">
                <a:latin typeface="Twinkl" pitchFamily="2" charset="0"/>
                <a:ea typeface="Sassoon Infant Rg" panose="02000503030000020003" pitchFamily="50" charset="0"/>
              </a:defRPr>
            </a:lvl2pPr>
            <a:lvl3pPr>
              <a:defRPr sz="1400">
                <a:latin typeface="Twinkl" pitchFamily="2" charset="0"/>
                <a:ea typeface="Sassoon Infant Rg" panose="02000503030000020003" pitchFamily="50" charset="0"/>
              </a:defRPr>
            </a:lvl3pPr>
            <a:lvl4pPr>
              <a:defRPr sz="1400">
                <a:latin typeface="Twinkl" pitchFamily="2" charset="0"/>
                <a:ea typeface="Sassoon Infant Rg" panose="02000503030000020003" pitchFamily="50" charset="0"/>
              </a:defRPr>
            </a:lvl4pPr>
            <a:lvl5pPr>
              <a:defRPr sz="1400">
                <a:latin typeface="Twinkl" pitchFamily="2" charset="0"/>
                <a:ea typeface="Sassoon Infant Rg" panose="02000503030000020003" pitchFamily="50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1" name="Picture 1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800" y="612000"/>
            <a:ext cx="8636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457198" y="485773"/>
            <a:ext cx="8220075" cy="1595581"/>
          </a:xfrm>
        </p:spPr>
        <p:txBody>
          <a:bodyPr>
            <a:normAutofit/>
          </a:bodyPr>
          <a:lstStyle>
            <a:lvl1pPr>
              <a:defRPr sz="3600" b="0">
                <a:latin typeface="Twinkl SemiBold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59465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9745" y="695325"/>
            <a:ext cx="8164510" cy="1150938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745" y="1957386"/>
            <a:ext cx="8164510" cy="4387851"/>
          </a:xfrm>
          <a:prstGeom prst="roundRect">
            <a:avLst>
              <a:gd name="adj" fmla="val 2585"/>
            </a:avLst>
          </a:prstGeom>
          <a:noFill/>
          <a:ln w="25400">
            <a:noFill/>
          </a:ln>
        </p:spPr>
        <p:txBody>
          <a:bodyPr vert="horz" lIns="252000" tIns="252000" rIns="252000" bIns="25200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389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3" r:id="rId2"/>
    <p:sldLayoutId id="2147483662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3" r:id="rId9"/>
    <p:sldLayoutId id="2147483672" r:id="rId10"/>
    <p:sldLayoutId id="2147483664" r:id="rId11"/>
    <p:sldLayoutId id="2147483665" r:id="rId12"/>
    <p:sldLayoutId id="2147483666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rgbClr val="1C1C1C"/>
          </a:solidFill>
          <a:latin typeface="Twinkl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rgbClr val="1C1C1C"/>
          </a:solidFill>
          <a:latin typeface="Twinkl" pitchFamily="2" charset="0"/>
          <a:ea typeface="Sassoon Infant Rg" panose="02000503030000020003" pitchFamily="50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1C1C1C"/>
          </a:solidFill>
          <a:latin typeface="Twinkl" pitchFamily="2" charset="0"/>
          <a:ea typeface="Sassoon Infant Rg" panose="02000503030000020003" pitchFamily="50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2" charset="0"/>
          <a:ea typeface="Sassoon Infant Rg" panose="02000503030000020003" pitchFamily="50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2" charset="0"/>
          <a:ea typeface="Sassoon Infant Rg" panose="02000503030000020003" pitchFamily="50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2" charset="0"/>
          <a:ea typeface="Sassoon Infant Rg" panose="02000503030000020003" pitchFamily="50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288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6" Type="http://schemas.openxmlformats.org/officeDocument/2006/relationships/slide" Target="slide16.xml"/><Relationship Id="rId5" Type="http://schemas.openxmlformats.org/officeDocument/2006/relationships/slide" Target="slide11.xml"/><Relationship Id="rId4" Type="http://schemas.openxmlformats.org/officeDocument/2006/relationships/slide" Target="slide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6" Type="http://schemas.openxmlformats.org/officeDocument/2006/relationships/slide" Target="slide16.xml"/><Relationship Id="rId5" Type="http://schemas.openxmlformats.org/officeDocument/2006/relationships/slide" Target="slide12.xml"/><Relationship Id="rId4" Type="http://schemas.openxmlformats.org/officeDocument/2006/relationships/slide" Target="slide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6" Type="http://schemas.openxmlformats.org/officeDocument/2006/relationships/slide" Target="slide16.xml"/><Relationship Id="rId5" Type="http://schemas.openxmlformats.org/officeDocument/2006/relationships/slide" Target="slide13.xml"/><Relationship Id="rId4" Type="http://schemas.openxmlformats.org/officeDocument/2006/relationships/slide" Target="slide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12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5" Type="http://schemas.openxmlformats.org/officeDocument/2006/relationships/slide" Target="slide16.xml"/><Relationship Id="rId4" Type="http://schemas.openxmlformats.org/officeDocument/2006/relationships/slide" Target="slide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13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5" Type="http://schemas.openxmlformats.org/officeDocument/2006/relationships/slide" Target="slide16.xml"/><Relationship Id="rId4" Type="http://schemas.openxmlformats.org/officeDocument/2006/relationships/slide" Target="slide1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" Target="slide18.xml"/><Relationship Id="rId1" Type="http://schemas.openxmlformats.org/officeDocument/2006/relationships/slideLayout" Target="../slideLayouts/slideLayout6.xml"/><Relationship Id="rId6" Type="http://schemas.openxmlformats.org/officeDocument/2006/relationships/slide" Target="slide16.xml"/><Relationship Id="rId5" Type="http://schemas.openxmlformats.org/officeDocument/2006/relationships/slide" Target="slide14.xml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4" Type="http://schemas.openxmlformats.org/officeDocument/2006/relationships/slide" Target="slide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4" Type="http://schemas.openxmlformats.org/officeDocument/2006/relationships/slide" Target="slide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5" Type="http://schemas.openxmlformats.org/officeDocument/2006/relationships/slide" Target="slide16.xml"/><Relationship Id="rId4" Type="http://schemas.openxmlformats.org/officeDocument/2006/relationships/slide" Target="slide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64541" t="50282" r="24871" b="38298"/>
          <a:stretch/>
        </p:blipFill>
        <p:spPr>
          <a:xfrm>
            <a:off x="4133780" y="5742604"/>
            <a:ext cx="1613647" cy="97894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64541" t="50282" r="24871" b="38298"/>
          <a:stretch/>
        </p:blipFill>
        <p:spPr>
          <a:xfrm>
            <a:off x="4133780" y="5642756"/>
            <a:ext cx="1613647" cy="97894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64541" t="50282" r="24871" b="38298"/>
          <a:stretch/>
        </p:blipFill>
        <p:spPr>
          <a:xfrm>
            <a:off x="4401794" y="5500309"/>
            <a:ext cx="1613647" cy="978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1886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8" y="485774"/>
            <a:ext cx="8220075" cy="843226"/>
          </a:xfrm>
        </p:spPr>
        <p:txBody>
          <a:bodyPr>
            <a:noAutofit/>
          </a:bodyPr>
          <a:lstStyle/>
          <a:p>
            <a:r>
              <a:rPr lang="en-GB" sz="2800" dirty="0"/>
              <a:t>Bible Hunt</a:t>
            </a:r>
          </a:p>
        </p:txBody>
      </p:sp>
      <p:sp>
        <p:nvSpPr>
          <p:cNvPr id="12" name="Rectangle 11"/>
          <p:cNvSpPr/>
          <p:nvPr/>
        </p:nvSpPr>
        <p:spPr>
          <a:xfrm>
            <a:off x="755650" y="1296613"/>
            <a:ext cx="7632700" cy="511639"/>
          </a:xfrm>
          <a:prstGeom prst="rect">
            <a:avLst/>
          </a:prstGeom>
          <a:solidFill>
            <a:srgbClr val="80C1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24000" tIns="46800" rIns="324000" rtlCol="0" anchor="ctr"/>
          <a:lstStyle/>
          <a:p>
            <a:pPr algn="ctr"/>
            <a:r>
              <a:rPr lang="en-GB" dirty="0" smtClean="0">
                <a:solidFill>
                  <a:schemeClr val="tx1"/>
                </a:solidFill>
                <a:latin typeface="Twinkl" pitchFamily="2" charset="0"/>
              </a:rPr>
              <a:t>Instructions</a:t>
            </a:r>
            <a:endParaRPr lang="en-GB" dirty="0">
              <a:solidFill>
                <a:schemeClr val="tx1"/>
              </a:solidFill>
              <a:latin typeface="Twinkl" pitchFamily="2" charset="0"/>
            </a:endParaRPr>
          </a:p>
        </p:txBody>
      </p:sp>
      <p:pic>
        <p:nvPicPr>
          <p:cNvPr id="17" name="Pairs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800" y="612000"/>
            <a:ext cx="864000" cy="864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8508" y="1808252"/>
            <a:ext cx="5146985" cy="3367517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755650" y="5175769"/>
            <a:ext cx="7632700" cy="917055"/>
          </a:xfrm>
          <a:prstGeom prst="rect">
            <a:avLst/>
          </a:prstGeom>
          <a:solidFill>
            <a:srgbClr val="80C1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6800" rIns="46800" bIns="46800" rtlCol="0" anchor="ctr"/>
          <a:lstStyle/>
          <a:p>
            <a:pPr algn="ctr"/>
            <a:r>
              <a:rPr lang="en-GB" dirty="0" smtClean="0">
                <a:solidFill>
                  <a:schemeClr val="tx1"/>
                </a:solidFill>
              </a:rPr>
              <a:t>From </a:t>
            </a:r>
            <a:r>
              <a:rPr lang="en-GB" dirty="0">
                <a:solidFill>
                  <a:schemeClr val="tx1"/>
                </a:solidFill>
              </a:rPr>
              <a:t>the drop-down menu, select </a:t>
            </a:r>
            <a:r>
              <a:rPr lang="en-GB" b="1" dirty="0">
                <a:solidFill>
                  <a:schemeClr val="tx1"/>
                </a:solidFill>
              </a:rPr>
              <a:t>New International Version</a:t>
            </a:r>
            <a:endParaRPr lang="en-GB" b="1" dirty="0">
              <a:solidFill>
                <a:schemeClr val="tx1"/>
              </a:solidFill>
              <a:latin typeface="Twinkl" pitchFamily="2" charset="0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755650" y="1807004"/>
            <a:ext cx="1242858" cy="3368766"/>
            <a:chOff x="755650" y="1807004"/>
            <a:chExt cx="1242858" cy="3368766"/>
          </a:xfrm>
        </p:grpSpPr>
        <p:sp>
          <p:nvSpPr>
            <p:cNvPr id="15" name="Rectangle 14">
              <a:hlinkClick r:id="rId4" action="ppaction://hlinksldjump"/>
            </p:cNvPr>
            <p:cNvSpPr/>
            <p:nvPr/>
          </p:nvSpPr>
          <p:spPr>
            <a:xfrm>
              <a:off x="755650" y="1807004"/>
              <a:ext cx="1242858" cy="3368766"/>
            </a:xfrm>
            <a:prstGeom prst="rect">
              <a:avLst/>
            </a:prstGeom>
            <a:solidFill>
              <a:srgbClr val="BADEF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6800" rIns="46800" bIns="828000" rtlCol="0" anchor="ctr"/>
            <a:lstStyle/>
            <a:p>
              <a:pPr algn="ctr"/>
              <a:endParaRPr lang="en-GB" dirty="0">
                <a:solidFill>
                  <a:schemeClr val="tx1"/>
                </a:solidFill>
                <a:latin typeface="Twinkl" pitchFamily="2" charset="0"/>
              </a:endParaRPr>
            </a:p>
          </p:txBody>
        </p:sp>
        <p:grpSp>
          <p:nvGrpSpPr>
            <p:cNvPr id="8" name="Group 7"/>
            <p:cNvGrpSpPr/>
            <p:nvPr/>
          </p:nvGrpSpPr>
          <p:grpSpPr>
            <a:xfrm>
              <a:off x="1008779" y="3003891"/>
              <a:ext cx="736600" cy="974993"/>
              <a:chOff x="1007533" y="3233154"/>
              <a:chExt cx="736600" cy="974993"/>
            </a:xfrm>
          </p:grpSpPr>
          <p:sp>
            <p:nvSpPr>
              <p:cNvPr id="4" name="Left Arrow 3">
                <a:hlinkClick r:id="rId4" action="ppaction://hlinksldjump"/>
              </p:cNvPr>
              <p:cNvSpPr/>
              <p:nvPr/>
            </p:nvSpPr>
            <p:spPr>
              <a:xfrm>
                <a:off x="1221455" y="3233154"/>
                <a:ext cx="308757" cy="516466"/>
              </a:xfrm>
              <a:prstGeom prst="leftArrow">
                <a:avLst>
                  <a:gd name="adj1" fmla="val 50000"/>
                  <a:gd name="adj2" fmla="val 100000"/>
                </a:avLst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1007533" y="3838815"/>
                <a:ext cx="7366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dirty="0" smtClean="0"/>
                  <a:t>Back</a:t>
                </a:r>
                <a:endParaRPr lang="en-GB" dirty="0"/>
              </a:p>
            </p:txBody>
          </p:sp>
        </p:grpSp>
      </p:grpSp>
      <p:grpSp>
        <p:nvGrpSpPr>
          <p:cNvPr id="21" name="Group 20"/>
          <p:cNvGrpSpPr/>
          <p:nvPr/>
        </p:nvGrpSpPr>
        <p:grpSpPr>
          <a:xfrm>
            <a:off x="7145492" y="1807004"/>
            <a:ext cx="1242858" cy="3368766"/>
            <a:chOff x="7145492" y="1807004"/>
            <a:chExt cx="1242858" cy="3368766"/>
          </a:xfrm>
        </p:grpSpPr>
        <p:sp>
          <p:nvSpPr>
            <p:cNvPr id="11" name="Rectangle 10">
              <a:hlinkClick r:id="rId5" action="ppaction://hlinksldjump"/>
            </p:cNvPr>
            <p:cNvSpPr/>
            <p:nvPr/>
          </p:nvSpPr>
          <p:spPr>
            <a:xfrm>
              <a:off x="7145492" y="1807004"/>
              <a:ext cx="1242858" cy="3368766"/>
            </a:xfrm>
            <a:prstGeom prst="rect">
              <a:avLst/>
            </a:prstGeom>
            <a:solidFill>
              <a:srgbClr val="BADEF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6800" rIns="46800" bIns="828000" rtlCol="0" anchor="ctr"/>
            <a:lstStyle/>
            <a:p>
              <a:pPr algn="ctr"/>
              <a:endParaRPr lang="en-GB" dirty="0">
                <a:solidFill>
                  <a:schemeClr val="tx1"/>
                </a:solidFill>
                <a:latin typeface="Twinkl" pitchFamily="2" charset="0"/>
              </a:endParaRPr>
            </a:p>
          </p:txBody>
        </p:sp>
        <p:grpSp>
          <p:nvGrpSpPr>
            <p:cNvPr id="9" name="Group 8"/>
            <p:cNvGrpSpPr/>
            <p:nvPr/>
          </p:nvGrpSpPr>
          <p:grpSpPr>
            <a:xfrm>
              <a:off x="7398621" y="3003891"/>
              <a:ext cx="736600" cy="974993"/>
              <a:chOff x="7398621" y="3003891"/>
              <a:chExt cx="736600" cy="974993"/>
            </a:xfrm>
          </p:grpSpPr>
          <p:sp>
            <p:nvSpPr>
              <p:cNvPr id="18" name="Left Arrow 17">
                <a:hlinkClick r:id="rId5" action="ppaction://hlinksldjump"/>
              </p:cNvPr>
              <p:cNvSpPr/>
              <p:nvPr/>
            </p:nvSpPr>
            <p:spPr>
              <a:xfrm rot="10800000">
                <a:off x="7612543" y="3003891"/>
                <a:ext cx="308757" cy="516466"/>
              </a:xfrm>
              <a:prstGeom prst="leftArrow">
                <a:avLst>
                  <a:gd name="adj1" fmla="val 50000"/>
                  <a:gd name="adj2" fmla="val 100000"/>
                </a:avLst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>
                <a:off x="7398621" y="3609552"/>
                <a:ext cx="7366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dirty="0" smtClean="0"/>
                  <a:t>Next</a:t>
                </a:r>
                <a:endParaRPr lang="en-GB" dirty="0"/>
              </a:p>
            </p:txBody>
          </p:sp>
        </p:grpSp>
      </p:grpSp>
      <p:sp>
        <p:nvSpPr>
          <p:cNvPr id="22" name="Rounded Rectangle 21">
            <a:hlinkClick r:id="rId6" action="ppaction://hlinksldjump"/>
          </p:cNvPr>
          <p:cNvSpPr/>
          <p:nvPr/>
        </p:nvSpPr>
        <p:spPr>
          <a:xfrm>
            <a:off x="503238" y="475167"/>
            <a:ext cx="2654829" cy="770806"/>
          </a:xfrm>
          <a:prstGeom prst="roundRect">
            <a:avLst/>
          </a:prstGeom>
          <a:solidFill>
            <a:srgbClr val="EBE0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schemeClr val="tx1"/>
                </a:solidFill>
              </a:rPr>
              <a:t>Search using a Bible (offline)</a:t>
            </a:r>
            <a:endParaRPr lang="en-GB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5124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8" y="485774"/>
            <a:ext cx="8220075" cy="843226"/>
          </a:xfrm>
        </p:spPr>
        <p:txBody>
          <a:bodyPr>
            <a:noAutofit/>
          </a:bodyPr>
          <a:lstStyle/>
          <a:p>
            <a:r>
              <a:rPr lang="en-GB" sz="2800" dirty="0"/>
              <a:t>Bible Hunt</a:t>
            </a:r>
          </a:p>
        </p:txBody>
      </p:sp>
      <p:sp>
        <p:nvSpPr>
          <p:cNvPr id="12" name="Rectangle 11"/>
          <p:cNvSpPr/>
          <p:nvPr/>
        </p:nvSpPr>
        <p:spPr>
          <a:xfrm>
            <a:off x="755650" y="1296613"/>
            <a:ext cx="7632700" cy="511639"/>
          </a:xfrm>
          <a:prstGeom prst="rect">
            <a:avLst/>
          </a:prstGeom>
          <a:solidFill>
            <a:srgbClr val="80C1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24000" tIns="46800" rIns="324000" rtlCol="0" anchor="ctr"/>
          <a:lstStyle/>
          <a:p>
            <a:pPr algn="ctr"/>
            <a:r>
              <a:rPr lang="en-GB" dirty="0" smtClean="0">
                <a:solidFill>
                  <a:schemeClr val="tx1"/>
                </a:solidFill>
                <a:latin typeface="Twinkl" pitchFamily="2" charset="0"/>
              </a:rPr>
              <a:t>Instructions</a:t>
            </a:r>
            <a:endParaRPr lang="en-GB" dirty="0">
              <a:solidFill>
                <a:schemeClr val="tx1"/>
              </a:solidFill>
              <a:latin typeface="Twinkl" pitchFamily="2" charset="0"/>
            </a:endParaRPr>
          </a:p>
        </p:txBody>
      </p:sp>
      <p:pic>
        <p:nvPicPr>
          <p:cNvPr id="17" name="Pairs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800" y="612000"/>
            <a:ext cx="864000" cy="864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8509" y="1808252"/>
            <a:ext cx="5146983" cy="3367517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755650" y="5175769"/>
            <a:ext cx="7632700" cy="917055"/>
          </a:xfrm>
          <a:prstGeom prst="rect">
            <a:avLst/>
          </a:prstGeom>
          <a:solidFill>
            <a:srgbClr val="80C1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6800" rIns="46800" bIns="46800" rtlCol="0" anchor="ctr"/>
          <a:lstStyle/>
          <a:p>
            <a:pPr algn="ctr"/>
            <a:r>
              <a:rPr lang="en-GB" dirty="0" smtClean="0">
                <a:solidFill>
                  <a:schemeClr val="tx1"/>
                </a:solidFill>
              </a:rPr>
              <a:t>Select </a:t>
            </a:r>
            <a:r>
              <a:rPr lang="en-GB" dirty="0">
                <a:solidFill>
                  <a:schemeClr val="tx1"/>
                </a:solidFill>
              </a:rPr>
              <a:t>the book called ‘</a:t>
            </a:r>
            <a:r>
              <a:rPr lang="en-GB" b="1" dirty="0">
                <a:solidFill>
                  <a:schemeClr val="tx1"/>
                </a:solidFill>
              </a:rPr>
              <a:t>Deuteronomy</a:t>
            </a:r>
            <a:r>
              <a:rPr lang="en-GB" dirty="0">
                <a:solidFill>
                  <a:schemeClr val="tx1"/>
                </a:solidFill>
              </a:rPr>
              <a:t>’</a:t>
            </a:r>
            <a:endParaRPr lang="en-GB" dirty="0">
              <a:solidFill>
                <a:schemeClr val="tx1"/>
              </a:solidFill>
              <a:latin typeface="Twinkl" pitchFamily="2" charset="0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755650" y="1807004"/>
            <a:ext cx="1242858" cy="3368766"/>
            <a:chOff x="755650" y="1807004"/>
            <a:chExt cx="1242858" cy="3368766"/>
          </a:xfrm>
        </p:grpSpPr>
        <p:sp>
          <p:nvSpPr>
            <p:cNvPr id="15" name="Rectangle 14">
              <a:hlinkClick r:id="rId4" action="ppaction://hlinksldjump"/>
            </p:cNvPr>
            <p:cNvSpPr/>
            <p:nvPr/>
          </p:nvSpPr>
          <p:spPr>
            <a:xfrm>
              <a:off x="755650" y="1807004"/>
              <a:ext cx="1242858" cy="3368766"/>
            </a:xfrm>
            <a:prstGeom prst="rect">
              <a:avLst/>
            </a:prstGeom>
            <a:solidFill>
              <a:srgbClr val="BADEF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6800" rIns="46800" bIns="828000" rtlCol="0" anchor="ctr"/>
            <a:lstStyle/>
            <a:p>
              <a:pPr algn="ctr"/>
              <a:endParaRPr lang="en-GB" dirty="0">
                <a:solidFill>
                  <a:schemeClr val="tx1"/>
                </a:solidFill>
                <a:latin typeface="Twinkl" pitchFamily="2" charset="0"/>
              </a:endParaRPr>
            </a:p>
          </p:txBody>
        </p:sp>
        <p:grpSp>
          <p:nvGrpSpPr>
            <p:cNvPr id="8" name="Group 7"/>
            <p:cNvGrpSpPr/>
            <p:nvPr/>
          </p:nvGrpSpPr>
          <p:grpSpPr>
            <a:xfrm>
              <a:off x="1008779" y="3003891"/>
              <a:ext cx="736600" cy="974993"/>
              <a:chOff x="1007533" y="3233154"/>
              <a:chExt cx="736600" cy="974993"/>
            </a:xfrm>
          </p:grpSpPr>
          <p:sp>
            <p:nvSpPr>
              <p:cNvPr id="4" name="Left Arrow 3">
                <a:hlinkClick r:id="rId4" action="ppaction://hlinksldjump"/>
              </p:cNvPr>
              <p:cNvSpPr/>
              <p:nvPr/>
            </p:nvSpPr>
            <p:spPr>
              <a:xfrm>
                <a:off x="1221455" y="3233154"/>
                <a:ext cx="308757" cy="516466"/>
              </a:xfrm>
              <a:prstGeom prst="leftArrow">
                <a:avLst>
                  <a:gd name="adj1" fmla="val 50000"/>
                  <a:gd name="adj2" fmla="val 100000"/>
                </a:avLst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1007533" y="3838815"/>
                <a:ext cx="7366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dirty="0" smtClean="0"/>
                  <a:t>Back</a:t>
                </a:r>
                <a:endParaRPr lang="en-GB" dirty="0"/>
              </a:p>
            </p:txBody>
          </p:sp>
        </p:grpSp>
      </p:grpSp>
      <p:grpSp>
        <p:nvGrpSpPr>
          <p:cNvPr id="21" name="Group 20"/>
          <p:cNvGrpSpPr/>
          <p:nvPr/>
        </p:nvGrpSpPr>
        <p:grpSpPr>
          <a:xfrm>
            <a:off x="7145492" y="1807002"/>
            <a:ext cx="1242858" cy="3368766"/>
            <a:chOff x="7145492" y="1807004"/>
            <a:chExt cx="1242858" cy="3368766"/>
          </a:xfrm>
        </p:grpSpPr>
        <p:sp>
          <p:nvSpPr>
            <p:cNvPr id="11" name="Rectangle 10">
              <a:hlinkClick r:id="rId5" action="ppaction://hlinksldjump"/>
            </p:cNvPr>
            <p:cNvSpPr/>
            <p:nvPr/>
          </p:nvSpPr>
          <p:spPr>
            <a:xfrm>
              <a:off x="7145492" y="1807004"/>
              <a:ext cx="1242858" cy="3368766"/>
            </a:xfrm>
            <a:prstGeom prst="rect">
              <a:avLst/>
            </a:prstGeom>
            <a:solidFill>
              <a:srgbClr val="BADEF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6800" rIns="46800" bIns="828000" rtlCol="0" anchor="ctr"/>
            <a:lstStyle/>
            <a:p>
              <a:pPr algn="ctr"/>
              <a:endParaRPr lang="en-GB" dirty="0">
                <a:solidFill>
                  <a:schemeClr val="tx1"/>
                </a:solidFill>
                <a:latin typeface="Twinkl" pitchFamily="2" charset="0"/>
              </a:endParaRPr>
            </a:p>
          </p:txBody>
        </p:sp>
        <p:grpSp>
          <p:nvGrpSpPr>
            <p:cNvPr id="9" name="Group 8"/>
            <p:cNvGrpSpPr/>
            <p:nvPr/>
          </p:nvGrpSpPr>
          <p:grpSpPr>
            <a:xfrm>
              <a:off x="7398621" y="3003891"/>
              <a:ext cx="736600" cy="974993"/>
              <a:chOff x="7398621" y="3003891"/>
              <a:chExt cx="736600" cy="974993"/>
            </a:xfrm>
          </p:grpSpPr>
          <p:sp>
            <p:nvSpPr>
              <p:cNvPr id="18" name="Left Arrow 17">
                <a:hlinkClick r:id="rId5" action="ppaction://hlinksldjump"/>
              </p:cNvPr>
              <p:cNvSpPr/>
              <p:nvPr/>
            </p:nvSpPr>
            <p:spPr>
              <a:xfrm rot="10800000">
                <a:off x="7612543" y="3003891"/>
                <a:ext cx="308757" cy="516466"/>
              </a:xfrm>
              <a:prstGeom prst="leftArrow">
                <a:avLst>
                  <a:gd name="adj1" fmla="val 50000"/>
                  <a:gd name="adj2" fmla="val 100000"/>
                </a:avLst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>
                <a:off x="7398621" y="3609552"/>
                <a:ext cx="7366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dirty="0" smtClean="0"/>
                  <a:t>Next</a:t>
                </a:r>
                <a:endParaRPr lang="en-GB" dirty="0"/>
              </a:p>
            </p:txBody>
          </p:sp>
        </p:grpSp>
      </p:grpSp>
      <p:sp>
        <p:nvSpPr>
          <p:cNvPr id="22" name="Rounded Rectangle 21">
            <a:hlinkClick r:id="rId6" action="ppaction://hlinksldjump"/>
          </p:cNvPr>
          <p:cNvSpPr/>
          <p:nvPr/>
        </p:nvSpPr>
        <p:spPr>
          <a:xfrm>
            <a:off x="503238" y="475167"/>
            <a:ext cx="2654829" cy="770806"/>
          </a:xfrm>
          <a:prstGeom prst="roundRect">
            <a:avLst/>
          </a:prstGeom>
          <a:solidFill>
            <a:srgbClr val="EBE0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schemeClr val="tx1"/>
                </a:solidFill>
              </a:rPr>
              <a:t>Search using a Bible (offline)</a:t>
            </a:r>
            <a:endParaRPr lang="en-GB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4712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8" y="485774"/>
            <a:ext cx="8220075" cy="843226"/>
          </a:xfrm>
        </p:spPr>
        <p:txBody>
          <a:bodyPr>
            <a:noAutofit/>
          </a:bodyPr>
          <a:lstStyle/>
          <a:p>
            <a:r>
              <a:rPr lang="en-GB" sz="2800" dirty="0"/>
              <a:t>Bible Hunt</a:t>
            </a:r>
          </a:p>
        </p:txBody>
      </p:sp>
      <p:sp>
        <p:nvSpPr>
          <p:cNvPr id="12" name="Rectangle 11"/>
          <p:cNvSpPr/>
          <p:nvPr/>
        </p:nvSpPr>
        <p:spPr>
          <a:xfrm>
            <a:off x="755650" y="1296613"/>
            <a:ext cx="7632700" cy="511639"/>
          </a:xfrm>
          <a:prstGeom prst="rect">
            <a:avLst/>
          </a:prstGeom>
          <a:solidFill>
            <a:srgbClr val="80C1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24000" tIns="46800" rIns="324000" rtlCol="0" anchor="ctr"/>
          <a:lstStyle/>
          <a:p>
            <a:pPr algn="ctr"/>
            <a:r>
              <a:rPr lang="en-GB" dirty="0" smtClean="0">
                <a:solidFill>
                  <a:schemeClr val="tx1"/>
                </a:solidFill>
                <a:latin typeface="Twinkl" pitchFamily="2" charset="0"/>
              </a:rPr>
              <a:t>Instructions</a:t>
            </a:r>
            <a:endParaRPr lang="en-GB" dirty="0">
              <a:solidFill>
                <a:schemeClr val="tx1"/>
              </a:solidFill>
              <a:latin typeface="Twinkl" pitchFamily="2" charset="0"/>
            </a:endParaRPr>
          </a:p>
        </p:txBody>
      </p:sp>
      <p:pic>
        <p:nvPicPr>
          <p:cNvPr id="17" name="Pairs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800" y="612000"/>
            <a:ext cx="864000" cy="864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8509" y="1808252"/>
            <a:ext cx="5146983" cy="3367516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755650" y="5175769"/>
            <a:ext cx="7632700" cy="917055"/>
          </a:xfrm>
          <a:prstGeom prst="rect">
            <a:avLst/>
          </a:prstGeom>
          <a:solidFill>
            <a:srgbClr val="80C1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6800" rIns="46800" bIns="46800" rtlCol="0" anchor="ctr"/>
          <a:lstStyle/>
          <a:p>
            <a:pPr algn="ctr"/>
            <a:r>
              <a:rPr lang="en-GB" dirty="0" smtClean="0">
                <a:solidFill>
                  <a:schemeClr val="tx1"/>
                </a:solidFill>
              </a:rPr>
              <a:t>Select Chapter </a:t>
            </a:r>
            <a:r>
              <a:rPr lang="en-GB" dirty="0">
                <a:solidFill>
                  <a:schemeClr val="tx1"/>
                </a:solidFill>
              </a:rPr>
              <a:t>30 and read the passage it shows you</a:t>
            </a:r>
            <a:r>
              <a:rPr lang="en-GB" dirty="0" smtClean="0">
                <a:solidFill>
                  <a:schemeClr val="tx1"/>
                </a:solidFill>
              </a:rPr>
              <a:t>.</a:t>
            </a:r>
            <a:endParaRPr lang="en-GB" dirty="0">
              <a:solidFill>
                <a:schemeClr val="tx1"/>
              </a:solidFill>
              <a:latin typeface="Twinkl" pitchFamily="2" charset="0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755650" y="1807004"/>
            <a:ext cx="1242858" cy="3368766"/>
            <a:chOff x="755650" y="1807004"/>
            <a:chExt cx="1242858" cy="3368766"/>
          </a:xfrm>
        </p:grpSpPr>
        <p:sp>
          <p:nvSpPr>
            <p:cNvPr id="15" name="Rectangle 14">
              <a:hlinkClick r:id="rId4" action="ppaction://hlinksldjump"/>
            </p:cNvPr>
            <p:cNvSpPr/>
            <p:nvPr/>
          </p:nvSpPr>
          <p:spPr>
            <a:xfrm>
              <a:off x="755650" y="1807004"/>
              <a:ext cx="1242858" cy="3368766"/>
            </a:xfrm>
            <a:prstGeom prst="rect">
              <a:avLst/>
            </a:prstGeom>
            <a:solidFill>
              <a:srgbClr val="BADEF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6800" rIns="46800" bIns="828000" rtlCol="0" anchor="ctr"/>
            <a:lstStyle/>
            <a:p>
              <a:pPr algn="ctr"/>
              <a:endParaRPr lang="en-GB" dirty="0">
                <a:solidFill>
                  <a:schemeClr val="tx1"/>
                </a:solidFill>
                <a:latin typeface="Twinkl" pitchFamily="2" charset="0"/>
              </a:endParaRPr>
            </a:p>
          </p:txBody>
        </p:sp>
        <p:grpSp>
          <p:nvGrpSpPr>
            <p:cNvPr id="8" name="Group 7"/>
            <p:cNvGrpSpPr/>
            <p:nvPr/>
          </p:nvGrpSpPr>
          <p:grpSpPr>
            <a:xfrm>
              <a:off x="1008779" y="3003891"/>
              <a:ext cx="736600" cy="974993"/>
              <a:chOff x="1007533" y="3233154"/>
              <a:chExt cx="736600" cy="974993"/>
            </a:xfrm>
          </p:grpSpPr>
          <p:sp>
            <p:nvSpPr>
              <p:cNvPr id="4" name="Left Arrow 3">
                <a:hlinkClick r:id="rId4" action="ppaction://hlinksldjump"/>
              </p:cNvPr>
              <p:cNvSpPr/>
              <p:nvPr/>
            </p:nvSpPr>
            <p:spPr>
              <a:xfrm>
                <a:off x="1221455" y="3233154"/>
                <a:ext cx="308757" cy="516466"/>
              </a:xfrm>
              <a:prstGeom prst="leftArrow">
                <a:avLst>
                  <a:gd name="adj1" fmla="val 50000"/>
                  <a:gd name="adj2" fmla="val 100000"/>
                </a:avLst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1007533" y="3838815"/>
                <a:ext cx="7366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dirty="0" smtClean="0"/>
                  <a:t>Back</a:t>
                </a:r>
                <a:endParaRPr lang="en-GB" dirty="0"/>
              </a:p>
            </p:txBody>
          </p:sp>
        </p:grpSp>
      </p:grpSp>
      <p:grpSp>
        <p:nvGrpSpPr>
          <p:cNvPr id="21" name="Group 20"/>
          <p:cNvGrpSpPr/>
          <p:nvPr/>
        </p:nvGrpSpPr>
        <p:grpSpPr>
          <a:xfrm>
            <a:off x="7145492" y="1807004"/>
            <a:ext cx="1242858" cy="3368766"/>
            <a:chOff x="7145492" y="1807004"/>
            <a:chExt cx="1242858" cy="3368766"/>
          </a:xfrm>
        </p:grpSpPr>
        <p:sp>
          <p:nvSpPr>
            <p:cNvPr id="11" name="Rectangle 10">
              <a:hlinkClick r:id="rId5" action="ppaction://hlinksldjump"/>
            </p:cNvPr>
            <p:cNvSpPr/>
            <p:nvPr/>
          </p:nvSpPr>
          <p:spPr>
            <a:xfrm>
              <a:off x="7145492" y="1807004"/>
              <a:ext cx="1242858" cy="3368766"/>
            </a:xfrm>
            <a:prstGeom prst="rect">
              <a:avLst/>
            </a:prstGeom>
            <a:solidFill>
              <a:srgbClr val="BADEF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6800" rIns="46800" bIns="828000" rtlCol="0" anchor="ctr"/>
            <a:lstStyle/>
            <a:p>
              <a:pPr algn="ctr"/>
              <a:endParaRPr lang="en-GB" dirty="0">
                <a:solidFill>
                  <a:schemeClr val="tx1"/>
                </a:solidFill>
                <a:latin typeface="Twinkl" pitchFamily="2" charset="0"/>
              </a:endParaRPr>
            </a:p>
          </p:txBody>
        </p:sp>
        <p:grpSp>
          <p:nvGrpSpPr>
            <p:cNvPr id="9" name="Group 8"/>
            <p:cNvGrpSpPr/>
            <p:nvPr/>
          </p:nvGrpSpPr>
          <p:grpSpPr>
            <a:xfrm>
              <a:off x="7398621" y="3003891"/>
              <a:ext cx="736600" cy="974993"/>
              <a:chOff x="7398621" y="3003891"/>
              <a:chExt cx="736600" cy="974993"/>
            </a:xfrm>
          </p:grpSpPr>
          <p:sp>
            <p:nvSpPr>
              <p:cNvPr id="18" name="Left Arrow 17">
                <a:hlinkClick r:id="rId5" action="ppaction://hlinksldjump"/>
              </p:cNvPr>
              <p:cNvSpPr/>
              <p:nvPr/>
            </p:nvSpPr>
            <p:spPr>
              <a:xfrm rot="10800000">
                <a:off x="7612543" y="3003891"/>
                <a:ext cx="308757" cy="516466"/>
              </a:xfrm>
              <a:prstGeom prst="leftArrow">
                <a:avLst>
                  <a:gd name="adj1" fmla="val 50000"/>
                  <a:gd name="adj2" fmla="val 100000"/>
                </a:avLst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>
                <a:off x="7398621" y="3609552"/>
                <a:ext cx="7366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dirty="0" smtClean="0"/>
                  <a:t>Next</a:t>
                </a:r>
                <a:endParaRPr lang="en-GB" dirty="0"/>
              </a:p>
            </p:txBody>
          </p:sp>
        </p:grpSp>
      </p:grpSp>
      <p:sp>
        <p:nvSpPr>
          <p:cNvPr id="22" name="Rounded Rectangle 21">
            <a:hlinkClick r:id="rId6" action="ppaction://hlinksldjump"/>
          </p:cNvPr>
          <p:cNvSpPr/>
          <p:nvPr/>
        </p:nvSpPr>
        <p:spPr>
          <a:xfrm>
            <a:off x="503238" y="475167"/>
            <a:ext cx="2654829" cy="770806"/>
          </a:xfrm>
          <a:prstGeom prst="roundRect">
            <a:avLst/>
          </a:prstGeom>
          <a:solidFill>
            <a:srgbClr val="EBE0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schemeClr val="tx1"/>
                </a:solidFill>
              </a:rPr>
              <a:t>Search using a Bible (offline)</a:t>
            </a:r>
            <a:endParaRPr lang="en-GB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6518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8" y="485774"/>
            <a:ext cx="8220075" cy="843226"/>
          </a:xfrm>
        </p:spPr>
        <p:txBody>
          <a:bodyPr>
            <a:noAutofit/>
          </a:bodyPr>
          <a:lstStyle/>
          <a:p>
            <a:r>
              <a:rPr lang="en-GB" sz="2800" dirty="0"/>
              <a:t>Bible Hunt</a:t>
            </a:r>
          </a:p>
        </p:txBody>
      </p:sp>
      <p:sp>
        <p:nvSpPr>
          <p:cNvPr id="12" name="Rectangle 11"/>
          <p:cNvSpPr/>
          <p:nvPr/>
        </p:nvSpPr>
        <p:spPr>
          <a:xfrm>
            <a:off x="755650" y="1296613"/>
            <a:ext cx="7632700" cy="511639"/>
          </a:xfrm>
          <a:prstGeom prst="rect">
            <a:avLst/>
          </a:prstGeom>
          <a:solidFill>
            <a:srgbClr val="80C1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24000" tIns="46800" rIns="324000" rtlCol="0" anchor="ctr"/>
          <a:lstStyle/>
          <a:p>
            <a:pPr algn="ctr"/>
            <a:r>
              <a:rPr lang="en-GB" dirty="0" smtClean="0">
                <a:solidFill>
                  <a:schemeClr val="tx1"/>
                </a:solidFill>
                <a:latin typeface="Twinkl" pitchFamily="2" charset="0"/>
              </a:rPr>
              <a:t>Instructions</a:t>
            </a:r>
            <a:endParaRPr lang="en-GB" dirty="0">
              <a:solidFill>
                <a:schemeClr val="tx1"/>
              </a:solidFill>
              <a:latin typeface="Twinkl" pitchFamily="2" charset="0"/>
            </a:endParaRPr>
          </a:p>
        </p:txBody>
      </p:sp>
      <p:pic>
        <p:nvPicPr>
          <p:cNvPr id="17" name="Pairs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800" y="612000"/>
            <a:ext cx="864000" cy="8640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755650" y="5175769"/>
            <a:ext cx="7632700" cy="917055"/>
          </a:xfrm>
          <a:prstGeom prst="rect">
            <a:avLst/>
          </a:prstGeom>
          <a:solidFill>
            <a:srgbClr val="80C1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6800" rIns="46800" bIns="46800" rtlCol="0" anchor="ctr"/>
          <a:lstStyle/>
          <a:p>
            <a:pPr algn="ctr"/>
            <a:r>
              <a:rPr lang="en-GB" b="1" dirty="0">
                <a:solidFill>
                  <a:schemeClr val="tx1"/>
                </a:solidFill>
              </a:rPr>
              <a:t>Can you find this part?</a:t>
            </a:r>
            <a:endParaRPr lang="en-GB" b="1" dirty="0">
              <a:solidFill>
                <a:schemeClr val="tx1"/>
              </a:solidFill>
              <a:latin typeface="Twinkl" pitchFamily="2" charset="0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755650" y="1807004"/>
            <a:ext cx="1242858" cy="3368766"/>
            <a:chOff x="755650" y="1807004"/>
            <a:chExt cx="1242858" cy="3368766"/>
          </a:xfrm>
        </p:grpSpPr>
        <p:sp>
          <p:nvSpPr>
            <p:cNvPr id="15" name="Rectangle 14">
              <a:hlinkClick r:id="rId3" action="ppaction://hlinksldjump"/>
            </p:cNvPr>
            <p:cNvSpPr/>
            <p:nvPr/>
          </p:nvSpPr>
          <p:spPr>
            <a:xfrm>
              <a:off x="755650" y="1807004"/>
              <a:ext cx="1242858" cy="3368766"/>
            </a:xfrm>
            <a:prstGeom prst="rect">
              <a:avLst/>
            </a:prstGeom>
            <a:solidFill>
              <a:srgbClr val="BADEF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6800" rIns="46800" bIns="828000" rtlCol="0" anchor="ctr"/>
            <a:lstStyle/>
            <a:p>
              <a:pPr algn="ctr"/>
              <a:endParaRPr lang="en-GB" dirty="0">
                <a:solidFill>
                  <a:schemeClr val="tx1"/>
                </a:solidFill>
                <a:latin typeface="Twinkl" pitchFamily="2" charset="0"/>
              </a:endParaRPr>
            </a:p>
          </p:txBody>
        </p:sp>
        <p:grpSp>
          <p:nvGrpSpPr>
            <p:cNvPr id="8" name="Group 7"/>
            <p:cNvGrpSpPr/>
            <p:nvPr/>
          </p:nvGrpSpPr>
          <p:grpSpPr>
            <a:xfrm>
              <a:off x="1008779" y="3003891"/>
              <a:ext cx="736600" cy="974993"/>
              <a:chOff x="1007533" y="3233154"/>
              <a:chExt cx="736600" cy="974993"/>
            </a:xfrm>
          </p:grpSpPr>
          <p:sp>
            <p:nvSpPr>
              <p:cNvPr id="4" name="Left Arrow 3">
                <a:hlinkClick r:id="rId3" action="ppaction://hlinksldjump"/>
              </p:cNvPr>
              <p:cNvSpPr/>
              <p:nvPr/>
            </p:nvSpPr>
            <p:spPr>
              <a:xfrm>
                <a:off x="1221455" y="3233154"/>
                <a:ext cx="308757" cy="516466"/>
              </a:xfrm>
              <a:prstGeom prst="leftArrow">
                <a:avLst>
                  <a:gd name="adj1" fmla="val 50000"/>
                  <a:gd name="adj2" fmla="val 100000"/>
                </a:avLst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1007533" y="3838815"/>
                <a:ext cx="7366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dirty="0" smtClean="0"/>
                  <a:t>Back</a:t>
                </a:r>
                <a:endParaRPr lang="en-GB" dirty="0"/>
              </a:p>
            </p:txBody>
          </p:sp>
        </p:grpSp>
      </p:grpSp>
      <p:grpSp>
        <p:nvGrpSpPr>
          <p:cNvPr id="21" name="Group 20"/>
          <p:cNvGrpSpPr/>
          <p:nvPr/>
        </p:nvGrpSpPr>
        <p:grpSpPr>
          <a:xfrm>
            <a:off x="7135962" y="1807004"/>
            <a:ext cx="1242858" cy="3368766"/>
            <a:chOff x="7145492" y="1807004"/>
            <a:chExt cx="1242858" cy="3368766"/>
          </a:xfrm>
        </p:grpSpPr>
        <p:sp>
          <p:nvSpPr>
            <p:cNvPr id="11" name="Rectangle 10">
              <a:hlinkClick r:id="rId4" action="ppaction://hlinksldjump"/>
            </p:cNvPr>
            <p:cNvSpPr/>
            <p:nvPr/>
          </p:nvSpPr>
          <p:spPr>
            <a:xfrm>
              <a:off x="7145492" y="1807004"/>
              <a:ext cx="1242858" cy="3368766"/>
            </a:xfrm>
            <a:prstGeom prst="rect">
              <a:avLst/>
            </a:prstGeom>
            <a:solidFill>
              <a:srgbClr val="BADEF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6800" rIns="46800" bIns="828000" rtlCol="0" anchor="ctr"/>
            <a:lstStyle/>
            <a:p>
              <a:pPr algn="ctr"/>
              <a:endParaRPr lang="en-GB" dirty="0">
                <a:solidFill>
                  <a:schemeClr val="tx1"/>
                </a:solidFill>
                <a:latin typeface="Twinkl" pitchFamily="2" charset="0"/>
              </a:endParaRPr>
            </a:p>
          </p:txBody>
        </p:sp>
        <p:grpSp>
          <p:nvGrpSpPr>
            <p:cNvPr id="9" name="Group 8"/>
            <p:cNvGrpSpPr/>
            <p:nvPr/>
          </p:nvGrpSpPr>
          <p:grpSpPr>
            <a:xfrm>
              <a:off x="7398621" y="3003891"/>
              <a:ext cx="736600" cy="974993"/>
              <a:chOff x="7398621" y="3003891"/>
              <a:chExt cx="736600" cy="974993"/>
            </a:xfrm>
          </p:grpSpPr>
          <p:sp>
            <p:nvSpPr>
              <p:cNvPr id="18" name="Left Arrow 17">
                <a:hlinkClick r:id="rId4" action="ppaction://hlinksldjump"/>
              </p:cNvPr>
              <p:cNvSpPr/>
              <p:nvPr/>
            </p:nvSpPr>
            <p:spPr>
              <a:xfrm rot="10800000">
                <a:off x="7612543" y="3003891"/>
                <a:ext cx="308757" cy="516466"/>
              </a:xfrm>
              <a:prstGeom prst="leftArrow">
                <a:avLst>
                  <a:gd name="adj1" fmla="val 50000"/>
                  <a:gd name="adj2" fmla="val 100000"/>
                </a:avLst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>
                <a:off x="7398621" y="3609552"/>
                <a:ext cx="7366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dirty="0" smtClean="0"/>
                  <a:t>Next</a:t>
                </a:r>
                <a:endParaRPr lang="en-GB" dirty="0"/>
              </a:p>
            </p:txBody>
          </p:sp>
        </p:grpSp>
      </p:grpSp>
      <p:sp>
        <p:nvSpPr>
          <p:cNvPr id="22" name="Rounded Rectangle 21">
            <a:hlinkClick r:id="rId5" action="ppaction://hlinksldjump"/>
          </p:cNvPr>
          <p:cNvSpPr/>
          <p:nvPr/>
        </p:nvSpPr>
        <p:spPr>
          <a:xfrm>
            <a:off x="503238" y="475167"/>
            <a:ext cx="2654829" cy="770806"/>
          </a:xfrm>
          <a:prstGeom prst="roundRect">
            <a:avLst/>
          </a:prstGeom>
          <a:solidFill>
            <a:srgbClr val="EBE0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schemeClr val="tx1"/>
                </a:solidFill>
              </a:rPr>
              <a:t>Search using a Bible (offline)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993743" y="1807003"/>
            <a:ext cx="5146984" cy="3368765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68000" rIns="468000" bIns="46800"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Now what I am commanding you today is not too difficult for you or beyond your reach</a:t>
            </a:r>
            <a:r>
              <a:rPr lang="en-GB" dirty="0" smtClean="0">
                <a:solidFill>
                  <a:schemeClr val="tx1"/>
                </a:solidFill>
              </a:rPr>
              <a:t>. It </a:t>
            </a:r>
            <a:r>
              <a:rPr lang="en-GB" dirty="0">
                <a:solidFill>
                  <a:schemeClr val="tx1"/>
                </a:solidFill>
              </a:rPr>
              <a:t>is not up in heaven, so that you have to ask, “Who will ascend into heaven to get it and proclaim it to us so we may obey it?” </a:t>
            </a:r>
            <a:r>
              <a:rPr lang="en-GB" dirty="0" smtClean="0">
                <a:solidFill>
                  <a:schemeClr val="tx1"/>
                </a:solidFill>
              </a:rPr>
              <a:t>Nor </a:t>
            </a:r>
            <a:r>
              <a:rPr lang="en-GB" dirty="0">
                <a:solidFill>
                  <a:schemeClr val="tx1"/>
                </a:solidFill>
              </a:rPr>
              <a:t>is it beyond the sea, so that you have to ask, “Who will cross the sea to get it and proclaim it to us so we may obey it</a:t>
            </a:r>
            <a:r>
              <a:rPr lang="en-GB" dirty="0" smtClean="0">
                <a:solidFill>
                  <a:schemeClr val="tx1"/>
                </a:solidFill>
              </a:rPr>
              <a:t>?” No</a:t>
            </a:r>
            <a:r>
              <a:rPr lang="en-GB" dirty="0">
                <a:solidFill>
                  <a:schemeClr val="tx1"/>
                </a:solidFill>
              </a:rPr>
              <a:t>, the word is very near you; it is in your mouth and in your heart so you may obey it.</a:t>
            </a:r>
            <a:endParaRPr lang="en-GB" dirty="0">
              <a:solidFill>
                <a:schemeClr val="tx1"/>
              </a:solidFill>
              <a:latin typeface="Twinkl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4791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8" y="485774"/>
            <a:ext cx="8220075" cy="843226"/>
          </a:xfrm>
        </p:spPr>
        <p:txBody>
          <a:bodyPr>
            <a:noAutofit/>
          </a:bodyPr>
          <a:lstStyle/>
          <a:p>
            <a:r>
              <a:rPr lang="en-GB" sz="2800" dirty="0"/>
              <a:t>Bible Hunt</a:t>
            </a:r>
          </a:p>
        </p:txBody>
      </p:sp>
      <p:sp>
        <p:nvSpPr>
          <p:cNvPr id="12" name="Rectangle 11"/>
          <p:cNvSpPr/>
          <p:nvPr/>
        </p:nvSpPr>
        <p:spPr>
          <a:xfrm>
            <a:off x="755650" y="1296613"/>
            <a:ext cx="7632700" cy="511639"/>
          </a:xfrm>
          <a:prstGeom prst="rect">
            <a:avLst/>
          </a:prstGeom>
          <a:solidFill>
            <a:srgbClr val="80C1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24000" tIns="46800" rIns="324000" rtlCol="0" anchor="ctr"/>
          <a:lstStyle/>
          <a:p>
            <a:pPr algn="ctr"/>
            <a:r>
              <a:rPr lang="en-GB" dirty="0" smtClean="0">
                <a:solidFill>
                  <a:schemeClr val="tx1"/>
                </a:solidFill>
                <a:latin typeface="Twinkl" pitchFamily="2" charset="0"/>
              </a:rPr>
              <a:t>Instructions</a:t>
            </a:r>
            <a:endParaRPr lang="en-GB" dirty="0">
              <a:solidFill>
                <a:schemeClr val="tx1"/>
              </a:solidFill>
              <a:latin typeface="Twinkl" pitchFamily="2" charset="0"/>
            </a:endParaRPr>
          </a:p>
        </p:txBody>
      </p:sp>
      <p:pic>
        <p:nvPicPr>
          <p:cNvPr id="17" name="Pairs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800" y="612000"/>
            <a:ext cx="864000" cy="8640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755650" y="5175769"/>
            <a:ext cx="7632700" cy="917055"/>
          </a:xfrm>
          <a:prstGeom prst="rect">
            <a:avLst/>
          </a:prstGeom>
          <a:solidFill>
            <a:srgbClr val="80C1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6800" rIns="46800" bIns="46800" rtlCol="0" anchor="ctr"/>
          <a:lstStyle/>
          <a:p>
            <a:pPr algn="ctr"/>
            <a:r>
              <a:rPr lang="en-GB" dirty="0" smtClean="0">
                <a:solidFill>
                  <a:schemeClr val="tx1"/>
                </a:solidFill>
              </a:rPr>
              <a:t>Look </a:t>
            </a:r>
            <a:r>
              <a:rPr lang="en-GB" dirty="0">
                <a:solidFill>
                  <a:schemeClr val="tx1"/>
                </a:solidFill>
              </a:rPr>
              <a:t>at the small numbers at the start of some sentences. </a:t>
            </a:r>
            <a:r>
              <a:rPr lang="en-GB" dirty="0" smtClean="0">
                <a:solidFill>
                  <a:schemeClr val="tx1"/>
                </a:solidFill>
              </a:rPr>
              <a:t/>
            </a:r>
            <a:br>
              <a:rPr lang="en-GB" dirty="0" smtClean="0">
                <a:solidFill>
                  <a:schemeClr val="tx1"/>
                </a:solidFill>
              </a:rPr>
            </a:br>
            <a:r>
              <a:rPr lang="en-GB" dirty="0" smtClean="0">
                <a:solidFill>
                  <a:schemeClr val="tx1"/>
                </a:solidFill>
              </a:rPr>
              <a:t>These </a:t>
            </a:r>
            <a:r>
              <a:rPr lang="en-GB" dirty="0">
                <a:solidFill>
                  <a:schemeClr val="tx1"/>
                </a:solidFill>
              </a:rPr>
              <a:t>are called </a:t>
            </a:r>
            <a:r>
              <a:rPr lang="en-GB" dirty="0" smtClean="0">
                <a:solidFill>
                  <a:schemeClr val="tx1"/>
                </a:solidFill>
              </a:rPr>
              <a:t>verses. </a:t>
            </a:r>
            <a:r>
              <a:rPr lang="en-GB" b="1" dirty="0">
                <a:solidFill>
                  <a:schemeClr val="tx1"/>
                </a:solidFill>
              </a:rPr>
              <a:t>Which verses does this passage cover?</a:t>
            </a:r>
            <a:endParaRPr lang="en-GB" b="1" dirty="0">
              <a:solidFill>
                <a:schemeClr val="tx1"/>
              </a:solidFill>
              <a:latin typeface="Twinkl" pitchFamily="2" charset="0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755650" y="1807004"/>
            <a:ext cx="1242858" cy="3368766"/>
            <a:chOff x="755650" y="1807004"/>
            <a:chExt cx="1242858" cy="3368766"/>
          </a:xfrm>
        </p:grpSpPr>
        <p:sp>
          <p:nvSpPr>
            <p:cNvPr id="15" name="Rectangle 14">
              <a:hlinkClick r:id="rId3" action="ppaction://hlinksldjump"/>
            </p:cNvPr>
            <p:cNvSpPr/>
            <p:nvPr/>
          </p:nvSpPr>
          <p:spPr>
            <a:xfrm>
              <a:off x="755650" y="1807004"/>
              <a:ext cx="1242858" cy="3368766"/>
            </a:xfrm>
            <a:prstGeom prst="rect">
              <a:avLst/>
            </a:prstGeom>
            <a:solidFill>
              <a:srgbClr val="BADEF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6800" rIns="46800" bIns="828000" rtlCol="0" anchor="ctr"/>
            <a:lstStyle/>
            <a:p>
              <a:pPr algn="ctr"/>
              <a:endParaRPr lang="en-GB" dirty="0">
                <a:solidFill>
                  <a:schemeClr val="tx1"/>
                </a:solidFill>
                <a:latin typeface="Twinkl" pitchFamily="2" charset="0"/>
              </a:endParaRPr>
            </a:p>
          </p:txBody>
        </p:sp>
        <p:grpSp>
          <p:nvGrpSpPr>
            <p:cNvPr id="8" name="Group 7"/>
            <p:cNvGrpSpPr/>
            <p:nvPr/>
          </p:nvGrpSpPr>
          <p:grpSpPr>
            <a:xfrm>
              <a:off x="1008779" y="3003891"/>
              <a:ext cx="736600" cy="974993"/>
              <a:chOff x="1007533" y="3233154"/>
              <a:chExt cx="736600" cy="974993"/>
            </a:xfrm>
          </p:grpSpPr>
          <p:sp>
            <p:nvSpPr>
              <p:cNvPr id="4" name="Left Arrow 3">
                <a:hlinkClick r:id="rId3" action="ppaction://hlinksldjump"/>
              </p:cNvPr>
              <p:cNvSpPr/>
              <p:nvPr/>
            </p:nvSpPr>
            <p:spPr>
              <a:xfrm>
                <a:off x="1221455" y="3233154"/>
                <a:ext cx="308757" cy="516466"/>
              </a:xfrm>
              <a:prstGeom prst="leftArrow">
                <a:avLst>
                  <a:gd name="adj1" fmla="val 50000"/>
                  <a:gd name="adj2" fmla="val 100000"/>
                </a:avLst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1007533" y="3838815"/>
                <a:ext cx="7366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dirty="0" smtClean="0"/>
                  <a:t>Back</a:t>
                </a:r>
                <a:endParaRPr lang="en-GB" dirty="0"/>
              </a:p>
            </p:txBody>
          </p:sp>
        </p:grpSp>
      </p:grpSp>
      <p:grpSp>
        <p:nvGrpSpPr>
          <p:cNvPr id="21" name="Group 20"/>
          <p:cNvGrpSpPr/>
          <p:nvPr/>
        </p:nvGrpSpPr>
        <p:grpSpPr>
          <a:xfrm>
            <a:off x="7135962" y="1807004"/>
            <a:ext cx="1242858" cy="3368766"/>
            <a:chOff x="7145492" y="1807004"/>
            <a:chExt cx="1242858" cy="3368766"/>
          </a:xfrm>
        </p:grpSpPr>
        <p:sp>
          <p:nvSpPr>
            <p:cNvPr id="11" name="Rectangle 10">
              <a:hlinkClick r:id="rId4" action="ppaction://hlinksldjump"/>
            </p:cNvPr>
            <p:cNvSpPr/>
            <p:nvPr/>
          </p:nvSpPr>
          <p:spPr>
            <a:xfrm>
              <a:off x="7145492" y="1807004"/>
              <a:ext cx="1242858" cy="3368766"/>
            </a:xfrm>
            <a:prstGeom prst="rect">
              <a:avLst/>
            </a:prstGeom>
            <a:solidFill>
              <a:srgbClr val="BADEF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6800" rIns="46800" bIns="828000" rtlCol="0" anchor="ctr"/>
            <a:lstStyle/>
            <a:p>
              <a:pPr algn="ctr"/>
              <a:endParaRPr lang="en-GB" dirty="0">
                <a:solidFill>
                  <a:schemeClr val="tx1"/>
                </a:solidFill>
                <a:latin typeface="Twinkl" pitchFamily="2" charset="0"/>
              </a:endParaRPr>
            </a:p>
          </p:txBody>
        </p:sp>
        <p:grpSp>
          <p:nvGrpSpPr>
            <p:cNvPr id="9" name="Group 8"/>
            <p:cNvGrpSpPr/>
            <p:nvPr/>
          </p:nvGrpSpPr>
          <p:grpSpPr>
            <a:xfrm>
              <a:off x="7398621" y="3003891"/>
              <a:ext cx="736600" cy="974993"/>
              <a:chOff x="7398621" y="3003891"/>
              <a:chExt cx="736600" cy="974993"/>
            </a:xfrm>
          </p:grpSpPr>
          <p:sp>
            <p:nvSpPr>
              <p:cNvPr id="18" name="Left Arrow 17">
                <a:hlinkClick r:id="rId4" action="ppaction://hlinksldjump"/>
              </p:cNvPr>
              <p:cNvSpPr/>
              <p:nvPr/>
            </p:nvSpPr>
            <p:spPr>
              <a:xfrm rot="10800000">
                <a:off x="7612543" y="3003891"/>
                <a:ext cx="308757" cy="516466"/>
              </a:xfrm>
              <a:prstGeom prst="leftArrow">
                <a:avLst>
                  <a:gd name="adj1" fmla="val 50000"/>
                  <a:gd name="adj2" fmla="val 100000"/>
                </a:avLst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>
                <a:off x="7398621" y="3609552"/>
                <a:ext cx="7366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dirty="0" smtClean="0"/>
                  <a:t>Next</a:t>
                </a:r>
                <a:endParaRPr lang="en-GB" dirty="0"/>
              </a:p>
            </p:txBody>
          </p:sp>
        </p:grpSp>
      </p:grpSp>
      <p:sp>
        <p:nvSpPr>
          <p:cNvPr id="22" name="Rounded Rectangle 21">
            <a:hlinkClick r:id="rId5" action="ppaction://hlinksldjump"/>
          </p:cNvPr>
          <p:cNvSpPr/>
          <p:nvPr/>
        </p:nvSpPr>
        <p:spPr>
          <a:xfrm>
            <a:off x="503238" y="475167"/>
            <a:ext cx="2654829" cy="770806"/>
          </a:xfrm>
          <a:prstGeom prst="roundRect">
            <a:avLst/>
          </a:prstGeom>
          <a:solidFill>
            <a:srgbClr val="EBE0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schemeClr val="tx1"/>
                </a:solidFill>
              </a:rPr>
              <a:t>Search using a Bible (offline)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993743" y="1807003"/>
            <a:ext cx="5146984" cy="3368765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68000" rIns="468000" bIns="46800" rtlCol="0" anchor="ctr"/>
          <a:lstStyle/>
          <a:p>
            <a:pPr algn="ctr"/>
            <a:r>
              <a:rPr lang="en-GB" sz="12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11</a:t>
            </a:r>
            <a:r>
              <a:rPr lang="en-GB" dirty="0">
                <a:solidFill>
                  <a:schemeClr val="tx1"/>
                </a:solidFill>
              </a:rPr>
              <a:t>Now what I am commanding you today is not too difficult for you or beyond your reach. </a:t>
            </a:r>
            <a:r>
              <a:rPr lang="en-GB" sz="12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12</a:t>
            </a:r>
            <a:r>
              <a:rPr lang="en-GB" dirty="0">
                <a:solidFill>
                  <a:schemeClr val="tx1"/>
                </a:solidFill>
              </a:rPr>
              <a:t>It is not up in heaven, so that you have to ask, “Who will ascend into heaven to get it and proclaim it to us so we may obey it?” </a:t>
            </a:r>
            <a:r>
              <a:rPr lang="en-GB" sz="12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13</a:t>
            </a:r>
            <a:r>
              <a:rPr lang="en-GB" dirty="0">
                <a:solidFill>
                  <a:schemeClr val="tx1"/>
                </a:solidFill>
              </a:rPr>
              <a:t>Nor is it beyond the sea, so that you have to ask, “Who will cross the sea to get it and proclaim it to us so we may obey it?” </a:t>
            </a:r>
            <a:r>
              <a:rPr lang="en-GB" sz="12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14</a:t>
            </a:r>
            <a:r>
              <a:rPr lang="en-GB" dirty="0">
                <a:solidFill>
                  <a:schemeClr val="tx1"/>
                </a:solidFill>
              </a:rPr>
              <a:t>No, the word is very near you; it is in your mouth and in your heart so you may obey it.</a:t>
            </a:r>
            <a:endParaRPr lang="en-GB" dirty="0">
              <a:solidFill>
                <a:schemeClr val="tx1"/>
              </a:solidFill>
              <a:latin typeface="Twinkl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8605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8" y="485774"/>
            <a:ext cx="8220075" cy="843226"/>
          </a:xfrm>
        </p:spPr>
        <p:txBody>
          <a:bodyPr>
            <a:noAutofit/>
          </a:bodyPr>
          <a:lstStyle/>
          <a:p>
            <a:r>
              <a:rPr lang="en-GB" sz="2800" dirty="0"/>
              <a:t>Bible Hunt</a:t>
            </a:r>
          </a:p>
        </p:txBody>
      </p:sp>
      <p:sp>
        <p:nvSpPr>
          <p:cNvPr id="12" name="Rectangle 11">
            <a:hlinkClick r:id="rId2" action="ppaction://hlinksldjump"/>
          </p:cNvPr>
          <p:cNvSpPr/>
          <p:nvPr/>
        </p:nvSpPr>
        <p:spPr>
          <a:xfrm>
            <a:off x="755650" y="1296613"/>
            <a:ext cx="7632700" cy="511639"/>
          </a:xfrm>
          <a:prstGeom prst="rect">
            <a:avLst/>
          </a:prstGeom>
          <a:solidFill>
            <a:srgbClr val="80C1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24000" tIns="46800" rIns="324000" rtlCol="0" anchor="ctr"/>
          <a:lstStyle/>
          <a:p>
            <a:pPr algn="ctr"/>
            <a:r>
              <a:rPr lang="en-GB" dirty="0" smtClean="0">
                <a:solidFill>
                  <a:schemeClr val="tx1"/>
                </a:solidFill>
                <a:latin typeface="Twinkl" pitchFamily="2" charset="0"/>
              </a:rPr>
              <a:t>Instructions</a:t>
            </a:r>
            <a:endParaRPr lang="en-GB" dirty="0">
              <a:solidFill>
                <a:schemeClr val="tx1"/>
              </a:solidFill>
              <a:latin typeface="Twinkl" pitchFamily="2" charset="0"/>
            </a:endParaRPr>
          </a:p>
        </p:txBody>
      </p:sp>
      <p:pic>
        <p:nvPicPr>
          <p:cNvPr id="17" name="Pairs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800" y="612000"/>
            <a:ext cx="864000" cy="864000"/>
          </a:xfrm>
          <a:prstGeom prst="rect">
            <a:avLst/>
          </a:prstGeom>
        </p:spPr>
      </p:pic>
      <p:sp>
        <p:nvSpPr>
          <p:cNvPr id="10" name="Rectangle 9">
            <a:hlinkClick r:id="rId2" action="ppaction://hlinksldjump"/>
          </p:cNvPr>
          <p:cNvSpPr/>
          <p:nvPr/>
        </p:nvSpPr>
        <p:spPr>
          <a:xfrm>
            <a:off x="755650" y="5175769"/>
            <a:ext cx="7632700" cy="917055"/>
          </a:xfrm>
          <a:prstGeom prst="rect">
            <a:avLst/>
          </a:prstGeom>
          <a:solidFill>
            <a:srgbClr val="80C1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6800" rIns="46800" bIns="46800" rtlCol="0" anchor="ctr"/>
          <a:lstStyle/>
          <a:p>
            <a:pPr algn="ctr"/>
            <a:r>
              <a:rPr lang="en-GB" b="1" dirty="0" smtClean="0">
                <a:solidFill>
                  <a:schemeClr val="tx1"/>
                </a:solidFill>
              </a:rPr>
              <a:t>Write </a:t>
            </a:r>
            <a:r>
              <a:rPr lang="en-GB" b="1" dirty="0">
                <a:solidFill>
                  <a:schemeClr val="tx1"/>
                </a:solidFill>
              </a:rPr>
              <a:t>down the answer</a:t>
            </a:r>
            <a:endParaRPr lang="en-GB" dirty="0">
              <a:solidFill>
                <a:schemeClr val="tx1"/>
              </a:solidFill>
              <a:latin typeface="Twinkl" pitchFamily="2" charset="0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755650" y="1807004"/>
            <a:ext cx="1242858" cy="3368766"/>
            <a:chOff x="755650" y="1807004"/>
            <a:chExt cx="1242858" cy="3368766"/>
          </a:xfrm>
        </p:grpSpPr>
        <p:sp>
          <p:nvSpPr>
            <p:cNvPr id="15" name="Rectangle 14">
              <a:hlinkClick r:id="rId5" action="ppaction://hlinksldjump"/>
            </p:cNvPr>
            <p:cNvSpPr/>
            <p:nvPr/>
          </p:nvSpPr>
          <p:spPr>
            <a:xfrm>
              <a:off x="755650" y="1807004"/>
              <a:ext cx="1242858" cy="3368766"/>
            </a:xfrm>
            <a:prstGeom prst="rect">
              <a:avLst/>
            </a:prstGeom>
            <a:solidFill>
              <a:srgbClr val="BADEF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6800" rIns="46800" bIns="828000" rtlCol="0" anchor="ctr"/>
            <a:lstStyle/>
            <a:p>
              <a:pPr algn="ctr"/>
              <a:endParaRPr lang="en-GB" dirty="0">
                <a:solidFill>
                  <a:schemeClr val="tx1"/>
                </a:solidFill>
                <a:latin typeface="Twinkl" pitchFamily="2" charset="0"/>
              </a:endParaRPr>
            </a:p>
          </p:txBody>
        </p:sp>
        <p:grpSp>
          <p:nvGrpSpPr>
            <p:cNvPr id="8" name="Group 7"/>
            <p:cNvGrpSpPr/>
            <p:nvPr/>
          </p:nvGrpSpPr>
          <p:grpSpPr>
            <a:xfrm>
              <a:off x="1008779" y="3003891"/>
              <a:ext cx="736600" cy="974993"/>
              <a:chOff x="1007533" y="3233154"/>
              <a:chExt cx="736600" cy="974993"/>
            </a:xfrm>
          </p:grpSpPr>
          <p:sp>
            <p:nvSpPr>
              <p:cNvPr id="4" name="Left Arrow 3">
                <a:hlinkClick r:id="rId5" action="ppaction://hlinksldjump"/>
              </p:cNvPr>
              <p:cNvSpPr/>
              <p:nvPr/>
            </p:nvSpPr>
            <p:spPr>
              <a:xfrm>
                <a:off x="1221455" y="3233154"/>
                <a:ext cx="308757" cy="516466"/>
              </a:xfrm>
              <a:prstGeom prst="leftArrow">
                <a:avLst>
                  <a:gd name="adj1" fmla="val 50000"/>
                  <a:gd name="adj2" fmla="val 100000"/>
                </a:avLst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1007533" y="3838815"/>
                <a:ext cx="7366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dirty="0" smtClean="0"/>
                  <a:t>Back</a:t>
                </a:r>
                <a:endParaRPr lang="en-GB" dirty="0"/>
              </a:p>
            </p:txBody>
          </p:sp>
        </p:grpSp>
      </p:grpSp>
      <p:sp>
        <p:nvSpPr>
          <p:cNvPr id="22" name="Rounded Rectangle 21">
            <a:hlinkClick r:id="rId6" action="ppaction://hlinksldjump"/>
          </p:cNvPr>
          <p:cNvSpPr/>
          <p:nvPr/>
        </p:nvSpPr>
        <p:spPr>
          <a:xfrm>
            <a:off x="503238" y="475167"/>
            <a:ext cx="2654829" cy="770806"/>
          </a:xfrm>
          <a:prstGeom prst="roundRect">
            <a:avLst/>
          </a:prstGeom>
          <a:solidFill>
            <a:srgbClr val="EBE0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schemeClr val="tx1"/>
                </a:solidFill>
              </a:rPr>
              <a:t>Search using a Bible (offline)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567445" y="3306719"/>
            <a:ext cx="40091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dirty="0" err="1"/>
              <a:t>Deuteronomy</a:t>
            </a:r>
            <a:r>
              <a:rPr lang="fr-FR" dirty="0"/>
              <a:t>. </a:t>
            </a:r>
            <a:r>
              <a:rPr lang="fr-FR" dirty="0" err="1"/>
              <a:t>Chapter</a:t>
            </a:r>
            <a:r>
              <a:rPr lang="fr-FR" dirty="0"/>
              <a:t> 30 verses 11 - 14</a:t>
            </a:r>
            <a:endParaRPr lang="en-GB" dirty="0">
              <a:latin typeface="Twinkl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1026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8" y="485774"/>
            <a:ext cx="8220075" cy="843226"/>
          </a:xfrm>
        </p:spPr>
        <p:txBody>
          <a:bodyPr>
            <a:noAutofit/>
          </a:bodyPr>
          <a:lstStyle/>
          <a:p>
            <a:r>
              <a:rPr lang="en-GB" sz="2800" dirty="0"/>
              <a:t>Bible Hunt</a:t>
            </a:r>
          </a:p>
        </p:txBody>
      </p:sp>
      <p:sp>
        <p:nvSpPr>
          <p:cNvPr id="12" name="Rectangle 11"/>
          <p:cNvSpPr/>
          <p:nvPr/>
        </p:nvSpPr>
        <p:spPr>
          <a:xfrm>
            <a:off x="755650" y="1330248"/>
            <a:ext cx="5325110" cy="478004"/>
          </a:xfrm>
          <a:prstGeom prst="rect">
            <a:avLst/>
          </a:prstGeom>
          <a:solidFill>
            <a:srgbClr val="80C1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24000" tIns="46800" rIns="324000"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Twinkl" pitchFamily="2" charset="0"/>
              </a:rPr>
              <a:t>Tips</a:t>
            </a:r>
          </a:p>
        </p:txBody>
      </p:sp>
      <p:sp>
        <p:nvSpPr>
          <p:cNvPr id="15" name="Rectangle 14"/>
          <p:cNvSpPr/>
          <p:nvPr/>
        </p:nvSpPr>
        <p:spPr>
          <a:xfrm>
            <a:off x="755650" y="3835551"/>
            <a:ext cx="7632700" cy="2257274"/>
          </a:xfrm>
          <a:prstGeom prst="rect">
            <a:avLst/>
          </a:prstGeom>
          <a:solidFill>
            <a:srgbClr val="BADE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Ins="180000" rtlCol="0" anchor="ctr"/>
          <a:lstStyle/>
          <a:p>
            <a:pPr algn="ctr">
              <a:spcAft>
                <a:spcPts val="600"/>
              </a:spcAft>
            </a:pPr>
            <a:r>
              <a:rPr lang="en-GB" b="1" dirty="0" smtClean="0">
                <a:solidFill>
                  <a:schemeClr val="tx1"/>
                </a:solidFill>
                <a:latin typeface="Twinkl" pitchFamily="2" charset="0"/>
              </a:rPr>
              <a:t>Can </a:t>
            </a:r>
            <a:r>
              <a:rPr lang="en-GB" b="1" dirty="0">
                <a:solidFill>
                  <a:schemeClr val="tx1"/>
                </a:solidFill>
                <a:latin typeface="Twinkl" pitchFamily="2" charset="0"/>
              </a:rPr>
              <a:t>you find this </a:t>
            </a:r>
            <a:r>
              <a:rPr lang="en-GB" b="1" dirty="0" smtClean="0">
                <a:solidFill>
                  <a:schemeClr val="tx1"/>
                </a:solidFill>
                <a:latin typeface="Twinkl" pitchFamily="2" charset="0"/>
              </a:rPr>
              <a:t>part?</a:t>
            </a:r>
          </a:p>
          <a:p>
            <a:pPr algn="ctr">
              <a:spcAft>
                <a:spcPts val="1200"/>
              </a:spcAft>
            </a:pPr>
            <a:r>
              <a:rPr lang="en-GB" sz="1700" dirty="0" smtClean="0">
                <a:solidFill>
                  <a:schemeClr val="tx1"/>
                </a:solidFill>
                <a:latin typeface="Twinkl" pitchFamily="2" charset="0"/>
              </a:rPr>
              <a:t>Now </a:t>
            </a:r>
            <a:r>
              <a:rPr lang="en-GB" sz="1700" dirty="0">
                <a:solidFill>
                  <a:schemeClr val="tx1"/>
                </a:solidFill>
                <a:latin typeface="Twinkl" pitchFamily="2" charset="0"/>
              </a:rPr>
              <a:t>what I am commanding you today is not too difficult for you or beyond your reach. </a:t>
            </a:r>
            <a:r>
              <a:rPr lang="en-GB" sz="1700" dirty="0" smtClean="0">
                <a:solidFill>
                  <a:schemeClr val="tx1"/>
                </a:solidFill>
                <a:latin typeface="Twinkl" pitchFamily="2" charset="0"/>
              </a:rPr>
              <a:t>It </a:t>
            </a:r>
            <a:r>
              <a:rPr lang="en-GB" sz="1700" dirty="0">
                <a:solidFill>
                  <a:schemeClr val="tx1"/>
                </a:solidFill>
                <a:latin typeface="Twinkl" pitchFamily="2" charset="0"/>
              </a:rPr>
              <a:t>is not up in heaven, so that you have to ask, “Who will ascend into heaven to get it and proclaim it to us so we may obey it?” </a:t>
            </a:r>
            <a:r>
              <a:rPr lang="en-GB" sz="1700" dirty="0" smtClean="0">
                <a:solidFill>
                  <a:schemeClr val="tx1"/>
                </a:solidFill>
                <a:latin typeface="Twinkl" pitchFamily="2" charset="0"/>
              </a:rPr>
              <a:t>Nor </a:t>
            </a:r>
            <a:r>
              <a:rPr lang="en-GB" sz="1700" dirty="0">
                <a:solidFill>
                  <a:schemeClr val="tx1"/>
                </a:solidFill>
                <a:latin typeface="Twinkl" pitchFamily="2" charset="0"/>
              </a:rPr>
              <a:t>is it beyond the sea, so that you have to ask, “Who will cross the sea to get it and proclaim it to us so we may obey it?” </a:t>
            </a:r>
            <a:r>
              <a:rPr lang="en-GB" sz="1700" dirty="0" smtClean="0">
                <a:solidFill>
                  <a:schemeClr val="tx1"/>
                </a:solidFill>
                <a:latin typeface="Twinkl" pitchFamily="2" charset="0"/>
              </a:rPr>
              <a:t>No</a:t>
            </a:r>
            <a:r>
              <a:rPr lang="en-GB" sz="1700" dirty="0">
                <a:solidFill>
                  <a:schemeClr val="tx1"/>
                </a:solidFill>
                <a:latin typeface="Twinkl" pitchFamily="2" charset="0"/>
              </a:rPr>
              <a:t>, the word is very near you; it is in your mouth and in your heart so you may obey it.</a:t>
            </a:r>
          </a:p>
        </p:txBody>
      </p:sp>
      <p:sp>
        <p:nvSpPr>
          <p:cNvPr id="19" name="Rectangle 18"/>
          <p:cNvSpPr/>
          <p:nvPr/>
        </p:nvSpPr>
        <p:spPr>
          <a:xfrm>
            <a:off x="755650" y="1852853"/>
            <a:ext cx="5325110" cy="1938097"/>
          </a:xfrm>
          <a:prstGeom prst="rect">
            <a:avLst/>
          </a:prstGeom>
          <a:solidFill>
            <a:srgbClr val="80C1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24000" tIns="46800" rIns="324000" bIns="108000" rtlCol="0" anchor="ctr"/>
          <a:lstStyle/>
          <a:p>
            <a:pPr marL="342900" indent="-342900">
              <a:spcAft>
                <a:spcPts val="1200"/>
              </a:spcAft>
              <a:buFont typeface="+mj-lt"/>
              <a:buAutoNum type="arabicPeriod"/>
            </a:pPr>
            <a:r>
              <a:rPr lang="en-GB" dirty="0" smtClean="0">
                <a:solidFill>
                  <a:schemeClr val="tx1"/>
                </a:solidFill>
                <a:latin typeface="Twinkl" pitchFamily="2" charset="0"/>
              </a:rPr>
              <a:t>Find </a:t>
            </a:r>
            <a:r>
              <a:rPr lang="en-GB" dirty="0">
                <a:solidFill>
                  <a:schemeClr val="tx1"/>
                </a:solidFill>
                <a:latin typeface="Twinkl" pitchFamily="2" charset="0"/>
              </a:rPr>
              <a:t>the contents </a:t>
            </a:r>
            <a:r>
              <a:rPr lang="en-GB" dirty="0" smtClean="0">
                <a:solidFill>
                  <a:schemeClr val="tx1"/>
                </a:solidFill>
                <a:latin typeface="Twinkl" pitchFamily="2" charset="0"/>
              </a:rPr>
              <a:t>page.</a:t>
            </a:r>
            <a:endParaRPr lang="en-GB" dirty="0">
              <a:solidFill>
                <a:schemeClr val="tx1"/>
              </a:solidFill>
              <a:latin typeface="Twinkl" pitchFamily="2" charset="0"/>
            </a:endParaRPr>
          </a:p>
          <a:p>
            <a:pPr marL="342900" indent="-342900">
              <a:spcAft>
                <a:spcPts val="1200"/>
              </a:spcAft>
              <a:buFont typeface="+mj-lt"/>
              <a:buAutoNum type="arabicPeriod"/>
            </a:pPr>
            <a:r>
              <a:rPr lang="en-GB" dirty="0" smtClean="0">
                <a:solidFill>
                  <a:schemeClr val="tx1"/>
                </a:solidFill>
                <a:latin typeface="Twinkl" pitchFamily="2" charset="0"/>
              </a:rPr>
              <a:t>Look </a:t>
            </a:r>
            <a:r>
              <a:rPr lang="en-GB" dirty="0">
                <a:solidFill>
                  <a:schemeClr val="tx1"/>
                </a:solidFill>
                <a:latin typeface="Twinkl" pitchFamily="2" charset="0"/>
              </a:rPr>
              <a:t>for the book of Deuteronomy and locate the </a:t>
            </a:r>
            <a:r>
              <a:rPr lang="en-GB">
                <a:solidFill>
                  <a:schemeClr val="tx1"/>
                </a:solidFill>
                <a:latin typeface="Twinkl" pitchFamily="2" charset="0"/>
              </a:rPr>
              <a:t>right </a:t>
            </a:r>
            <a:r>
              <a:rPr lang="en-GB" smtClean="0">
                <a:solidFill>
                  <a:schemeClr val="tx1"/>
                </a:solidFill>
                <a:latin typeface="Twinkl" pitchFamily="2" charset="0"/>
              </a:rPr>
              <a:t>page.</a:t>
            </a:r>
            <a:endParaRPr lang="en-GB" dirty="0">
              <a:solidFill>
                <a:schemeClr val="tx1"/>
              </a:solidFill>
              <a:latin typeface="Twinkl" pitchFamily="2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GB" dirty="0" smtClean="0">
                <a:solidFill>
                  <a:schemeClr val="tx1"/>
                </a:solidFill>
                <a:latin typeface="Twinkl" pitchFamily="2" charset="0"/>
              </a:rPr>
              <a:t>Each </a:t>
            </a:r>
            <a:r>
              <a:rPr lang="en-GB" dirty="0">
                <a:solidFill>
                  <a:schemeClr val="tx1"/>
                </a:solidFill>
                <a:latin typeface="Twinkl" pitchFamily="2" charset="0"/>
              </a:rPr>
              <a:t>chapter has a larger heading </a:t>
            </a:r>
            <a:r>
              <a:rPr lang="en-GB" dirty="0" smtClean="0">
                <a:solidFill>
                  <a:schemeClr val="tx1"/>
                </a:solidFill>
                <a:latin typeface="Twinkl" pitchFamily="2" charset="0"/>
              </a:rPr>
              <a:t/>
            </a:r>
            <a:br>
              <a:rPr lang="en-GB" dirty="0" smtClean="0">
                <a:solidFill>
                  <a:schemeClr val="tx1"/>
                </a:solidFill>
                <a:latin typeface="Twinkl" pitchFamily="2" charset="0"/>
              </a:rPr>
            </a:br>
            <a:r>
              <a:rPr lang="en-GB" dirty="0" smtClean="0">
                <a:solidFill>
                  <a:schemeClr val="tx1"/>
                </a:solidFill>
                <a:latin typeface="Twinkl" pitchFamily="2" charset="0"/>
              </a:rPr>
              <a:t>– find Chapter </a:t>
            </a:r>
            <a:r>
              <a:rPr lang="en-GB" dirty="0">
                <a:solidFill>
                  <a:schemeClr val="tx1"/>
                </a:solidFill>
                <a:latin typeface="Twinkl" pitchFamily="2" charset="0"/>
              </a:rPr>
              <a:t>30.</a:t>
            </a:r>
          </a:p>
        </p:txBody>
      </p:sp>
      <p:sp>
        <p:nvSpPr>
          <p:cNvPr id="21" name="Rectangle 20"/>
          <p:cNvSpPr/>
          <p:nvPr/>
        </p:nvSpPr>
        <p:spPr>
          <a:xfrm>
            <a:off x="6080760" y="1329000"/>
            <a:ext cx="2307590" cy="2461950"/>
          </a:xfrm>
          <a:prstGeom prst="rect">
            <a:avLst/>
          </a:prstGeom>
          <a:solidFill>
            <a:srgbClr val="BADEF4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0" rIns="900000" rtlCol="0" anchor="ctr"/>
          <a:lstStyle/>
          <a:p>
            <a:pPr algn="ctr"/>
            <a:endParaRPr lang="en-GB" dirty="0">
              <a:solidFill>
                <a:schemeClr val="tx1"/>
              </a:solidFill>
              <a:latin typeface="Twinkl" pitchFamily="2" charset="0"/>
            </a:endParaRPr>
          </a:p>
        </p:txBody>
      </p:sp>
      <p:pic>
        <p:nvPicPr>
          <p:cNvPr id="17" name="Pairs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800" y="612000"/>
            <a:ext cx="864000" cy="864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917" y="2111070"/>
            <a:ext cx="1579277" cy="897810"/>
          </a:xfrm>
          <a:prstGeom prst="rect">
            <a:avLst/>
          </a:prstGeom>
        </p:spPr>
      </p:pic>
      <p:sp>
        <p:nvSpPr>
          <p:cNvPr id="9" name="Rounded Rectangle 8">
            <a:hlinkClick r:id="rId4" action="ppaction://hlinksldjump"/>
          </p:cNvPr>
          <p:cNvSpPr/>
          <p:nvPr/>
        </p:nvSpPr>
        <p:spPr>
          <a:xfrm>
            <a:off x="503238" y="475167"/>
            <a:ext cx="2654829" cy="770806"/>
          </a:xfrm>
          <a:prstGeom prst="roundRect">
            <a:avLst/>
          </a:prstGeom>
          <a:solidFill>
            <a:srgbClr val="EBE0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schemeClr val="tx1"/>
                </a:solidFill>
              </a:rPr>
              <a:t>Search using the Internet</a:t>
            </a:r>
            <a:endParaRPr lang="en-GB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0602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9" grpId="0" uiExpand="1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8" y="485774"/>
            <a:ext cx="8220075" cy="843226"/>
          </a:xfrm>
        </p:spPr>
        <p:txBody>
          <a:bodyPr>
            <a:noAutofit/>
          </a:bodyPr>
          <a:lstStyle/>
          <a:p>
            <a:r>
              <a:rPr lang="en-GB" sz="2800" dirty="0"/>
              <a:t>Bible Hunt</a:t>
            </a:r>
          </a:p>
        </p:txBody>
      </p:sp>
      <p:sp>
        <p:nvSpPr>
          <p:cNvPr id="12" name="Rectangle 11"/>
          <p:cNvSpPr/>
          <p:nvPr/>
        </p:nvSpPr>
        <p:spPr>
          <a:xfrm>
            <a:off x="755650" y="1330248"/>
            <a:ext cx="5325110" cy="478004"/>
          </a:xfrm>
          <a:prstGeom prst="rect">
            <a:avLst/>
          </a:prstGeom>
          <a:solidFill>
            <a:srgbClr val="80C1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24000" tIns="46800" rIns="324000"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Twinkl" pitchFamily="2" charset="0"/>
              </a:rPr>
              <a:t>Tips</a:t>
            </a:r>
          </a:p>
        </p:txBody>
      </p:sp>
      <p:sp>
        <p:nvSpPr>
          <p:cNvPr id="15" name="Rectangle 14"/>
          <p:cNvSpPr/>
          <p:nvPr/>
        </p:nvSpPr>
        <p:spPr>
          <a:xfrm>
            <a:off x="755650" y="3835551"/>
            <a:ext cx="7632700" cy="2257274"/>
          </a:xfrm>
          <a:prstGeom prst="rect">
            <a:avLst/>
          </a:prstGeom>
          <a:solidFill>
            <a:srgbClr val="BADE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Ins="180000" rtlCol="0" anchor="ctr"/>
          <a:lstStyle/>
          <a:p>
            <a:pPr algn="ctr">
              <a:spcAft>
                <a:spcPts val="600"/>
              </a:spcAft>
            </a:pPr>
            <a:r>
              <a:rPr lang="en-GB" sz="1400" dirty="0" smtClean="0">
                <a:solidFill>
                  <a:schemeClr val="tx1"/>
                </a:solidFill>
                <a:latin typeface="Twinkl" pitchFamily="2" charset="0"/>
              </a:rPr>
              <a:t>Write </a:t>
            </a:r>
            <a:r>
              <a:rPr lang="en-GB" sz="1400" dirty="0">
                <a:solidFill>
                  <a:schemeClr val="tx1"/>
                </a:solidFill>
                <a:latin typeface="Twinkl" pitchFamily="2" charset="0"/>
              </a:rPr>
              <a:t>down the answer</a:t>
            </a:r>
            <a:endParaRPr lang="fr-FR" sz="1400" dirty="0" smtClean="0">
              <a:solidFill>
                <a:schemeClr val="tx1"/>
              </a:solidFill>
              <a:latin typeface="Twinkl" pitchFamily="2" charset="0"/>
            </a:endParaRPr>
          </a:p>
          <a:p>
            <a:pPr algn="ctr">
              <a:spcAft>
                <a:spcPts val="600"/>
              </a:spcAft>
            </a:pPr>
            <a:r>
              <a:rPr lang="fr-FR" sz="2400" dirty="0" err="1" smtClean="0">
                <a:solidFill>
                  <a:schemeClr val="tx1"/>
                </a:solidFill>
                <a:latin typeface="Twinkl" pitchFamily="2" charset="0"/>
              </a:rPr>
              <a:t>Deuteronomy</a:t>
            </a:r>
            <a:r>
              <a:rPr lang="fr-FR" sz="2400" dirty="0">
                <a:solidFill>
                  <a:schemeClr val="tx1"/>
                </a:solidFill>
                <a:latin typeface="Twinkl" pitchFamily="2" charset="0"/>
              </a:rPr>
              <a:t>. </a:t>
            </a:r>
            <a:r>
              <a:rPr lang="fr-FR" sz="2400" dirty="0" err="1">
                <a:solidFill>
                  <a:schemeClr val="tx1"/>
                </a:solidFill>
                <a:latin typeface="Twinkl" pitchFamily="2" charset="0"/>
              </a:rPr>
              <a:t>Chapter</a:t>
            </a:r>
            <a:r>
              <a:rPr lang="fr-FR" sz="2400" dirty="0">
                <a:solidFill>
                  <a:schemeClr val="tx1"/>
                </a:solidFill>
                <a:latin typeface="Twinkl" pitchFamily="2" charset="0"/>
              </a:rPr>
              <a:t> 30 </a:t>
            </a:r>
            <a:r>
              <a:rPr lang="fr-FR" sz="2400" b="1" dirty="0">
                <a:solidFill>
                  <a:schemeClr val="tx1"/>
                </a:solidFill>
                <a:latin typeface="Twinkl" pitchFamily="2" charset="0"/>
              </a:rPr>
              <a:t>verses 11 - 14</a:t>
            </a:r>
            <a:endParaRPr lang="en-GB" sz="2400" b="1" dirty="0">
              <a:solidFill>
                <a:schemeClr val="tx1"/>
              </a:solidFill>
              <a:latin typeface="Twinkl" pitchFamily="2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755650" y="1852853"/>
            <a:ext cx="5325110" cy="1938097"/>
          </a:xfrm>
          <a:prstGeom prst="rect">
            <a:avLst/>
          </a:prstGeom>
          <a:solidFill>
            <a:srgbClr val="80C1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24000" tIns="46800" rIns="324000" bIns="108000" rtlCol="0" anchor="ctr"/>
          <a:lstStyle/>
          <a:p>
            <a:pPr marL="342900" indent="-342900">
              <a:spcAft>
                <a:spcPts val="1200"/>
              </a:spcAft>
              <a:buFont typeface="+mj-lt"/>
              <a:buAutoNum type="arabicPeriod" startAt="4"/>
            </a:pPr>
            <a:r>
              <a:rPr lang="en-GB" dirty="0" smtClean="0">
                <a:solidFill>
                  <a:schemeClr val="tx1"/>
                </a:solidFill>
                <a:latin typeface="Twinkl" pitchFamily="2" charset="0"/>
              </a:rPr>
              <a:t>Look </a:t>
            </a:r>
            <a:r>
              <a:rPr lang="en-GB" dirty="0">
                <a:solidFill>
                  <a:schemeClr val="tx1"/>
                </a:solidFill>
                <a:latin typeface="Twinkl" pitchFamily="2" charset="0"/>
              </a:rPr>
              <a:t>at the small numbers at the start of some sentences. These are called verses. Which verses does this passage cover? </a:t>
            </a:r>
          </a:p>
        </p:txBody>
      </p:sp>
      <p:sp>
        <p:nvSpPr>
          <p:cNvPr id="21" name="Rectangle 20"/>
          <p:cNvSpPr/>
          <p:nvPr/>
        </p:nvSpPr>
        <p:spPr>
          <a:xfrm>
            <a:off x="6080760" y="1329000"/>
            <a:ext cx="2307590" cy="2461950"/>
          </a:xfrm>
          <a:prstGeom prst="rect">
            <a:avLst/>
          </a:prstGeom>
          <a:solidFill>
            <a:srgbClr val="BADEF4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0" rIns="900000" rtlCol="0" anchor="ctr"/>
          <a:lstStyle/>
          <a:p>
            <a:pPr algn="ctr"/>
            <a:endParaRPr lang="en-GB" dirty="0">
              <a:solidFill>
                <a:schemeClr val="tx1"/>
              </a:solidFill>
              <a:latin typeface="Twinkl" pitchFamily="2" charset="0"/>
            </a:endParaRPr>
          </a:p>
        </p:txBody>
      </p:sp>
      <p:pic>
        <p:nvPicPr>
          <p:cNvPr id="17" name="Pairs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800" y="612000"/>
            <a:ext cx="864000" cy="864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917" y="2111070"/>
            <a:ext cx="1579277" cy="897810"/>
          </a:xfrm>
          <a:prstGeom prst="rect">
            <a:avLst/>
          </a:prstGeom>
        </p:spPr>
      </p:pic>
      <p:sp>
        <p:nvSpPr>
          <p:cNvPr id="9" name="Rounded Rectangle 8">
            <a:hlinkClick r:id="rId4" action="ppaction://hlinksldjump"/>
          </p:cNvPr>
          <p:cNvSpPr/>
          <p:nvPr/>
        </p:nvSpPr>
        <p:spPr>
          <a:xfrm>
            <a:off x="503238" y="475167"/>
            <a:ext cx="2654829" cy="770806"/>
          </a:xfrm>
          <a:prstGeom prst="roundRect">
            <a:avLst/>
          </a:prstGeom>
          <a:solidFill>
            <a:srgbClr val="EBE0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schemeClr val="tx1"/>
                </a:solidFill>
              </a:rPr>
              <a:t>Search using the Internet</a:t>
            </a:r>
            <a:endParaRPr lang="en-GB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157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8" y="485773"/>
            <a:ext cx="8220075" cy="869367"/>
          </a:xfrm>
        </p:spPr>
        <p:txBody>
          <a:bodyPr>
            <a:noAutofit/>
          </a:bodyPr>
          <a:lstStyle/>
          <a:p>
            <a:r>
              <a:rPr lang="en-GB" sz="2800" dirty="0"/>
              <a:t>Foundations</a:t>
            </a:r>
          </a:p>
        </p:txBody>
      </p:sp>
      <p:sp>
        <p:nvSpPr>
          <p:cNvPr id="12" name="Rectangle 11"/>
          <p:cNvSpPr/>
          <p:nvPr/>
        </p:nvSpPr>
        <p:spPr>
          <a:xfrm>
            <a:off x="755650" y="1344866"/>
            <a:ext cx="7632700" cy="736622"/>
          </a:xfrm>
          <a:prstGeom prst="rect">
            <a:avLst/>
          </a:prstGeom>
          <a:solidFill>
            <a:srgbClr val="EBE0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0" rIns="1080000"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Twinkl" pitchFamily="2" charset="0"/>
              </a:rPr>
              <a:t>The Old Testament lays the foundations for everything that is in the New Testament. </a:t>
            </a:r>
          </a:p>
        </p:txBody>
      </p:sp>
      <p:pic>
        <p:nvPicPr>
          <p:cNvPr id="10" name="Whole Class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0751" y="612000"/>
            <a:ext cx="1238498" cy="864000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755650" y="2157496"/>
            <a:ext cx="7632700" cy="479261"/>
          </a:xfrm>
          <a:prstGeom prst="rect">
            <a:avLst/>
          </a:prstGeom>
          <a:solidFill>
            <a:srgbClr val="EBE0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0" rIns="1080000"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Twinkl" pitchFamily="2" charset="0"/>
              </a:rPr>
              <a:t>The New Testament builds upon these foundations.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279" b="11666"/>
          <a:stretch/>
        </p:blipFill>
        <p:spPr>
          <a:xfrm>
            <a:off x="766118" y="2712765"/>
            <a:ext cx="7622232" cy="3386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6291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utoUpdateAnimBg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755650" y="1344866"/>
            <a:ext cx="7632700" cy="839315"/>
          </a:xfrm>
          <a:prstGeom prst="rect">
            <a:avLst/>
          </a:prstGeom>
          <a:solidFill>
            <a:srgbClr val="EBE0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0" rIns="1080000"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Twinkl" pitchFamily="2" charset="0"/>
              </a:rPr>
              <a:t>For example, in the Old Testament, it is promised that a prophet and a king would come.</a:t>
            </a:r>
          </a:p>
        </p:txBody>
      </p:sp>
      <p:sp>
        <p:nvSpPr>
          <p:cNvPr id="18" name="Rectangle 17"/>
          <p:cNvSpPr/>
          <p:nvPr/>
        </p:nvSpPr>
        <p:spPr>
          <a:xfrm>
            <a:off x="755650" y="2260031"/>
            <a:ext cx="7632700" cy="839315"/>
          </a:xfrm>
          <a:prstGeom prst="rect">
            <a:avLst/>
          </a:prstGeom>
          <a:solidFill>
            <a:srgbClr val="EBE0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0000" rIns="540000"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Twinkl" pitchFamily="2" charset="0"/>
              </a:rPr>
              <a:t>Can you think of a famous person from the New Testament, that the Old Testament might have been referring to?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8" y="485773"/>
            <a:ext cx="8220075" cy="869367"/>
          </a:xfrm>
        </p:spPr>
        <p:txBody>
          <a:bodyPr>
            <a:noAutofit/>
          </a:bodyPr>
          <a:lstStyle/>
          <a:p>
            <a:r>
              <a:rPr lang="en-GB" sz="2800" dirty="0"/>
              <a:t>Foundations</a:t>
            </a:r>
          </a:p>
        </p:txBody>
      </p:sp>
      <p:pic>
        <p:nvPicPr>
          <p:cNvPr id="10" name="Whole Class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0751" y="612000"/>
            <a:ext cx="1238498" cy="864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755650" y="3175196"/>
            <a:ext cx="7632700" cy="2917629"/>
          </a:xfrm>
          <a:prstGeom prst="rect">
            <a:avLst/>
          </a:prstGeom>
          <a:solidFill>
            <a:srgbClr val="EACC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0000" rIns="540000" rtlCol="0" anchor="ctr"/>
          <a:lstStyle/>
          <a:p>
            <a:pPr algn="ctr"/>
            <a:endParaRPr lang="en-GB" dirty="0">
              <a:solidFill>
                <a:schemeClr val="tx1"/>
              </a:solidFill>
              <a:latin typeface="Twinkl" pitchFamily="2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1788106" y="3948551"/>
            <a:ext cx="3125924" cy="1370918"/>
            <a:chOff x="1115151" y="3678591"/>
            <a:chExt cx="3125924" cy="1370918"/>
          </a:xfrm>
        </p:grpSpPr>
        <p:sp>
          <p:nvSpPr>
            <p:cNvPr id="3" name="Rectangle 2"/>
            <p:cNvSpPr/>
            <p:nvPr/>
          </p:nvSpPr>
          <p:spPr>
            <a:xfrm>
              <a:off x="1851604" y="4218512"/>
              <a:ext cx="1653017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4800" dirty="0">
                  <a:latin typeface="Twinkl SemiBold" pitchFamily="2" charset="0"/>
                </a:rPr>
                <a:t>Jesus</a:t>
              </a:r>
            </a:p>
          </p:txBody>
        </p:sp>
        <p:sp>
          <p:nvSpPr>
            <p:cNvPr id="9" name="Rectangle 8"/>
            <p:cNvSpPr/>
            <p:nvPr/>
          </p:nvSpPr>
          <p:spPr>
            <a:xfrm>
              <a:off x="1115151" y="3678591"/>
              <a:ext cx="3125924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dirty="0">
                  <a:latin typeface="Twinkl" pitchFamily="2" charset="0"/>
                </a:rPr>
                <a:t>The Old Testament might have been referring to</a:t>
              </a:r>
              <a:endParaRPr lang="en-GB" dirty="0">
                <a:latin typeface="Twinkl SemiBold" pitchFamily="2" charset="0"/>
              </a:endParaRP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925"/>
          <a:stretch/>
        </p:blipFill>
        <p:spPr>
          <a:xfrm flipH="1">
            <a:off x="4135456" y="3344090"/>
            <a:ext cx="3220438" cy="2748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0416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ounded Rectangle 24"/>
          <p:cNvSpPr/>
          <p:nvPr/>
        </p:nvSpPr>
        <p:spPr bwMode="auto">
          <a:xfrm>
            <a:off x="503239" y="2930434"/>
            <a:ext cx="8137524" cy="3414803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2" charset="0"/>
              </a:rPr>
              <a:t> </a:t>
            </a:r>
          </a:p>
        </p:txBody>
      </p:sp>
      <p:sp>
        <p:nvSpPr>
          <p:cNvPr id="24" name="Rounded Rectangle 23"/>
          <p:cNvSpPr/>
          <p:nvPr/>
        </p:nvSpPr>
        <p:spPr bwMode="auto">
          <a:xfrm>
            <a:off x="503239" y="512763"/>
            <a:ext cx="8137524" cy="2193019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2" charset="0"/>
              </a:rPr>
              <a:t> 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628650" y="3071286"/>
            <a:ext cx="7886700" cy="540000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r>
              <a:rPr lang="en-US" sz="3600" dirty="0">
                <a:latin typeface="Twinkl SemiBold" pitchFamily="2" charset="0"/>
              </a:rPr>
              <a:t>Success Criteria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628648" y="734785"/>
            <a:ext cx="7886700" cy="540000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r>
              <a:rPr lang="en-US" sz="3600" dirty="0">
                <a:latin typeface="Twinkl SemiBold" pitchFamily="2" charset="0"/>
              </a:rPr>
              <a:t>Aim</a:t>
            </a:r>
          </a:p>
        </p:txBody>
      </p:sp>
      <p:sp>
        <p:nvSpPr>
          <p:cNvPr id="16" name="Content Placeholder 15"/>
          <p:cNvSpPr>
            <a:spLocks noGrp="1"/>
          </p:cNvSpPr>
          <p:nvPr>
            <p:ph idx="1"/>
          </p:nvPr>
        </p:nvSpPr>
        <p:spPr>
          <a:xfrm>
            <a:off x="628650" y="1127760"/>
            <a:ext cx="7886700" cy="1409700"/>
          </a:xfrm>
        </p:spPr>
        <p:txBody>
          <a:bodyPr>
            <a:normAutofit/>
          </a:bodyPr>
          <a:lstStyle/>
          <a:p>
            <a:r>
              <a:rPr lang="en-GB" dirty="0"/>
              <a:t>I understand how the Bible is organised and can navigate my way around it. </a:t>
            </a:r>
          </a:p>
        </p:txBody>
      </p:sp>
      <p:sp>
        <p:nvSpPr>
          <p:cNvPr id="20" name="Content Placeholder 15"/>
          <p:cNvSpPr txBox="1">
            <a:spLocks/>
          </p:cNvSpPr>
          <p:nvPr/>
        </p:nvSpPr>
        <p:spPr>
          <a:xfrm>
            <a:off x="628650" y="3565566"/>
            <a:ext cx="7886700" cy="1409700"/>
          </a:xfrm>
          <a:prstGeom prst="rect">
            <a:avLst/>
          </a:prstGeom>
          <a:noFill/>
          <a:ln w="25400">
            <a:noFill/>
          </a:ln>
        </p:spPr>
        <p:txBody>
          <a:bodyPr vert="horz" lIns="180000" tIns="252000" rIns="252000" bIns="18000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latin typeface="Twinkl" pitchFamily="2" charset="0"/>
              </a:rPr>
              <a:t>I can explain what the Bible is and the two key sections.</a:t>
            </a:r>
          </a:p>
          <a:p>
            <a:r>
              <a:rPr lang="en-GB" dirty="0">
                <a:latin typeface="Twinkl" pitchFamily="2" charset="0"/>
              </a:rPr>
              <a:t>I can locate passages within the Bible. </a:t>
            </a:r>
          </a:p>
        </p:txBody>
      </p:sp>
    </p:spTree>
    <p:extLst>
      <p:ext uri="{BB962C8B-B14F-4D97-AF65-F5344CB8AC3E}">
        <p14:creationId xmlns:p14="http://schemas.microsoft.com/office/powerpoint/2010/main" val="44728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ounded Rectangle 24"/>
          <p:cNvSpPr/>
          <p:nvPr/>
        </p:nvSpPr>
        <p:spPr bwMode="auto">
          <a:xfrm>
            <a:off x="503239" y="2930434"/>
            <a:ext cx="8137524" cy="3414803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2" charset="0"/>
              </a:rPr>
              <a:t> </a:t>
            </a:r>
          </a:p>
        </p:txBody>
      </p:sp>
      <p:sp>
        <p:nvSpPr>
          <p:cNvPr id="24" name="Rounded Rectangle 23"/>
          <p:cNvSpPr/>
          <p:nvPr/>
        </p:nvSpPr>
        <p:spPr bwMode="auto">
          <a:xfrm>
            <a:off x="503239" y="512763"/>
            <a:ext cx="8137524" cy="2193019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2" charset="0"/>
              </a:rPr>
              <a:t> 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628650" y="3071286"/>
            <a:ext cx="7886700" cy="540000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r>
              <a:rPr lang="en-US" sz="3600" dirty="0">
                <a:latin typeface="Twinkl SemiBold" pitchFamily="2" charset="0"/>
              </a:rPr>
              <a:t>Success Criteria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628648" y="734785"/>
            <a:ext cx="7886700" cy="540000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r>
              <a:rPr lang="en-US" sz="3600" dirty="0">
                <a:latin typeface="Twinkl SemiBold" pitchFamily="2" charset="0"/>
              </a:rPr>
              <a:t>Aim</a:t>
            </a:r>
          </a:p>
        </p:txBody>
      </p:sp>
      <p:sp>
        <p:nvSpPr>
          <p:cNvPr id="16" name="Content Placeholder 15"/>
          <p:cNvSpPr>
            <a:spLocks noGrp="1"/>
          </p:cNvSpPr>
          <p:nvPr>
            <p:ph idx="1"/>
          </p:nvPr>
        </p:nvSpPr>
        <p:spPr>
          <a:xfrm>
            <a:off x="628650" y="1127760"/>
            <a:ext cx="7886700" cy="1409700"/>
          </a:xfrm>
        </p:spPr>
        <p:txBody>
          <a:bodyPr>
            <a:normAutofit/>
          </a:bodyPr>
          <a:lstStyle/>
          <a:p>
            <a:r>
              <a:rPr lang="en-GB" dirty="0"/>
              <a:t>I understand how the Bible is organised and can navigate my way around it. </a:t>
            </a:r>
          </a:p>
        </p:txBody>
      </p:sp>
      <p:sp>
        <p:nvSpPr>
          <p:cNvPr id="20" name="Content Placeholder 15"/>
          <p:cNvSpPr txBox="1">
            <a:spLocks/>
          </p:cNvSpPr>
          <p:nvPr/>
        </p:nvSpPr>
        <p:spPr>
          <a:xfrm>
            <a:off x="628650" y="3466803"/>
            <a:ext cx="7886700" cy="1409700"/>
          </a:xfrm>
          <a:prstGeom prst="rect">
            <a:avLst/>
          </a:prstGeom>
          <a:noFill/>
          <a:ln w="25400">
            <a:noFill/>
          </a:ln>
        </p:spPr>
        <p:txBody>
          <a:bodyPr vert="horz" lIns="180000" tIns="252000" rIns="252000" bIns="18000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latin typeface="Twinkl" pitchFamily="2" charset="0"/>
              </a:rPr>
              <a:t>I can explain what the Bible is and the two key sections.</a:t>
            </a:r>
          </a:p>
          <a:p>
            <a:r>
              <a:rPr lang="en-GB" dirty="0">
                <a:latin typeface="Twinkl" pitchFamily="2" charset="0"/>
              </a:rPr>
              <a:t>I can locate passages within the Bible.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800" y="612000"/>
            <a:ext cx="864000" cy="8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6753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8" y="485773"/>
            <a:ext cx="8220075" cy="869367"/>
          </a:xfrm>
        </p:spPr>
        <p:txBody>
          <a:bodyPr>
            <a:noAutofit/>
          </a:bodyPr>
          <a:lstStyle/>
          <a:p>
            <a:r>
              <a:rPr lang="en-GB" sz="2800" dirty="0"/>
              <a:t>Library</a:t>
            </a:r>
          </a:p>
        </p:txBody>
      </p:sp>
      <p:sp>
        <p:nvSpPr>
          <p:cNvPr id="12" name="Rectangle 11"/>
          <p:cNvSpPr/>
          <p:nvPr/>
        </p:nvSpPr>
        <p:spPr>
          <a:xfrm>
            <a:off x="755650" y="1514208"/>
            <a:ext cx="7632700" cy="577554"/>
          </a:xfrm>
          <a:prstGeom prst="rect">
            <a:avLst/>
          </a:prstGeom>
          <a:solidFill>
            <a:srgbClr val="EBE0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Twinkl" pitchFamily="2" charset="0"/>
              </a:rPr>
              <a:t>What is within a library? </a:t>
            </a:r>
          </a:p>
        </p:txBody>
      </p:sp>
      <p:sp>
        <p:nvSpPr>
          <p:cNvPr id="13" name="Rectangle 12"/>
          <p:cNvSpPr/>
          <p:nvPr/>
        </p:nvSpPr>
        <p:spPr>
          <a:xfrm>
            <a:off x="755650" y="2091762"/>
            <a:ext cx="7632700" cy="843933"/>
          </a:xfrm>
          <a:prstGeom prst="rect">
            <a:avLst/>
          </a:prstGeom>
          <a:solidFill>
            <a:srgbClr val="EACC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60000" rIns="1260000"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Twinkl" pitchFamily="2" charset="0"/>
              </a:rPr>
              <a:t>Books!</a:t>
            </a:r>
          </a:p>
        </p:txBody>
      </p:sp>
      <p:sp>
        <p:nvSpPr>
          <p:cNvPr id="14" name="Rectangle 13"/>
          <p:cNvSpPr/>
          <p:nvPr/>
        </p:nvSpPr>
        <p:spPr>
          <a:xfrm>
            <a:off x="755650" y="3011178"/>
            <a:ext cx="7632700" cy="577554"/>
          </a:xfrm>
          <a:prstGeom prst="rect">
            <a:avLst/>
          </a:prstGeom>
          <a:solidFill>
            <a:srgbClr val="EBE0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Twinkl" pitchFamily="2" charset="0"/>
              </a:rPr>
              <a:t>The Christian Holy Book is called the Bible.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755650" y="3429000"/>
            <a:ext cx="7632700" cy="2827098"/>
            <a:chOff x="755650" y="3429000"/>
            <a:chExt cx="7632700" cy="2827098"/>
          </a:xfrm>
        </p:grpSpPr>
        <p:sp>
          <p:nvSpPr>
            <p:cNvPr id="11" name="Rectangle 10"/>
            <p:cNvSpPr/>
            <p:nvPr/>
          </p:nvSpPr>
          <p:spPr>
            <a:xfrm>
              <a:off x="755650" y="3588732"/>
              <a:ext cx="3816350" cy="2504093"/>
            </a:xfrm>
            <a:prstGeom prst="rect">
              <a:avLst/>
            </a:prstGeom>
            <a:solidFill>
              <a:srgbClr val="EACC8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>
                  <a:solidFill>
                    <a:schemeClr val="tx1"/>
                  </a:solidFill>
                  <a:latin typeface="Twinkl" pitchFamily="2" charset="0"/>
                </a:rPr>
                <a:t>It is a library of </a:t>
              </a:r>
              <a:r>
                <a:rPr lang="en-GB" dirty="0">
                  <a:solidFill>
                    <a:schemeClr val="tx1"/>
                  </a:solidFill>
                  <a:latin typeface="Twinkl SemiBold" pitchFamily="2" charset="0"/>
                </a:rPr>
                <a:t>66 books</a:t>
              </a:r>
              <a:r>
                <a:rPr lang="en-GB" dirty="0">
                  <a:solidFill>
                    <a:schemeClr val="tx1"/>
                  </a:solidFill>
                  <a:latin typeface="Twinkl" pitchFamily="2" charset="0"/>
                </a:rPr>
                <a:t>.</a:t>
              </a: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4572000" y="3588732"/>
              <a:ext cx="3816350" cy="2504093"/>
            </a:xfrm>
            <a:prstGeom prst="rect">
              <a:avLst/>
            </a:prstGeom>
            <a:solidFill>
              <a:srgbClr val="F7EB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  <a:latin typeface="Twinkl" pitchFamily="2" charset="0"/>
              </a:endParaRPr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05775" y="3429000"/>
              <a:ext cx="3548801" cy="282709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84492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8" y="485773"/>
            <a:ext cx="8220075" cy="869367"/>
          </a:xfrm>
        </p:spPr>
        <p:txBody>
          <a:bodyPr>
            <a:noAutofit/>
          </a:bodyPr>
          <a:lstStyle/>
          <a:p>
            <a:r>
              <a:rPr lang="en-GB" sz="2800" dirty="0"/>
              <a:t>Library</a:t>
            </a:r>
          </a:p>
        </p:txBody>
      </p:sp>
      <p:grpSp>
        <p:nvGrpSpPr>
          <p:cNvPr id="22" name="Group 21"/>
          <p:cNvGrpSpPr/>
          <p:nvPr/>
        </p:nvGrpSpPr>
        <p:grpSpPr>
          <a:xfrm>
            <a:off x="755650" y="3011178"/>
            <a:ext cx="7632700" cy="3244920"/>
            <a:chOff x="755650" y="1355140"/>
            <a:chExt cx="7632700" cy="3244920"/>
          </a:xfrm>
        </p:grpSpPr>
        <p:sp>
          <p:nvSpPr>
            <p:cNvPr id="14" name="Rectangle 13"/>
            <p:cNvSpPr/>
            <p:nvPr/>
          </p:nvSpPr>
          <p:spPr>
            <a:xfrm>
              <a:off x="755650" y="1355140"/>
              <a:ext cx="7632700" cy="577554"/>
            </a:xfrm>
            <a:prstGeom prst="rect">
              <a:avLst/>
            </a:prstGeom>
            <a:solidFill>
              <a:srgbClr val="EBE0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>
                  <a:solidFill>
                    <a:schemeClr val="tx1"/>
                  </a:solidFill>
                  <a:latin typeface="Twinkl" pitchFamily="2" charset="0"/>
                </a:rPr>
                <a:t>The Christian Holy Book is called the Bible.</a:t>
              </a: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755650" y="1932694"/>
              <a:ext cx="3816350" cy="2504093"/>
            </a:xfrm>
            <a:prstGeom prst="rect">
              <a:avLst/>
            </a:prstGeom>
            <a:solidFill>
              <a:srgbClr val="EACC8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>
                  <a:solidFill>
                    <a:schemeClr val="tx1"/>
                  </a:solidFill>
                  <a:latin typeface="Twinkl" pitchFamily="2" charset="0"/>
                </a:rPr>
                <a:t>It is a library of </a:t>
              </a:r>
              <a:r>
                <a:rPr lang="en-GB" dirty="0">
                  <a:solidFill>
                    <a:schemeClr val="tx1"/>
                  </a:solidFill>
                  <a:latin typeface="Twinkl SemiBold" pitchFamily="2" charset="0"/>
                </a:rPr>
                <a:t>66 books</a:t>
              </a:r>
              <a:r>
                <a:rPr lang="en-GB" dirty="0">
                  <a:solidFill>
                    <a:schemeClr val="tx1"/>
                  </a:solidFill>
                  <a:latin typeface="Twinkl" pitchFamily="2" charset="0"/>
                </a:rPr>
                <a:t>.</a:t>
              </a: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4572000" y="1932694"/>
              <a:ext cx="3816350" cy="2504093"/>
            </a:xfrm>
            <a:prstGeom prst="rect">
              <a:avLst/>
            </a:prstGeom>
            <a:solidFill>
              <a:srgbClr val="F7EB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  <a:latin typeface="Twinkl" pitchFamily="2" charset="0"/>
              </a:endParaRPr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05775" y="1772962"/>
              <a:ext cx="3548801" cy="2827098"/>
            </a:xfrm>
            <a:prstGeom prst="rect">
              <a:avLst/>
            </a:prstGeom>
          </p:spPr>
        </p:pic>
      </p:grpSp>
      <p:pic>
        <p:nvPicPr>
          <p:cNvPr id="9" name="Whole Class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0751" y="612000"/>
            <a:ext cx="1238498" cy="864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235083" y="5624567"/>
            <a:ext cx="5597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latin typeface="Twinkl" pitchFamily="2" charset="0"/>
              </a:rPr>
              <a:t>law</a:t>
            </a:r>
            <a:endParaRPr lang="en-GB" dirty="0"/>
          </a:p>
        </p:txBody>
      </p:sp>
      <p:sp>
        <p:nvSpPr>
          <p:cNvPr id="10" name="Rectangle 9"/>
          <p:cNvSpPr/>
          <p:nvPr/>
        </p:nvSpPr>
        <p:spPr>
          <a:xfrm>
            <a:off x="4927239" y="5591895"/>
            <a:ext cx="21499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latin typeface="Twinkl" pitchFamily="2" charset="0"/>
              </a:rPr>
              <a:t>poetry and wisdom</a:t>
            </a:r>
          </a:p>
        </p:txBody>
      </p:sp>
      <p:sp>
        <p:nvSpPr>
          <p:cNvPr id="17" name="Rectangle 16"/>
          <p:cNvSpPr/>
          <p:nvPr/>
        </p:nvSpPr>
        <p:spPr>
          <a:xfrm>
            <a:off x="997907" y="5591895"/>
            <a:ext cx="11128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latin typeface="Twinkl" pitchFamily="2" charset="0"/>
              </a:rPr>
              <a:t>prophecy</a:t>
            </a:r>
            <a:endParaRPr lang="en-GB" dirty="0"/>
          </a:p>
        </p:txBody>
      </p:sp>
      <p:sp>
        <p:nvSpPr>
          <p:cNvPr id="7" name="Rectangle 6"/>
          <p:cNvSpPr/>
          <p:nvPr/>
        </p:nvSpPr>
        <p:spPr>
          <a:xfrm>
            <a:off x="2221492" y="4942489"/>
            <a:ext cx="9028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latin typeface="Twinkl" pitchFamily="2" charset="0"/>
              </a:rPr>
              <a:t>history</a:t>
            </a:r>
            <a:endParaRPr lang="en-GB" dirty="0"/>
          </a:p>
        </p:txBody>
      </p:sp>
      <p:sp>
        <p:nvSpPr>
          <p:cNvPr id="15" name="Rectangle 14"/>
          <p:cNvSpPr/>
          <p:nvPr/>
        </p:nvSpPr>
        <p:spPr>
          <a:xfrm>
            <a:off x="7187969" y="4942489"/>
            <a:ext cx="8146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latin typeface="Twinkl" pitchFamily="2" charset="0"/>
              </a:rPr>
              <a:t>letters</a:t>
            </a:r>
            <a:endParaRPr lang="en-GB" dirty="0"/>
          </a:p>
        </p:txBody>
      </p:sp>
      <p:sp>
        <p:nvSpPr>
          <p:cNvPr id="18" name="Rectangle 17"/>
          <p:cNvSpPr/>
          <p:nvPr/>
        </p:nvSpPr>
        <p:spPr>
          <a:xfrm>
            <a:off x="3905632" y="4942489"/>
            <a:ext cx="9108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latin typeface="Twinkl" pitchFamily="2" charset="0"/>
              </a:rPr>
              <a:t>gospels</a:t>
            </a:r>
            <a:endParaRPr lang="en-GB" dirty="0"/>
          </a:p>
        </p:txBody>
      </p:sp>
      <p:sp>
        <p:nvSpPr>
          <p:cNvPr id="19" name="Rectangle 18"/>
          <p:cNvSpPr/>
          <p:nvPr/>
        </p:nvSpPr>
        <p:spPr>
          <a:xfrm>
            <a:off x="815156" y="4460343"/>
            <a:ext cx="18998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latin typeface="Twinkl SemiBold" pitchFamily="2" charset="0"/>
              </a:rPr>
              <a:t>Bible Categories:</a:t>
            </a:r>
          </a:p>
        </p:txBody>
      </p:sp>
    </p:spTree>
    <p:extLst>
      <p:ext uri="{BB962C8B-B14F-4D97-AF65-F5344CB8AC3E}">
        <p14:creationId xmlns:p14="http://schemas.microsoft.com/office/powerpoint/2010/main" val="1084319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44444E-6 L 0 -0.2541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7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7" grpId="0"/>
      <p:bldP spid="7" grpId="0"/>
      <p:bldP spid="15" grpId="0"/>
      <p:bldP spid="18" grpId="0"/>
      <p:bldP spid="1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8" y="485773"/>
            <a:ext cx="8220075" cy="844473"/>
          </a:xfrm>
        </p:spPr>
        <p:txBody>
          <a:bodyPr>
            <a:noAutofit/>
          </a:bodyPr>
          <a:lstStyle/>
          <a:p>
            <a:r>
              <a:rPr lang="en-GB" sz="2800" dirty="0"/>
              <a:t>Library</a:t>
            </a:r>
          </a:p>
        </p:txBody>
      </p:sp>
      <p:sp>
        <p:nvSpPr>
          <p:cNvPr id="12" name="Rectangle 11"/>
          <p:cNvSpPr/>
          <p:nvPr/>
        </p:nvSpPr>
        <p:spPr>
          <a:xfrm>
            <a:off x="755650" y="1330248"/>
            <a:ext cx="7632700" cy="664016"/>
          </a:xfrm>
          <a:prstGeom prst="rect">
            <a:avLst/>
          </a:prstGeom>
          <a:solidFill>
            <a:srgbClr val="80C1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24000" tIns="46800" rIns="324000"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Twinkl" pitchFamily="2" charset="0"/>
              </a:rPr>
              <a:t>The books of the Bible are split into two sections</a:t>
            </a:r>
          </a:p>
        </p:txBody>
      </p:sp>
      <p:sp>
        <p:nvSpPr>
          <p:cNvPr id="15" name="Rectangle 14"/>
          <p:cNvSpPr/>
          <p:nvPr/>
        </p:nvSpPr>
        <p:spPr>
          <a:xfrm>
            <a:off x="755650" y="5225143"/>
            <a:ext cx="7632700" cy="867682"/>
          </a:xfrm>
          <a:prstGeom prst="rect">
            <a:avLst/>
          </a:prstGeom>
          <a:solidFill>
            <a:srgbClr val="BADE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0" rIns="900000"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Twinkl" pitchFamily="2" charset="0"/>
              </a:rPr>
              <a:t>It was written over a period of 2000 years by 40 different authors, and it is now in 2018 languages.</a:t>
            </a:r>
          </a:p>
        </p:txBody>
      </p:sp>
      <p:pic>
        <p:nvPicPr>
          <p:cNvPr id="20" name="Whole Class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0751" y="612000"/>
            <a:ext cx="1238498" cy="864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7638" y="2146203"/>
            <a:ext cx="2648723" cy="293700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28725" y="2266950"/>
            <a:ext cx="12763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Law</a:t>
            </a:r>
            <a:endParaRPr lang="en-GB" dirty="0"/>
          </a:p>
        </p:txBody>
      </p:sp>
      <p:sp>
        <p:nvSpPr>
          <p:cNvPr id="8" name="TextBox 7"/>
          <p:cNvSpPr txBox="1"/>
          <p:nvPr/>
        </p:nvSpPr>
        <p:spPr>
          <a:xfrm>
            <a:off x="1228725" y="2773252"/>
            <a:ext cx="12763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History</a:t>
            </a:r>
            <a:endParaRPr lang="en-GB" dirty="0"/>
          </a:p>
        </p:txBody>
      </p:sp>
      <p:sp>
        <p:nvSpPr>
          <p:cNvPr id="9" name="TextBox 8"/>
          <p:cNvSpPr txBox="1"/>
          <p:nvPr/>
        </p:nvSpPr>
        <p:spPr>
          <a:xfrm>
            <a:off x="1228725" y="3279555"/>
            <a:ext cx="12763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Poetry</a:t>
            </a:r>
            <a:endParaRPr lang="en-GB" dirty="0"/>
          </a:p>
        </p:txBody>
      </p:sp>
      <p:sp>
        <p:nvSpPr>
          <p:cNvPr id="10" name="TextBox 9"/>
          <p:cNvSpPr txBox="1"/>
          <p:nvPr/>
        </p:nvSpPr>
        <p:spPr>
          <a:xfrm>
            <a:off x="962025" y="3785858"/>
            <a:ext cx="18097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Major Prophets</a:t>
            </a:r>
            <a:endParaRPr lang="en-GB" dirty="0"/>
          </a:p>
        </p:txBody>
      </p:sp>
      <p:sp>
        <p:nvSpPr>
          <p:cNvPr id="13" name="TextBox 12"/>
          <p:cNvSpPr txBox="1"/>
          <p:nvPr/>
        </p:nvSpPr>
        <p:spPr>
          <a:xfrm>
            <a:off x="962025" y="4292160"/>
            <a:ext cx="18097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Minor Prophets</a:t>
            </a:r>
            <a:endParaRPr lang="en-GB" dirty="0"/>
          </a:p>
        </p:txBody>
      </p:sp>
      <p:sp>
        <p:nvSpPr>
          <p:cNvPr id="14" name="TextBox 13"/>
          <p:cNvSpPr txBox="1"/>
          <p:nvPr/>
        </p:nvSpPr>
        <p:spPr>
          <a:xfrm>
            <a:off x="6467475" y="2266950"/>
            <a:ext cx="12763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Gospels</a:t>
            </a:r>
            <a:endParaRPr lang="en-GB" dirty="0"/>
          </a:p>
        </p:txBody>
      </p:sp>
      <p:sp>
        <p:nvSpPr>
          <p:cNvPr id="16" name="TextBox 15"/>
          <p:cNvSpPr txBox="1"/>
          <p:nvPr/>
        </p:nvSpPr>
        <p:spPr>
          <a:xfrm>
            <a:off x="6229350" y="2773253"/>
            <a:ext cx="175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Church History</a:t>
            </a:r>
            <a:endParaRPr lang="en-GB" dirty="0"/>
          </a:p>
        </p:txBody>
      </p:sp>
      <p:sp>
        <p:nvSpPr>
          <p:cNvPr id="17" name="TextBox 16"/>
          <p:cNvSpPr txBox="1"/>
          <p:nvPr/>
        </p:nvSpPr>
        <p:spPr>
          <a:xfrm>
            <a:off x="6296025" y="3279556"/>
            <a:ext cx="1619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Pauline Letters</a:t>
            </a:r>
            <a:endParaRPr lang="en-GB" dirty="0"/>
          </a:p>
        </p:txBody>
      </p:sp>
      <p:sp>
        <p:nvSpPr>
          <p:cNvPr id="18" name="TextBox 17"/>
          <p:cNvSpPr txBox="1"/>
          <p:nvPr/>
        </p:nvSpPr>
        <p:spPr>
          <a:xfrm>
            <a:off x="6296025" y="3785859"/>
            <a:ext cx="1619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Letters</a:t>
            </a:r>
            <a:endParaRPr lang="en-GB" dirty="0"/>
          </a:p>
        </p:txBody>
      </p:sp>
      <p:sp>
        <p:nvSpPr>
          <p:cNvPr id="19" name="TextBox 18"/>
          <p:cNvSpPr txBox="1"/>
          <p:nvPr/>
        </p:nvSpPr>
        <p:spPr>
          <a:xfrm>
            <a:off x="6467475" y="4292160"/>
            <a:ext cx="12763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Prophecy</a:t>
            </a:r>
            <a:endParaRPr lang="en-GB" dirty="0"/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2219325" y="2451616"/>
            <a:ext cx="933450" cy="184666"/>
          </a:xfrm>
          <a:prstGeom prst="straightConnector1">
            <a:avLst/>
          </a:prstGeom>
          <a:ln w="19050">
            <a:solidFill>
              <a:srgbClr val="76C07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>
            <a:off x="2238182" y="3005613"/>
            <a:ext cx="914593" cy="321637"/>
          </a:xfrm>
          <a:prstGeom prst="straightConnector1">
            <a:avLst/>
          </a:prstGeom>
          <a:ln w="19050">
            <a:solidFill>
              <a:srgbClr val="C779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>
            <a:off x="2238182" y="3488067"/>
            <a:ext cx="1009456" cy="386084"/>
          </a:xfrm>
          <a:prstGeom prst="straightConnector1">
            <a:avLst/>
          </a:prstGeom>
          <a:ln w="19050">
            <a:solidFill>
              <a:srgbClr val="FC7F7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>
            <a:off x="2676524" y="3986242"/>
            <a:ext cx="1285876" cy="178108"/>
          </a:xfrm>
          <a:prstGeom prst="straightConnector1">
            <a:avLst/>
          </a:prstGeom>
          <a:ln w="19050">
            <a:solidFill>
              <a:srgbClr val="F8E39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>
            <a:off x="2676524" y="4489677"/>
            <a:ext cx="571114" cy="111436"/>
          </a:xfrm>
          <a:prstGeom prst="straightConnector1">
            <a:avLst/>
          </a:prstGeom>
          <a:ln w="19050">
            <a:solidFill>
              <a:srgbClr val="EBB85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flipH="1">
            <a:off x="5194300" y="2428758"/>
            <a:ext cx="1454536" cy="207524"/>
          </a:xfrm>
          <a:prstGeom prst="straightConnector1">
            <a:avLst/>
          </a:prstGeom>
          <a:ln w="19050">
            <a:solidFill>
              <a:srgbClr val="D1796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 flipH="1" flipV="1">
            <a:off x="5571067" y="2773252"/>
            <a:ext cx="791633" cy="166884"/>
          </a:xfrm>
          <a:prstGeom prst="straightConnector1">
            <a:avLst/>
          </a:prstGeom>
          <a:ln w="19050">
            <a:solidFill>
              <a:srgbClr val="49CEB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 flipH="1">
            <a:off x="5499100" y="3436847"/>
            <a:ext cx="863601" cy="41577"/>
          </a:xfrm>
          <a:prstGeom prst="straightConnector1">
            <a:avLst/>
          </a:prstGeom>
          <a:ln w="19050">
            <a:solidFill>
              <a:srgbClr val="667BD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 flipH="1">
            <a:off x="5419393" y="3970189"/>
            <a:ext cx="1288471" cy="427350"/>
          </a:xfrm>
          <a:prstGeom prst="straightConnector1">
            <a:avLst/>
          </a:prstGeom>
          <a:ln w="19050">
            <a:solidFill>
              <a:srgbClr val="6AC5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 flipH="1">
            <a:off x="5715000" y="4435737"/>
            <a:ext cx="905262" cy="109658"/>
          </a:xfrm>
          <a:prstGeom prst="straightConnector1">
            <a:avLst/>
          </a:prstGeom>
          <a:ln w="19050">
            <a:solidFill>
              <a:srgbClr val="A7FE6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/>
          <p:nvPr/>
        </p:nvCxnSpPr>
        <p:spPr>
          <a:xfrm flipH="1">
            <a:off x="5715000" y="3435770"/>
            <a:ext cx="647701" cy="459241"/>
          </a:xfrm>
          <a:prstGeom prst="straightConnector1">
            <a:avLst/>
          </a:prstGeom>
          <a:ln w="19050">
            <a:solidFill>
              <a:srgbClr val="667BD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25522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3" grpId="0"/>
      <p:bldP spid="8" grpId="0"/>
      <p:bldP spid="9" grpId="0"/>
      <p:bldP spid="10" grpId="0"/>
      <p:bldP spid="13" grpId="0"/>
      <p:bldP spid="14" grpId="0"/>
      <p:bldP spid="16" grpId="0"/>
      <p:bldP spid="17" grpId="0"/>
      <p:bldP spid="18" grpId="0"/>
      <p:bldP spid="1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4567235" y="1330246"/>
            <a:ext cx="3816350" cy="4762579"/>
          </a:xfrm>
          <a:prstGeom prst="rect">
            <a:avLst/>
          </a:prstGeom>
          <a:solidFill>
            <a:srgbClr val="EACC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0" rIns="900000" rtlCol="0" anchor="ctr"/>
          <a:lstStyle/>
          <a:p>
            <a:pPr algn="ctr"/>
            <a:endParaRPr lang="en-GB" dirty="0">
              <a:solidFill>
                <a:schemeClr val="tx1"/>
              </a:solidFill>
              <a:latin typeface="Twinkl" pitchFamily="2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8" y="485773"/>
            <a:ext cx="8220075" cy="844473"/>
          </a:xfrm>
        </p:spPr>
        <p:txBody>
          <a:bodyPr>
            <a:noAutofit/>
          </a:bodyPr>
          <a:lstStyle/>
          <a:p>
            <a:r>
              <a:rPr lang="en-GB" sz="2800" dirty="0"/>
              <a:t>Old Testament</a:t>
            </a:r>
          </a:p>
        </p:txBody>
      </p:sp>
      <p:sp>
        <p:nvSpPr>
          <p:cNvPr id="17" name="Rectangle 16"/>
          <p:cNvSpPr/>
          <p:nvPr/>
        </p:nvSpPr>
        <p:spPr>
          <a:xfrm>
            <a:off x="755650" y="1330246"/>
            <a:ext cx="3816350" cy="4762579"/>
          </a:xfrm>
          <a:prstGeom prst="rect">
            <a:avLst/>
          </a:prstGeom>
          <a:solidFill>
            <a:srgbClr val="EACC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0" rIns="900000" rtlCol="0" anchor="ctr"/>
          <a:lstStyle/>
          <a:p>
            <a:pPr algn="ctr"/>
            <a:endParaRPr lang="en-GB" dirty="0">
              <a:solidFill>
                <a:schemeClr val="tx1"/>
              </a:solidFill>
              <a:latin typeface="Twinkl" pitchFamily="2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132393" y="1869893"/>
            <a:ext cx="306286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dirty="0">
                <a:latin typeface="Twinkl" pitchFamily="2" charset="0"/>
              </a:rPr>
              <a:t>The Old Testament is the first (and biggest) part of the Bible.</a:t>
            </a:r>
          </a:p>
        </p:txBody>
      </p:sp>
      <p:sp>
        <p:nvSpPr>
          <p:cNvPr id="18" name="Rectangle 17"/>
          <p:cNvSpPr/>
          <p:nvPr/>
        </p:nvSpPr>
        <p:spPr>
          <a:xfrm>
            <a:off x="1132393" y="3385774"/>
            <a:ext cx="30628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dirty="0">
                <a:latin typeface="Twinkl" pitchFamily="2" charset="0"/>
              </a:rPr>
              <a:t>It is made up </a:t>
            </a:r>
            <a:r>
              <a:rPr lang="en-GB" dirty="0" smtClean="0">
                <a:latin typeface="Twinkl" pitchFamily="2" charset="0"/>
              </a:rPr>
              <a:t>of 39 </a:t>
            </a:r>
            <a:r>
              <a:rPr lang="en-GB" dirty="0">
                <a:latin typeface="Twinkl" pitchFamily="2" charset="0"/>
              </a:rPr>
              <a:t>different books.</a:t>
            </a:r>
          </a:p>
        </p:txBody>
      </p:sp>
      <p:sp>
        <p:nvSpPr>
          <p:cNvPr id="19" name="Rectangle 18"/>
          <p:cNvSpPr/>
          <p:nvPr/>
        </p:nvSpPr>
        <p:spPr>
          <a:xfrm>
            <a:off x="1132393" y="4624656"/>
            <a:ext cx="306286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dirty="0">
                <a:latin typeface="Twinkl" pitchFamily="2" charset="0"/>
              </a:rPr>
              <a:t>These books were written between 1200 and 100 BC (before Jesus was born).</a:t>
            </a:r>
          </a:p>
        </p:txBody>
      </p:sp>
      <p:sp>
        <p:nvSpPr>
          <p:cNvPr id="21" name="Rectangle 20"/>
          <p:cNvSpPr/>
          <p:nvPr/>
        </p:nvSpPr>
        <p:spPr>
          <a:xfrm>
            <a:off x="4809768" y="1875085"/>
            <a:ext cx="3331284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dirty="0">
                <a:latin typeface="Twinkl" pitchFamily="2" charset="0"/>
              </a:rPr>
              <a:t>The Old Testament is a collection of writing by ancient Israelites. It was originally written in Hebrew (language of the Israelites) and Aramaic (language of the Assyrians from Syria).</a:t>
            </a:r>
          </a:p>
        </p:txBody>
      </p:sp>
      <p:sp>
        <p:nvSpPr>
          <p:cNvPr id="24" name="Rectangle 23"/>
          <p:cNvSpPr/>
          <p:nvPr/>
        </p:nvSpPr>
        <p:spPr>
          <a:xfrm>
            <a:off x="4809768" y="4624656"/>
            <a:ext cx="333128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dirty="0">
                <a:latin typeface="Twinkl" pitchFamily="2" charset="0"/>
              </a:rPr>
              <a:t>The Old Testament contains guidance, instructions, stories and sayings of prophets.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4572000" y="1330246"/>
            <a:ext cx="3816350" cy="4762579"/>
            <a:chOff x="4572000" y="1330246"/>
            <a:chExt cx="3816350" cy="4762579"/>
          </a:xfrm>
        </p:grpSpPr>
        <p:sp>
          <p:nvSpPr>
            <p:cNvPr id="15" name="Rectangle 14"/>
            <p:cNvSpPr/>
            <p:nvPr/>
          </p:nvSpPr>
          <p:spPr>
            <a:xfrm>
              <a:off x="4572000" y="1330246"/>
              <a:ext cx="3816350" cy="4762579"/>
            </a:xfrm>
            <a:prstGeom prst="rect">
              <a:avLst/>
            </a:prstGeom>
            <a:solidFill>
              <a:srgbClr val="FAF3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0" rIns="900000" rtlCol="0" anchor="ctr"/>
            <a:lstStyle/>
            <a:p>
              <a:pPr algn="ctr"/>
              <a:endParaRPr lang="en-GB" dirty="0">
                <a:solidFill>
                  <a:schemeClr val="tx1"/>
                </a:solidFill>
                <a:latin typeface="Twinkl" pitchFamily="2" charset="0"/>
              </a:endParaRPr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19298" y="1869893"/>
              <a:ext cx="3321753" cy="3683285"/>
            </a:xfrm>
            <a:prstGeom prst="rect">
              <a:avLst/>
            </a:prstGeom>
          </p:spPr>
        </p:pic>
      </p:grpSp>
      <p:pic>
        <p:nvPicPr>
          <p:cNvPr id="20" name="Whole Class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0751" y="612000"/>
            <a:ext cx="1238498" cy="864000"/>
          </a:xfrm>
          <a:prstGeom prst="rect">
            <a:avLst/>
          </a:prstGeom>
        </p:spPr>
      </p:pic>
      <p:sp>
        <p:nvSpPr>
          <p:cNvPr id="25" name="bg"/>
          <p:cNvSpPr/>
          <p:nvPr/>
        </p:nvSpPr>
        <p:spPr>
          <a:xfrm>
            <a:off x="-161108" y="-124097"/>
            <a:ext cx="9466217" cy="7106194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26" name="Group 25"/>
          <p:cNvGrpSpPr/>
          <p:nvPr/>
        </p:nvGrpSpPr>
        <p:grpSpPr>
          <a:xfrm>
            <a:off x="1553563" y="1431753"/>
            <a:ext cx="6036875" cy="3994494"/>
            <a:chOff x="1553563" y="1431753"/>
            <a:chExt cx="6036875" cy="3994494"/>
          </a:xfrm>
        </p:grpSpPr>
        <p:sp>
          <p:nvSpPr>
            <p:cNvPr id="27" name="Thought Bubble: Cloud 26"/>
            <p:cNvSpPr/>
            <p:nvPr/>
          </p:nvSpPr>
          <p:spPr>
            <a:xfrm>
              <a:off x="1553563" y="1431753"/>
              <a:ext cx="6036875" cy="3994494"/>
            </a:xfrm>
            <a:prstGeom prst="cloudCallout">
              <a:avLst>
                <a:gd name="adj1" fmla="val -53667"/>
                <a:gd name="adj2" fmla="val 52357"/>
              </a:avLst>
            </a:prstGeom>
            <a:solidFill>
              <a:srgbClr val="EBE0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Rectangle 27"/>
            <p:cNvSpPr/>
            <p:nvPr/>
          </p:nvSpPr>
          <p:spPr>
            <a:xfrm>
              <a:off x="2286000" y="2521059"/>
              <a:ext cx="4572000" cy="1815882"/>
            </a:xfrm>
            <a:prstGeom prst="rect">
              <a:avLst/>
            </a:prstGeom>
            <a:ln>
              <a:noFill/>
            </a:ln>
          </p:spPr>
          <p:txBody>
            <a:bodyPr>
              <a:spAutoFit/>
            </a:bodyPr>
            <a:lstStyle/>
            <a:p>
              <a:pPr algn="ctr"/>
              <a:r>
                <a:rPr lang="en-GB" sz="2800" dirty="0">
                  <a:latin typeface="Twinkl" pitchFamily="2" charset="0"/>
                  <a:sym typeface="Wingdings" panose="05000000000000000000" pitchFamily="2" charset="2"/>
                </a:rPr>
                <a:t>Now you know what is in the Old Testament, what do you think will be in the New Testament?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2115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3.7037E-6 L -0.41771 -3.7037E-6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8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1" grpId="0"/>
      <p:bldP spid="24" grpId="0"/>
      <p:bldP spid="2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4567235" y="1330246"/>
            <a:ext cx="3816350" cy="4762579"/>
          </a:xfrm>
          <a:prstGeom prst="rect">
            <a:avLst/>
          </a:prstGeom>
          <a:solidFill>
            <a:srgbClr val="EACC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0" rIns="900000" rtlCol="0" anchor="ctr"/>
          <a:lstStyle/>
          <a:p>
            <a:pPr algn="ctr"/>
            <a:endParaRPr lang="en-GB" dirty="0">
              <a:solidFill>
                <a:schemeClr val="tx1"/>
              </a:solidFill>
              <a:latin typeface="Twinkl" pitchFamily="2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8" y="485773"/>
            <a:ext cx="8220075" cy="844473"/>
          </a:xfrm>
        </p:spPr>
        <p:txBody>
          <a:bodyPr>
            <a:noAutofit/>
          </a:bodyPr>
          <a:lstStyle/>
          <a:p>
            <a:r>
              <a:rPr lang="en-GB" sz="2800" dirty="0"/>
              <a:t>New Testament</a:t>
            </a:r>
          </a:p>
        </p:txBody>
      </p:sp>
      <p:sp>
        <p:nvSpPr>
          <p:cNvPr id="17" name="Rectangle 16"/>
          <p:cNvSpPr/>
          <p:nvPr/>
        </p:nvSpPr>
        <p:spPr>
          <a:xfrm>
            <a:off x="755650" y="1330246"/>
            <a:ext cx="3816350" cy="4762579"/>
          </a:xfrm>
          <a:prstGeom prst="rect">
            <a:avLst/>
          </a:prstGeom>
          <a:solidFill>
            <a:srgbClr val="EACC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0" rIns="900000" rtlCol="0" anchor="ctr"/>
          <a:lstStyle/>
          <a:p>
            <a:pPr algn="ctr"/>
            <a:endParaRPr lang="en-GB" dirty="0">
              <a:solidFill>
                <a:schemeClr val="tx1"/>
              </a:solidFill>
              <a:latin typeface="Twinkl" pitchFamily="2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132393" y="2127450"/>
            <a:ext cx="30628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dirty="0">
                <a:latin typeface="Twinkl" pitchFamily="2" charset="0"/>
              </a:rPr>
              <a:t>The New Testament is made up of 27 books.</a:t>
            </a:r>
          </a:p>
        </p:txBody>
      </p:sp>
      <p:sp>
        <p:nvSpPr>
          <p:cNvPr id="18" name="Rectangle 17"/>
          <p:cNvSpPr/>
          <p:nvPr/>
        </p:nvSpPr>
        <p:spPr>
          <a:xfrm>
            <a:off x="1132393" y="3819557"/>
            <a:ext cx="306286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dirty="0">
                <a:latin typeface="Twinkl" pitchFamily="2" charset="0"/>
              </a:rPr>
              <a:t>It was written between 50 and 100 AD (after Jesus was born).</a:t>
            </a:r>
          </a:p>
        </p:txBody>
      </p:sp>
      <p:sp>
        <p:nvSpPr>
          <p:cNvPr id="21" name="Rectangle 20"/>
          <p:cNvSpPr/>
          <p:nvPr/>
        </p:nvSpPr>
        <p:spPr>
          <a:xfrm>
            <a:off x="5296573" y="2126186"/>
            <a:ext cx="235767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dirty="0">
                <a:latin typeface="Twinkl" pitchFamily="2" charset="0"/>
              </a:rPr>
              <a:t>It was originally written in Greek.</a:t>
            </a:r>
          </a:p>
        </p:txBody>
      </p:sp>
      <p:sp>
        <p:nvSpPr>
          <p:cNvPr id="24" name="Rectangle 23"/>
          <p:cNvSpPr/>
          <p:nvPr/>
        </p:nvSpPr>
        <p:spPr>
          <a:xfrm>
            <a:off x="4809769" y="3819557"/>
            <a:ext cx="333128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dirty="0">
                <a:latin typeface="Twinkl" pitchFamily="2" charset="0"/>
              </a:rPr>
              <a:t>It contains stories of Jesus and letters written by Christian leaders to provide guidance to early church communities about how to live. 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4572000" y="1330246"/>
            <a:ext cx="3816350" cy="4762579"/>
            <a:chOff x="4572000" y="1330246"/>
            <a:chExt cx="3816350" cy="4762579"/>
          </a:xfrm>
        </p:grpSpPr>
        <p:sp>
          <p:nvSpPr>
            <p:cNvPr id="15" name="Rectangle 14"/>
            <p:cNvSpPr/>
            <p:nvPr/>
          </p:nvSpPr>
          <p:spPr>
            <a:xfrm>
              <a:off x="4572000" y="1330246"/>
              <a:ext cx="3816350" cy="4762579"/>
            </a:xfrm>
            <a:prstGeom prst="rect">
              <a:avLst/>
            </a:prstGeom>
            <a:solidFill>
              <a:srgbClr val="FAF3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0" rIns="900000" rtlCol="0" anchor="ctr"/>
            <a:lstStyle/>
            <a:p>
              <a:pPr algn="ctr"/>
              <a:endParaRPr lang="en-GB" dirty="0">
                <a:solidFill>
                  <a:schemeClr val="tx1"/>
                </a:solidFill>
                <a:latin typeface="Twinkl" pitchFamily="2" charset="0"/>
              </a:endParaRPr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19298" y="1869893"/>
              <a:ext cx="3321753" cy="3683285"/>
            </a:xfrm>
            <a:prstGeom prst="rect">
              <a:avLst/>
            </a:prstGeom>
          </p:spPr>
        </p:pic>
      </p:grpSp>
      <p:pic>
        <p:nvPicPr>
          <p:cNvPr id="20" name="Whole Class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0751" y="612000"/>
            <a:ext cx="1238498" cy="8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911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3.7037E-6 L -0.41771 -3.7037E-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8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1" grpId="0"/>
      <p:bldP spid="2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Whole Class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0751" y="612000"/>
            <a:ext cx="1238498" cy="864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1736" y="678790"/>
            <a:ext cx="4960528" cy="5500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98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8" y="485774"/>
            <a:ext cx="8220075" cy="843226"/>
          </a:xfrm>
        </p:spPr>
        <p:txBody>
          <a:bodyPr>
            <a:noAutofit/>
          </a:bodyPr>
          <a:lstStyle/>
          <a:p>
            <a:r>
              <a:rPr lang="en-GB" sz="2800" dirty="0"/>
              <a:t>Bible Hunt</a:t>
            </a:r>
          </a:p>
        </p:txBody>
      </p:sp>
      <p:sp>
        <p:nvSpPr>
          <p:cNvPr id="12" name="Rectangle 11"/>
          <p:cNvSpPr/>
          <p:nvPr/>
        </p:nvSpPr>
        <p:spPr>
          <a:xfrm>
            <a:off x="755650" y="1296613"/>
            <a:ext cx="7632700" cy="511639"/>
          </a:xfrm>
          <a:prstGeom prst="rect">
            <a:avLst/>
          </a:prstGeom>
          <a:solidFill>
            <a:srgbClr val="80C1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24000" tIns="46800" rIns="324000" rtlCol="0" anchor="ctr"/>
          <a:lstStyle/>
          <a:p>
            <a:pPr algn="ctr"/>
            <a:r>
              <a:rPr lang="en-GB" dirty="0" smtClean="0">
                <a:solidFill>
                  <a:schemeClr val="tx1"/>
                </a:solidFill>
                <a:latin typeface="Twinkl" pitchFamily="2" charset="0"/>
              </a:rPr>
              <a:t>Instructions</a:t>
            </a:r>
            <a:endParaRPr lang="en-GB" dirty="0">
              <a:solidFill>
                <a:schemeClr val="tx1"/>
              </a:solidFill>
              <a:latin typeface="Twinkl" pitchFamily="2" charset="0"/>
            </a:endParaRPr>
          </a:p>
        </p:txBody>
      </p:sp>
      <p:pic>
        <p:nvPicPr>
          <p:cNvPr id="17" name="Pairs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800" y="612000"/>
            <a:ext cx="864000" cy="864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8508" y="1808252"/>
            <a:ext cx="5146985" cy="3367518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755650" y="5175769"/>
            <a:ext cx="7632700" cy="917055"/>
          </a:xfrm>
          <a:prstGeom prst="rect">
            <a:avLst/>
          </a:prstGeom>
          <a:solidFill>
            <a:srgbClr val="80C1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6800" rIns="46800" bIns="46800"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Go to </a:t>
            </a:r>
            <a:r>
              <a:rPr lang="en-GB" b="1" dirty="0">
                <a:solidFill>
                  <a:schemeClr val="tx1"/>
                </a:solidFill>
              </a:rPr>
              <a:t>www.biblehub.com</a:t>
            </a:r>
            <a:r>
              <a:rPr lang="en-GB" dirty="0">
                <a:solidFill>
                  <a:schemeClr val="tx1"/>
                </a:solidFill>
              </a:rPr>
              <a:t> </a:t>
            </a:r>
            <a:endParaRPr lang="en-GB" dirty="0">
              <a:solidFill>
                <a:schemeClr val="tx1"/>
              </a:solidFill>
              <a:latin typeface="Twinkl" pitchFamily="2" charset="0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7145492" y="1807003"/>
            <a:ext cx="1242858" cy="3368766"/>
            <a:chOff x="7145492" y="1807004"/>
            <a:chExt cx="1242858" cy="3368766"/>
          </a:xfrm>
        </p:grpSpPr>
        <p:sp>
          <p:nvSpPr>
            <p:cNvPr id="11" name="Rectangle 10">
              <a:hlinkClick r:id="rId4" action="ppaction://hlinksldjump"/>
            </p:cNvPr>
            <p:cNvSpPr/>
            <p:nvPr/>
          </p:nvSpPr>
          <p:spPr>
            <a:xfrm>
              <a:off x="7145492" y="1807004"/>
              <a:ext cx="1242858" cy="3368766"/>
            </a:xfrm>
            <a:prstGeom prst="rect">
              <a:avLst/>
            </a:prstGeom>
            <a:solidFill>
              <a:srgbClr val="BADEF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6800" rIns="46800" bIns="828000" rtlCol="0" anchor="ctr"/>
            <a:lstStyle/>
            <a:p>
              <a:pPr algn="ctr"/>
              <a:endParaRPr lang="en-GB" dirty="0">
                <a:solidFill>
                  <a:schemeClr val="tx1"/>
                </a:solidFill>
                <a:latin typeface="Twinkl" pitchFamily="2" charset="0"/>
              </a:endParaRPr>
            </a:p>
          </p:txBody>
        </p:sp>
        <p:grpSp>
          <p:nvGrpSpPr>
            <p:cNvPr id="9" name="Group 8"/>
            <p:cNvGrpSpPr/>
            <p:nvPr/>
          </p:nvGrpSpPr>
          <p:grpSpPr>
            <a:xfrm>
              <a:off x="7398621" y="3003891"/>
              <a:ext cx="736600" cy="974993"/>
              <a:chOff x="7398621" y="3003891"/>
              <a:chExt cx="736600" cy="974993"/>
            </a:xfrm>
          </p:grpSpPr>
          <p:sp>
            <p:nvSpPr>
              <p:cNvPr id="18" name="Left Arrow 17">
                <a:hlinkClick r:id="rId4" action="ppaction://hlinksldjump"/>
              </p:cNvPr>
              <p:cNvSpPr/>
              <p:nvPr/>
            </p:nvSpPr>
            <p:spPr>
              <a:xfrm rot="10800000">
                <a:off x="7612543" y="3003891"/>
                <a:ext cx="308757" cy="516466"/>
              </a:xfrm>
              <a:prstGeom prst="leftArrow">
                <a:avLst>
                  <a:gd name="adj1" fmla="val 50000"/>
                  <a:gd name="adj2" fmla="val 100000"/>
                </a:avLst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>
                <a:off x="7398621" y="3609552"/>
                <a:ext cx="7366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dirty="0" smtClean="0"/>
                  <a:t>Next</a:t>
                </a:r>
                <a:endParaRPr lang="en-GB" dirty="0"/>
              </a:p>
            </p:txBody>
          </p:sp>
        </p:grpSp>
      </p:grpSp>
      <p:sp>
        <p:nvSpPr>
          <p:cNvPr id="22" name="Rounded Rectangle 21">
            <a:hlinkClick r:id="rId5" action="ppaction://hlinksldjump"/>
          </p:cNvPr>
          <p:cNvSpPr/>
          <p:nvPr/>
        </p:nvSpPr>
        <p:spPr>
          <a:xfrm>
            <a:off x="503238" y="475167"/>
            <a:ext cx="2654829" cy="770806"/>
          </a:xfrm>
          <a:prstGeom prst="roundRect">
            <a:avLst/>
          </a:prstGeom>
          <a:solidFill>
            <a:srgbClr val="EBE0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schemeClr val="tx1"/>
                </a:solidFill>
              </a:rPr>
              <a:t>Search using a Bible (offline)</a:t>
            </a:r>
            <a:endParaRPr lang="en-GB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6376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Twinkl Planit">
      <a:dk1>
        <a:srgbClr val="1C1C1C"/>
      </a:dk1>
      <a:lt1>
        <a:srgbClr val="FFFFFF"/>
      </a:lt1>
      <a:dk2>
        <a:srgbClr val="132A8C"/>
      </a:dk2>
      <a:lt2>
        <a:srgbClr val="E2E2E2"/>
      </a:lt2>
      <a:accent1>
        <a:srgbClr val="6B388C"/>
      </a:accent1>
      <a:accent2>
        <a:srgbClr val="E6236A"/>
      </a:accent2>
      <a:accent3>
        <a:srgbClr val="32B3A2"/>
      </a:accent3>
      <a:accent4>
        <a:srgbClr val="A21774"/>
      </a:accent4>
      <a:accent5>
        <a:srgbClr val="14B4E4"/>
      </a:accent5>
      <a:accent6>
        <a:srgbClr val="EE7918"/>
      </a:accent6>
      <a:hlink>
        <a:srgbClr val="14B4E4"/>
      </a:hlink>
      <a:folHlink>
        <a:srgbClr val="86CEFA"/>
      </a:folHlink>
    </a:clrScheme>
    <a:fontScheme name="Twinkl Planit">
      <a:majorFont>
        <a:latin typeface="Sassoon Infant Md"/>
        <a:ea typeface=""/>
        <a:cs typeface=""/>
      </a:majorFont>
      <a:minorFont>
        <a:latin typeface="Sassoon Infant Rg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4265</TotalTime>
  <Words>996</Words>
  <Application>Microsoft Office PowerPoint</Application>
  <PresentationFormat>On-screen Show (4:3)</PresentationFormat>
  <Paragraphs>119</Paragraphs>
  <Slides>20</Slides>
  <Notes>0</Notes>
  <HiddenSlides>8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8" baseType="lpstr">
      <vt:lpstr>Twinkl</vt:lpstr>
      <vt:lpstr>Calibri</vt:lpstr>
      <vt:lpstr>Twinkl SemiBold</vt:lpstr>
      <vt:lpstr>Wingdings</vt:lpstr>
      <vt:lpstr>Arial</vt:lpstr>
      <vt:lpstr>Sassoon Infant Rg</vt:lpstr>
      <vt:lpstr>Tuffy</vt:lpstr>
      <vt:lpstr>Office Theme</vt:lpstr>
      <vt:lpstr>PowerPoint Presentation</vt:lpstr>
      <vt:lpstr>PowerPoint Presentation</vt:lpstr>
      <vt:lpstr>Library</vt:lpstr>
      <vt:lpstr>Library</vt:lpstr>
      <vt:lpstr>Library</vt:lpstr>
      <vt:lpstr>Old Testament</vt:lpstr>
      <vt:lpstr>New Testament</vt:lpstr>
      <vt:lpstr>PowerPoint Presentation</vt:lpstr>
      <vt:lpstr>Bible Hunt</vt:lpstr>
      <vt:lpstr>Bible Hunt</vt:lpstr>
      <vt:lpstr>Bible Hunt</vt:lpstr>
      <vt:lpstr>Bible Hunt</vt:lpstr>
      <vt:lpstr>Bible Hunt</vt:lpstr>
      <vt:lpstr>Bible Hunt</vt:lpstr>
      <vt:lpstr>Bible Hunt</vt:lpstr>
      <vt:lpstr>Bible Hunt</vt:lpstr>
      <vt:lpstr>Bible Hunt</vt:lpstr>
      <vt:lpstr>Foundations</vt:lpstr>
      <vt:lpstr>Foundations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Geography</dc:title>
  <dc:creator>Twinkl</dc:creator>
  <cp:lastModifiedBy>Miss Hilditch</cp:lastModifiedBy>
  <cp:revision>180</cp:revision>
  <dcterms:created xsi:type="dcterms:W3CDTF">2014-10-01T16:09:27Z</dcterms:created>
  <dcterms:modified xsi:type="dcterms:W3CDTF">2021-01-27T09:08:56Z</dcterms:modified>
</cp:coreProperties>
</file>