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5671-36E6-415C-BDC0-1B9A00051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A88C4-EDC0-46C6-8089-2BBEFF295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6FB7C-48E1-4419-BB5F-F63EDA25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8B10-DB11-4E2D-98D2-B20D1639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8DD8-DE74-462D-9E1D-ACC93F70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377C-E085-410E-844B-7E3C5329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DFE0D-E85F-4CE3-923B-BA0F6248D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C874-F6A8-4714-BFA4-91E8DBA3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CF948-4B43-4BAC-988D-F8860854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5328-3F10-4FA1-A3BB-1EA421F3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3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65CC3-68EA-4BD6-91C9-D99B187B3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2163F-7DA2-41A9-8173-BE09DDAF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1863-8CCC-4DEB-A757-D4958215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F3E2-A1C4-4ABE-8524-0013290D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519C4-5340-41FD-8BA3-50BDDC6E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AEF1-91B5-43A8-912B-E9256B17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AB52-9795-48B8-90FA-C1BDA055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D615-F02D-48E5-8962-C2C9F5EB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4C5B-A060-42F5-A49E-CEC74E1B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BD58-6433-4669-8524-0F3282B0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3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217D-536C-4EC1-9862-8CEC0DB9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4FAEC-40C5-4568-9837-2C1B11CC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A09B0-B6A5-4823-82BD-2D6B363F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B5C0-F55A-44F5-80AF-7C3A2E96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2343-B437-4D26-BDAF-9F67E730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9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B555-5212-49F3-A8D9-8E6533E6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CCDA-AB83-4CD1-BA0A-E9796C70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7E0-7A48-4592-9E69-EE42881A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AA017-5DAE-4DCF-A8E5-C7C7C6C7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4D64E-B8EE-4728-A1A6-F1CCF42E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36C04-0EA3-4060-8109-757A2411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26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BB3F-2385-4186-ABF0-1840777D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F7A0-4A54-4F1F-BADB-A81544A8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2F5E1-8C4D-49E8-8F1D-32A1A4D7C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D0C73-5079-4456-BAA6-BDC650664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16D74-914A-43C4-BA98-E40D8AB5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31177-8731-4DA4-B557-5D15AD67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D4F79-DFF0-4080-90FC-978247B4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C68DD-8B7F-4849-B41C-3F8ACC2C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304C-4C1D-4817-865E-92F92B6E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F85B2-0065-497E-89EA-B32A2317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DE4BA-5F65-4BED-99C4-5EFD7F5F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2BEC5-2F19-4974-9053-A229C4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3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2A20F-56F3-40B1-8FE9-CEE3827B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913A8-4CAA-4B7E-9AE6-8535323B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BBD5-81A3-49E1-BA39-7FA529AA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7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501-D744-48D5-9DC6-B9A398C5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3BFC-75DA-4BBC-A106-1E08109B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95BE6-96D6-4C8F-8907-E0C0DF05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A682F-A7B1-4F74-BE00-B805A1CA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56161-D92C-456E-A887-509A31F5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18526-8155-4730-9E84-81377A8F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1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882C-5188-4957-B0E4-A1A0CA89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5C480-D6E0-42AA-A8D5-976B73CD5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B28EE-E5DB-4E06-A37E-6EF8D9042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F7C3-29CB-4E35-8DEF-71998FBA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F7D91-B4AB-4D08-B7AD-AC0B14AA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D490-FF66-425C-9474-4C7994B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4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F067C-6072-4D46-A3CA-BACDEB89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72FF6-8EC6-4EA8-B764-565E1A6C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2E5E-66B0-4C33-8FE3-BC86C173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0804-272F-465B-8057-31236685F8E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C9CC-C887-47F6-ACD8-152131CC1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EA89-1FCA-4E4A-8068-DC34941C0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7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bbc.co.uk/bitesize/topics/zrqqtfr/articles/zpd8ng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PEhwQfOvpk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1D9CDC-82D7-411F-B25D-0C4DE212A13A}"/>
              </a:ext>
            </a:extLst>
          </p:cNvPr>
          <p:cNvSpPr txBox="1"/>
          <p:nvPr/>
        </p:nvSpPr>
        <p:spPr>
          <a:xfrm>
            <a:off x="342900" y="209550"/>
            <a:ext cx="109918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Wednesday 27 January</a:t>
            </a:r>
          </a:p>
          <a:p>
            <a:endParaRPr lang="en-GB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Proper Nouns</a:t>
            </a:r>
          </a:p>
          <a:p>
            <a:pPr algn="ctr"/>
            <a:endParaRPr lang="en-GB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We already know that nouns are the names of things, objects that you can touch.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chair, tree, pencil, floor, sky are all nouns.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Proper nouns are the names of people, countries, places. They must have a capital letter.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Watch this video to help you remember the difference between nouns and proper nouns.</a:t>
            </a:r>
          </a:p>
          <a:p>
            <a:pPr algn="ctr"/>
            <a:endParaRPr lang="en-GB" dirty="0">
              <a:hlinkClick r:id="rId4"/>
            </a:endParaRPr>
          </a:p>
          <a:p>
            <a:pPr algn="ctr"/>
            <a:r>
              <a:rPr lang="en-GB" dirty="0">
                <a:hlinkClick r:id="rId4"/>
              </a:rPr>
              <a:t>https://www.bbc.co.uk/bitesize/topics/zrqqtfr/articles/zpd8ng8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Sort these words into nouns and proper nouns.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 have not used capital letters so you will have to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correct the proper nouns.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chair  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alsager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paper   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england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wales     tree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table    orange    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london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belfast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edinburgh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412337-46AF-478A-BA68-02F5BF8F2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13050"/>
              </p:ext>
            </p:extLst>
          </p:nvPr>
        </p:nvGraphicFramePr>
        <p:xfrm>
          <a:off x="5327650" y="4081991"/>
          <a:ext cx="652145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725">
                  <a:extLst>
                    <a:ext uri="{9D8B030D-6E8A-4147-A177-3AD203B41FA5}">
                      <a16:colId xmlns:a16="http://schemas.microsoft.com/office/drawing/2014/main" val="1634296834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2523272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proper nouns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79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9654"/>
                  </a:ext>
                </a:extLst>
              </a:tr>
            </a:tbl>
          </a:graphicData>
        </a:graphic>
      </p:graphicFrame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017FE6-DE9E-44F5-AA37-1EF8E260F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900" y="667809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31C7E-E8EF-41DC-A5DC-6844F5D648A1}"/>
              </a:ext>
            </a:extLst>
          </p:cNvPr>
          <p:cNvSpPr txBox="1"/>
          <p:nvPr/>
        </p:nvSpPr>
        <p:spPr>
          <a:xfrm>
            <a:off x="10977563" y="1074209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38044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B89C6-2031-4399-A012-D7114BE9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2" y="352425"/>
            <a:ext cx="2740818" cy="1929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22B86-4FE9-4F18-9A53-9F40BADC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93" y="328664"/>
            <a:ext cx="2264674" cy="2033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5306FA-17D8-4C3B-91A6-D069B6DB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77" y="3326974"/>
            <a:ext cx="4281487" cy="21288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86773F-D80E-4138-AA07-1498D489B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07" y="3294132"/>
            <a:ext cx="3724431" cy="2157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7443AE-2470-4DCC-8142-F4B9FAE94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182" y="2794336"/>
            <a:ext cx="2259619" cy="2661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4A034C-0D58-495A-A56E-FD0BCF6E2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995" y="328664"/>
            <a:ext cx="2267002" cy="25792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6E7F7-0D55-4AC6-A332-8F7171942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5525" y="328664"/>
            <a:ext cx="2895600" cy="2247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F67FBA-A09E-4EF7-BA77-2C5F795F3CF8}"/>
              </a:ext>
            </a:extLst>
          </p:cNvPr>
          <p:cNvSpPr txBox="1"/>
          <p:nvPr/>
        </p:nvSpPr>
        <p:spPr>
          <a:xfrm>
            <a:off x="383382" y="5673584"/>
            <a:ext cx="11541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These seven pictures tell the story of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Mufaro’s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Beautiful Daughters. Can you line them up in the correct order? You might want to number them or cut them out. Choose four pictures and write a sentence for each remembering to use a capital letter when you use a </a:t>
            </a:r>
            <a:r>
              <a:rPr lang="en-GB" sz="2000" dirty="0">
                <a:solidFill>
                  <a:srgbClr val="FF0000"/>
                </a:solidFill>
              </a:rPr>
              <a:t>proper noun.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29620-A6E9-4A2A-AE95-BA34133187C6}"/>
              </a:ext>
            </a:extLst>
          </p:cNvPr>
          <p:cNvSpPr txBox="1"/>
          <p:nvPr/>
        </p:nvSpPr>
        <p:spPr>
          <a:xfrm>
            <a:off x="315199" y="2486430"/>
            <a:ext cx="5662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9"/>
              </a:rPr>
              <a:t>https://www.youtube.com/watch?v=PEhwQfOvpkI</a:t>
            </a:r>
            <a:endParaRPr lang="en-GB" dirty="0"/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If you would like to watch again, use this link.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78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209</Words>
  <Application>Microsoft Office PowerPoint</Application>
  <PresentationFormat>Widescreen</PresentationFormat>
  <Paragraphs>31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5</cp:revision>
  <dcterms:created xsi:type="dcterms:W3CDTF">2021-01-26T18:52:07Z</dcterms:created>
  <dcterms:modified xsi:type="dcterms:W3CDTF">2021-01-26T19:40:11Z</dcterms:modified>
</cp:coreProperties>
</file>