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EB1EC-8335-48B6-A229-84995BF89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0B9B0-568F-4223-8180-82A4578FB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93DD2-00ED-410E-BCC5-1161F8BA0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D5DE6-EF94-4448-9B3F-25EF3C38C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CB871-F1CB-41CA-ACFF-5BF02E46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3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B735A-6D6E-419D-8F38-7578BB2F2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4FB7E4-BC55-4E27-B011-D7B822AC8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36E02-4A6D-4131-BCB9-3BC54FF35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41CFC-B3BD-49E4-A629-5A7C73D2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B9BEF-AAD5-44E3-B959-8E46C4AC1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4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DD8F05-660C-458F-B453-3E6FF7C312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F178B6-4879-46F0-9C05-C29FBFD8B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35048-A55B-48E2-B613-FA212E9D6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1F3B1-E3F2-4974-94B0-06B48E46C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972D9-07FA-44A9-A7C4-B2E69DB8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61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14C63-56F5-4A71-9104-F5BA9C9B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B906B-CBD6-48C7-8C59-1A9D8CC43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3AA9D-D7D6-422F-9C04-D2873CE51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8444D-9BED-4483-8638-97D79B7FA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8A92B-C6D4-47C4-BEBB-3851CBFC0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39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02F02-2766-4BBD-8604-7933FE475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393BF-6A06-418C-A225-02556B814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025FB-80FE-4147-87C0-38AC18A6A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B26E3-04E5-4434-A1D0-58F0B0EEF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08AC0-4E1E-491B-BDD7-FC64DA18B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62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2C8EE-57F3-4974-BB39-4F6B4108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37A0E-F973-43B7-A95C-42EB75A41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E28A9-4362-41FA-B2D4-2A10E33E3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E4E7F-0B6F-44BE-A9D9-BF1629EA4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E35A8-2CC8-436F-823E-6A5C498CD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610E7-2E2B-4A30-8DDE-935E0C528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20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9FC9C-825A-40FA-9932-E7E248A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14C1-9C6C-4355-9971-F60B45FC5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AD0C7-99E0-4A39-868A-7EC878FB6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C9E71-E0A5-42D0-979C-F8AF359D4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9B68FE-5447-47EC-92C7-7B766F1A87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EEAC6A-583C-4491-8D31-F84C85784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7EB742-58C3-4308-9890-FE6161FD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700C2-DA4A-46E7-A6DF-07DF977D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92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C6CE-5494-4478-8C59-E9625237A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E90CCD-B69C-4D22-A90B-85E2B8CAE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E0302-A221-4E5E-A8D6-A18EE65C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3FDABA-7694-4C56-A04B-FAB15A617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52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1CC832-9B5F-4C5E-B1B5-02E1B5CC9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F1F4C-6C90-411A-A333-83E43901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16A20-4F6E-4D6F-8A86-01F8B43A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24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E057-32D1-470E-8503-2DCE897D6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8F721-E8EA-49F4-A5A5-8A5245EDA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76875C-5254-4ACC-85F2-90B2B47AA7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E3ABD-B021-469E-9386-42C7CCCC1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8F9BB-14AF-4C02-AB3E-B97F20AA2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806AD-5BDF-475C-BC8F-DE2952AA3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5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1D81C-16A3-4261-832E-829432B3C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594F5-5299-4A56-AABD-3D2DEC9BC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3202D-3D07-4D57-8EB3-D2681CD53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356F8-35E5-4C47-A2EC-7980E95B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F0C49B-C528-4915-AF70-6747A8AD4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8231A1-443A-40C0-ACA2-3CCD11F96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48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43C245-E413-4F0A-8FC8-DB1A48F7D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D91ED-E0F1-4C86-93DF-64D57A21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8E304-C0C6-416C-9ECE-E7A39F98CE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040C4-83EA-4188-AA0F-BFA2325B248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B8F9E-C868-4BEC-8BB0-0238BF936B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B3874-6522-4171-9A0F-9D1ACD387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63A5D-30DB-435C-B954-94B0797A8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92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6A85D0-9FC3-4D55-8EE1-AFA87EA7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10177"/>
            <a:ext cx="9948676" cy="6659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0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CBA6EE-84DC-4F34-A86F-62C8000C8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150242"/>
            <a:ext cx="10180319" cy="65575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31453BD-3079-40D1-AD83-10D41C1F5215}"/>
              </a:ext>
            </a:extLst>
          </p:cNvPr>
          <p:cNvSpPr txBox="1"/>
          <p:nvPr/>
        </p:nvSpPr>
        <p:spPr>
          <a:xfrm>
            <a:off x="10820401" y="3019425"/>
            <a:ext cx="11811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Now challenge yourself to answer   </a:t>
            </a:r>
            <a:r>
              <a:rPr lang="en-GB" sz="3000" dirty="0"/>
              <a:t>*</a:t>
            </a:r>
            <a:r>
              <a:rPr lang="en-GB" dirty="0"/>
              <a:t> or </a:t>
            </a:r>
            <a:r>
              <a:rPr lang="en-GB" sz="3000" dirty="0">
                <a:solidFill>
                  <a:srgbClr val="0070C0"/>
                </a:solidFill>
              </a:rPr>
              <a:t>**</a:t>
            </a:r>
            <a:r>
              <a:rPr lang="en-GB" dirty="0"/>
              <a:t> or </a:t>
            </a:r>
            <a:r>
              <a:rPr lang="en-GB" sz="3000" dirty="0">
                <a:solidFill>
                  <a:srgbClr val="FF0000"/>
                </a:solidFill>
              </a:rPr>
              <a:t>***</a:t>
            </a:r>
            <a:r>
              <a:rPr lang="en-GB" dirty="0"/>
              <a:t> questions.</a:t>
            </a:r>
          </a:p>
        </p:txBody>
      </p:sp>
    </p:spTree>
    <p:extLst>
      <p:ext uri="{BB962C8B-B14F-4D97-AF65-F5344CB8AC3E}">
        <p14:creationId xmlns:p14="http://schemas.microsoft.com/office/powerpoint/2010/main" val="21342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5DCE84-87FD-4FA6-B17C-3E09B9060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71450"/>
            <a:ext cx="3676650" cy="65151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4DCF4B-0C09-4465-8712-218B34527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729" y="171450"/>
            <a:ext cx="3710523" cy="651510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82B2A8B-C491-40A2-A7E5-DEFE790EE1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6348" y="171450"/>
            <a:ext cx="3617396" cy="65151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EFDF719-99F7-4606-B319-7A4F10A8E37F}"/>
              </a:ext>
            </a:extLst>
          </p:cNvPr>
          <p:cNvSpPr txBox="1"/>
          <p:nvPr/>
        </p:nvSpPr>
        <p:spPr>
          <a:xfrm>
            <a:off x="34906" y="76200"/>
            <a:ext cx="2667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11B208-9001-4ADC-9A6C-6133E319DDF4}"/>
              </a:ext>
            </a:extLst>
          </p:cNvPr>
          <p:cNvSpPr txBox="1"/>
          <p:nvPr/>
        </p:nvSpPr>
        <p:spPr>
          <a:xfrm>
            <a:off x="4075633" y="76200"/>
            <a:ext cx="41882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000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ADD496-CEA9-4500-96AE-407DE27957A7}"/>
              </a:ext>
            </a:extLst>
          </p:cNvPr>
          <p:cNvSpPr txBox="1"/>
          <p:nvPr/>
        </p:nvSpPr>
        <p:spPr>
          <a:xfrm>
            <a:off x="8096252" y="76200"/>
            <a:ext cx="46434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000" dirty="0">
                <a:solidFill>
                  <a:srgbClr val="FF0000"/>
                </a:solidFill>
              </a:rPr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997057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3</cp:revision>
  <dcterms:created xsi:type="dcterms:W3CDTF">2021-01-26T16:00:05Z</dcterms:created>
  <dcterms:modified xsi:type="dcterms:W3CDTF">2021-01-26T16:29:06Z</dcterms:modified>
</cp:coreProperties>
</file>