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943458-10C6-49C8-A767-F3E98AD4C31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F3A0CC4-079A-421F-93AB-9792823B591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AA71D5BC-7C36-4EA9-8DA6-B4919C66FAB8}"/>
              </a:ext>
            </a:extLst>
          </p:cNvPr>
          <p:cNvSpPr>
            <a:spLocks noGrp="1"/>
          </p:cNvSpPr>
          <p:nvPr>
            <p:ph type="dt" sz="half" idx="10"/>
          </p:nvPr>
        </p:nvSpPr>
        <p:spPr/>
        <p:txBody>
          <a:bodyPr/>
          <a:lstStyle/>
          <a:p>
            <a:fld id="{EB239582-6E18-49C5-968D-E91032087433}" type="datetimeFigureOut">
              <a:rPr lang="en-GB" smtClean="0"/>
              <a:t>26/01/2021</a:t>
            </a:fld>
            <a:endParaRPr lang="en-GB"/>
          </a:p>
        </p:txBody>
      </p:sp>
      <p:sp>
        <p:nvSpPr>
          <p:cNvPr id="5" name="Footer Placeholder 4">
            <a:extLst>
              <a:ext uri="{FF2B5EF4-FFF2-40B4-BE49-F238E27FC236}">
                <a16:creationId xmlns:a16="http://schemas.microsoft.com/office/drawing/2014/main" id="{621AD6FD-A6FA-407D-A1DA-4B519D1D69E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8C91F31-6895-4023-B612-55CC44AB06F6}"/>
              </a:ext>
            </a:extLst>
          </p:cNvPr>
          <p:cNvSpPr>
            <a:spLocks noGrp="1"/>
          </p:cNvSpPr>
          <p:nvPr>
            <p:ph type="sldNum" sz="quarter" idx="12"/>
          </p:nvPr>
        </p:nvSpPr>
        <p:spPr/>
        <p:txBody>
          <a:bodyPr/>
          <a:lstStyle/>
          <a:p>
            <a:fld id="{D8380A24-32D2-4E9F-B481-BE6F3ED6D2C1}" type="slidenum">
              <a:rPr lang="en-GB" smtClean="0"/>
              <a:t>‹#›</a:t>
            </a:fld>
            <a:endParaRPr lang="en-GB"/>
          </a:p>
        </p:txBody>
      </p:sp>
    </p:spTree>
    <p:extLst>
      <p:ext uri="{BB962C8B-B14F-4D97-AF65-F5344CB8AC3E}">
        <p14:creationId xmlns:p14="http://schemas.microsoft.com/office/powerpoint/2010/main" val="30720728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296A85-53F1-424C-908D-6AAE9A68F2E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2861670-4382-47CA-B0B5-074E106588F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0A3DD9F-B993-46AD-B92E-D535CFC49C72}"/>
              </a:ext>
            </a:extLst>
          </p:cNvPr>
          <p:cNvSpPr>
            <a:spLocks noGrp="1"/>
          </p:cNvSpPr>
          <p:nvPr>
            <p:ph type="dt" sz="half" idx="10"/>
          </p:nvPr>
        </p:nvSpPr>
        <p:spPr/>
        <p:txBody>
          <a:bodyPr/>
          <a:lstStyle/>
          <a:p>
            <a:fld id="{EB239582-6E18-49C5-968D-E91032087433}" type="datetimeFigureOut">
              <a:rPr lang="en-GB" smtClean="0"/>
              <a:t>26/01/2021</a:t>
            </a:fld>
            <a:endParaRPr lang="en-GB"/>
          </a:p>
        </p:txBody>
      </p:sp>
      <p:sp>
        <p:nvSpPr>
          <p:cNvPr id="5" name="Footer Placeholder 4">
            <a:extLst>
              <a:ext uri="{FF2B5EF4-FFF2-40B4-BE49-F238E27FC236}">
                <a16:creationId xmlns:a16="http://schemas.microsoft.com/office/drawing/2014/main" id="{8A57B202-5B18-400E-818C-A722EA38B7E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B3E212E-CC2B-4F65-8FA8-E428080207B4}"/>
              </a:ext>
            </a:extLst>
          </p:cNvPr>
          <p:cNvSpPr>
            <a:spLocks noGrp="1"/>
          </p:cNvSpPr>
          <p:nvPr>
            <p:ph type="sldNum" sz="quarter" idx="12"/>
          </p:nvPr>
        </p:nvSpPr>
        <p:spPr/>
        <p:txBody>
          <a:bodyPr/>
          <a:lstStyle/>
          <a:p>
            <a:fld id="{D8380A24-32D2-4E9F-B481-BE6F3ED6D2C1}" type="slidenum">
              <a:rPr lang="en-GB" smtClean="0"/>
              <a:t>‹#›</a:t>
            </a:fld>
            <a:endParaRPr lang="en-GB"/>
          </a:p>
        </p:txBody>
      </p:sp>
    </p:spTree>
    <p:extLst>
      <p:ext uri="{BB962C8B-B14F-4D97-AF65-F5344CB8AC3E}">
        <p14:creationId xmlns:p14="http://schemas.microsoft.com/office/powerpoint/2010/main" val="16006096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A639BF0-2411-4556-9187-07AAE1E1138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E802844-761A-483F-92BA-7622EB06A03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D411B24-DADB-463A-925D-6EF1ABB648B6}"/>
              </a:ext>
            </a:extLst>
          </p:cNvPr>
          <p:cNvSpPr>
            <a:spLocks noGrp="1"/>
          </p:cNvSpPr>
          <p:nvPr>
            <p:ph type="dt" sz="half" idx="10"/>
          </p:nvPr>
        </p:nvSpPr>
        <p:spPr/>
        <p:txBody>
          <a:bodyPr/>
          <a:lstStyle/>
          <a:p>
            <a:fld id="{EB239582-6E18-49C5-968D-E91032087433}" type="datetimeFigureOut">
              <a:rPr lang="en-GB" smtClean="0"/>
              <a:t>26/01/2021</a:t>
            </a:fld>
            <a:endParaRPr lang="en-GB"/>
          </a:p>
        </p:txBody>
      </p:sp>
      <p:sp>
        <p:nvSpPr>
          <p:cNvPr id="5" name="Footer Placeholder 4">
            <a:extLst>
              <a:ext uri="{FF2B5EF4-FFF2-40B4-BE49-F238E27FC236}">
                <a16:creationId xmlns:a16="http://schemas.microsoft.com/office/drawing/2014/main" id="{28329EAD-D12B-4D60-AAA1-43A2F9AD521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29E512D-2701-49FF-B63E-82D88E2612CD}"/>
              </a:ext>
            </a:extLst>
          </p:cNvPr>
          <p:cNvSpPr>
            <a:spLocks noGrp="1"/>
          </p:cNvSpPr>
          <p:nvPr>
            <p:ph type="sldNum" sz="quarter" idx="12"/>
          </p:nvPr>
        </p:nvSpPr>
        <p:spPr/>
        <p:txBody>
          <a:bodyPr/>
          <a:lstStyle/>
          <a:p>
            <a:fld id="{D8380A24-32D2-4E9F-B481-BE6F3ED6D2C1}" type="slidenum">
              <a:rPr lang="en-GB" smtClean="0"/>
              <a:t>‹#›</a:t>
            </a:fld>
            <a:endParaRPr lang="en-GB"/>
          </a:p>
        </p:txBody>
      </p:sp>
    </p:spTree>
    <p:extLst>
      <p:ext uri="{BB962C8B-B14F-4D97-AF65-F5344CB8AC3E}">
        <p14:creationId xmlns:p14="http://schemas.microsoft.com/office/powerpoint/2010/main" val="2396833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A0CA77-78CD-4748-91CA-E6E1321839F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4AE8055-7DE8-431F-A9E5-D7D704181A0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3E5419C-85FE-4EFE-B178-6C10C5E9BD2F}"/>
              </a:ext>
            </a:extLst>
          </p:cNvPr>
          <p:cNvSpPr>
            <a:spLocks noGrp="1"/>
          </p:cNvSpPr>
          <p:nvPr>
            <p:ph type="dt" sz="half" idx="10"/>
          </p:nvPr>
        </p:nvSpPr>
        <p:spPr/>
        <p:txBody>
          <a:bodyPr/>
          <a:lstStyle/>
          <a:p>
            <a:fld id="{EB239582-6E18-49C5-968D-E91032087433}" type="datetimeFigureOut">
              <a:rPr lang="en-GB" smtClean="0"/>
              <a:t>26/01/2021</a:t>
            </a:fld>
            <a:endParaRPr lang="en-GB"/>
          </a:p>
        </p:txBody>
      </p:sp>
      <p:sp>
        <p:nvSpPr>
          <p:cNvPr id="5" name="Footer Placeholder 4">
            <a:extLst>
              <a:ext uri="{FF2B5EF4-FFF2-40B4-BE49-F238E27FC236}">
                <a16:creationId xmlns:a16="http://schemas.microsoft.com/office/drawing/2014/main" id="{E4F5B462-5BFA-4A7E-9BBA-3180A22196F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98E6C8F-BF6A-4316-9CEE-0892E5EE7515}"/>
              </a:ext>
            </a:extLst>
          </p:cNvPr>
          <p:cNvSpPr>
            <a:spLocks noGrp="1"/>
          </p:cNvSpPr>
          <p:nvPr>
            <p:ph type="sldNum" sz="quarter" idx="12"/>
          </p:nvPr>
        </p:nvSpPr>
        <p:spPr/>
        <p:txBody>
          <a:bodyPr/>
          <a:lstStyle/>
          <a:p>
            <a:fld id="{D8380A24-32D2-4E9F-B481-BE6F3ED6D2C1}" type="slidenum">
              <a:rPr lang="en-GB" smtClean="0"/>
              <a:t>‹#›</a:t>
            </a:fld>
            <a:endParaRPr lang="en-GB"/>
          </a:p>
        </p:txBody>
      </p:sp>
    </p:spTree>
    <p:extLst>
      <p:ext uri="{BB962C8B-B14F-4D97-AF65-F5344CB8AC3E}">
        <p14:creationId xmlns:p14="http://schemas.microsoft.com/office/powerpoint/2010/main" val="1395887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731D5E-3F99-4B49-8CBE-BB0246D5592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1FBCD48-7EC5-45B7-BA60-DED99136561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AB87FEE-B828-4BA1-B91E-6936C43475F1}"/>
              </a:ext>
            </a:extLst>
          </p:cNvPr>
          <p:cNvSpPr>
            <a:spLocks noGrp="1"/>
          </p:cNvSpPr>
          <p:nvPr>
            <p:ph type="dt" sz="half" idx="10"/>
          </p:nvPr>
        </p:nvSpPr>
        <p:spPr/>
        <p:txBody>
          <a:bodyPr/>
          <a:lstStyle/>
          <a:p>
            <a:fld id="{EB239582-6E18-49C5-968D-E91032087433}" type="datetimeFigureOut">
              <a:rPr lang="en-GB" smtClean="0"/>
              <a:t>26/01/2021</a:t>
            </a:fld>
            <a:endParaRPr lang="en-GB"/>
          </a:p>
        </p:txBody>
      </p:sp>
      <p:sp>
        <p:nvSpPr>
          <p:cNvPr id="5" name="Footer Placeholder 4">
            <a:extLst>
              <a:ext uri="{FF2B5EF4-FFF2-40B4-BE49-F238E27FC236}">
                <a16:creationId xmlns:a16="http://schemas.microsoft.com/office/drawing/2014/main" id="{A2A00CF2-AAC0-407A-852C-3436699058D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AAB4C92-A943-4298-A430-EAD248E206CB}"/>
              </a:ext>
            </a:extLst>
          </p:cNvPr>
          <p:cNvSpPr>
            <a:spLocks noGrp="1"/>
          </p:cNvSpPr>
          <p:nvPr>
            <p:ph type="sldNum" sz="quarter" idx="12"/>
          </p:nvPr>
        </p:nvSpPr>
        <p:spPr/>
        <p:txBody>
          <a:bodyPr/>
          <a:lstStyle/>
          <a:p>
            <a:fld id="{D8380A24-32D2-4E9F-B481-BE6F3ED6D2C1}" type="slidenum">
              <a:rPr lang="en-GB" smtClean="0"/>
              <a:t>‹#›</a:t>
            </a:fld>
            <a:endParaRPr lang="en-GB"/>
          </a:p>
        </p:txBody>
      </p:sp>
    </p:spTree>
    <p:extLst>
      <p:ext uri="{BB962C8B-B14F-4D97-AF65-F5344CB8AC3E}">
        <p14:creationId xmlns:p14="http://schemas.microsoft.com/office/powerpoint/2010/main" val="3004556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8B81D-A5F2-4008-9C92-B169378B56A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AD4DEE9-4040-4BA3-AB67-59997E23E2A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F488D067-C8DA-438D-84BA-26BD77C0AC3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BE9AA8E-6CA5-4367-857E-33BCF9172A80}"/>
              </a:ext>
            </a:extLst>
          </p:cNvPr>
          <p:cNvSpPr>
            <a:spLocks noGrp="1"/>
          </p:cNvSpPr>
          <p:nvPr>
            <p:ph type="dt" sz="half" idx="10"/>
          </p:nvPr>
        </p:nvSpPr>
        <p:spPr/>
        <p:txBody>
          <a:bodyPr/>
          <a:lstStyle/>
          <a:p>
            <a:fld id="{EB239582-6E18-49C5-968D-E91032087433}" type="datetimeFigureOut">
              <a:rPr lang="en-GB" smtClean="0"/>
              <a:t>26/01/2021</a:t>
            </a:fld>
            <a:endParaRPr lang="en-GB"/>
          </a:p>
        </p:txBody>
      </p:sp>
      <p:sp>
        <p:nvSpPr>
          <p:cNvPr id="6" name="Footer Placeholder 5">
            <a:extLst>
              <a:ext uri="{FF2B5EF4-FFF2-40B4-BE49-F238E27FC236}">
                <a16:creationId xmlns:a16="http://schemas.microsoft.com/office/drawing/2014/main" id="{1C61295C-5134-4D61-8619-35566A41E52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A530F0F-84F5-4C96-BF8B-2F7C25976791}"/>
              </a:ext>
            </a:extLst>
          </p:cNvPr>
          <p:cNvSpPr>
            <a:spLocks noGrp="1"/>
          </p:cNvSpPr>
          <p:nvPr>
            <p:ph type="sldNum" sz="quarter" idx="12"/>
          </p:nvPr>
        </p:nvSpPr>
        <p:spPr/>
        <p:txBody>
          <a:bodyPr/>
          <a:lstStyle/>
          <a:p>
            <a:fld id="{D8380A24-32D2-4E9F-B481-BE6F3ED6D2C1}" type="slidenum">
              <a:rPr lang="en-GB" smtClean="0"/>
              <a:t>‹#›</a:t>
            </a:fld>
            <a:endParaRPr lang="en-GB"/>
          </a:p>
        </p:txBody>
      </p:sp>
    </p:spTree>
    <p:extLst>
      <p:ext uri="{BB962C8B-B14F-4D97-AF65-F5344CB8AC3E}">
        <p14:creationId xmlns:p14="http://schemas.microsoft.com/office/powerpoint/2010/main" val="27028147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DF67B6-3A9A-4705-A56F-94E8231E041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31AFBFB-5BD0-4A6C-975A-3A699290C04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8A77F7F-4178-4280-A396-78617A8E870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378CD6C-467B-4BD0-986E-90C21E97B1D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BE756FB-C8C7-4C28-B350-A3FF6BF24E9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96E809D-5408-4FFD-9114-44922A9BC120}"/>
              </a:ext>
            </a:extLst>
          </p:cNvPr>
          <p:cNvSpPr>
            <a:spLocks noGrp="1"/>
          </p:cNvSpPr>
          <p:nvPr>
            <p:ph type="dt" sz="half" idx="10"/>
          </p:nvPr>
        </p:nvSpPr>
        <p:spPr/>
        <p:txBody>
          <a:bodyPr/>
          <a:lstStyle/>
          <a:p>
            <a:fld id="{EB239582-6E18-49C5-968D-E91032087433}" type="datetimeFigureOut">
              <a:rPr lang="en-GB" smtClean="0"/>
              <a:t>26/01/2021</a:t>
            </a:fld>
            <a:endParaRPr lang="en-GB"/>
          </a:p>
        </p:txBody>
      </p:sp>
      <p:sp>
        <p:nvSpPr>
          <p:cNvPr id="8" name="Footer Placeholder 7">
            <a:extLst>
              <a:ext uri="{FF2B5EF4-FFF2-40B4-BE49-F238E27FC236}">
                <a16:creationId xmlns:a16="http://schemas.microsoft.com/office/drawing/2014/main" id="{AE83C5AD-0E67-4E5F-8274-EE0AEB3FEEB4}"/>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4A1F19C-5D79-4838-87F2-0F4AC0EBCC53}"/>
              </a:ext>
            </a:extLst>
          </p:cNvPr>
          <p:cNvSpPr>
            <a:spLocks noGrp="1"/>
          </p:cNvSpPr>
          <p:nvPr>
            <p:ph type="sldNum" sz="quarter" idx="12"/>
          </p:nvPr>
        </p:nvSpPr>
        <p:spPr/>
        <p:txBody>
          <a:bodyPr/>
          <a:lstStyle/>
          <a:p>
            <a:fld id="{D8380A24-32D2-4E9F-B481-BE6F3ED6D2C1}" type="slidenum">
              <a:rPr lang="en-GB" smtClean="0"/>
              <a:t>‹#›</a:t>
            </a:fld>
            <a:endParaRPr lang="en-GB"/>
          </a:p>
        </p:txBody>
      </p:sp>
    </p:spTree>
    <p:extLst>
      <p:ext uri="{BB962C8B-B14F-4D97-AF65-F5344CB8AC3E}">
        <p14:creationId xmlns:p14="http://schemas.microsoft.com/office/powerpoint/2010/main" val="35264758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01A31A-9889-4AEE-9B61-5CF9B0DCBBC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A94ED2F-D11A-42D8-BE42-3A4DDCD74182}"/>
              </a:ext>
            </a:extLst>
          </p:cNvPr>
          <p:cNvSpPr>
            <a:spLocks noGrp="1"/>
          </p:cNvSpPr>
          <p:nvPr>
            <p:ph type="dt" sz="half" idx="10"/>
          </p:nvPr>
        </p:nvSpPr>
        <p:spPr/>
        <p:txBody>
          <a:bodyPr/>
          <a:lstStyle/>
          <a:p>
            <a:fld id="{EB239582-6E18-49C5-968D-E91032087433}" type="datetimeFigureOut">
              <a:rPr lang="en-GB" smtClean="0"/>
              <a:t>26/01/2021</a:t>
            </a:fld>
            <a:endParaRPr lang="en-GB"/>
          </a:p>
        </p:txBody>
      </p:sp>
      <p:sp>
        <p:nvSpPr>
          <p:cNvPr id="4" name="Footer Placeholder 3">
            <a:extLst>
              <a:ext uri="{FF2B5EF4-FFF2-40B4-BE49-F238E27FC236}">
                <a16:creationId xmlns:a16="http://schemas.microsoft.com/office/drawing/2014/main" id="{5F9F9443-0623-4A0E-9B32-A419858D0DC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FD403EA-33AC-4283-B3A2-DD319000C686}"/>
              </a:ext>
            </a:extLst>
          </p:cNvPr>
          <p:cNvSpPr>
            <a:spLocks noGrp="1"/>
          </p:cNvSpPr>
          <p:nvPr>
            <p:ph type="sldNum" sz="quarter" idx="12"/>
          </p:nvPr>
        </p:nvSpPr>
        <p:spPr/>
        <p:txBody>
          <a:bodyPr/>
          <a:lstStyle/>
          <a:p>
            <a:fld id="{D8380A24-32D2-4E9F-B481-BE6F3ED6D2C1}" type="slidenum">
              <a:rPr lang="en-GB" smtClean="0"/>
              <a:t>‹#›</a:t>
            </a:fld>
            <a:endParaRPr lang="en-GB"/>
          </a:p>
        </p:txBody>
      </p:sp>
    </p:spTree>
    <p:extLst>
      <p:ext uri="{BB962C8B-B14F-4D97-AF65-F5344CB8AC3E}">
        <p14:creationId xmlns:p14="http://schemas.microsoft.com/office/powerpoint/2010/main" val="25165712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3879410-D63A-43A7-8196-3C295A91279A}"/>
              </a:ext>
            </a:extLst>
          </p:cNvPr>
          <p:cNvSpPr>
            <a:spLocks noGrp="1"/>
          </p:cNvSpPr>
          <p:nvPr>
            <p:ph type="dt" sz="half" idx="10"/>
          </p:nvPr>
        </p:nvSpPr>
        <p:spPr/>
        <p:txBody>
          <a:bodyPr/>
          <a:lstStyle/>
          <a:p>
            <a:fld id="{EB239582-6E18-49C5-968D-E91032087433}" type="datetimeFigureOut">
              <a:rPr lang="en-GB" smtClean="0"/>
              <a:t>26/01/2021</a:t>
            </a:fld>
            <a:endParaRPr lang="en-GB"/>
          </a:p>
        </p:txBody>
      </p:sp>
      <p:sp>
        <p:nvSpPr>
          <p:cNvPr id="3" name="Footer Placeholder 2">
            <a:extLst>
              <a:ext uri="{FF2B5EF4-FFF2-40B4-BE49-F238E27FC236}">
                <a16:creationId xmlns:a16="http://schemas.microsoft.com/office/drawing/2014/main" id="{71F10243-82A8-4F07-B906-6EB0DB3C2916}"/>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685D31A-F79E-44AA-8F7B-26A91A51CF39}"/>
              </a:ext>
            </a:extLst>
          </p:cNvPr>
          <p:cNvSpPr>
            <a:spLocks noGrp="1"/>
          </p:cNvSpPr>
          <p:nvPr>
            <p:ph type="sldNum" sz="quarter" idx="12"/>
          </p:nvPr>
        </p:nvSpPr>
        <p:spPr/>
        <p:txBody>
          <a:bodyPr/>
          <a:lstStyle/>
          <a:p>
            <a:fld id="{D8380A24-32D2-4E9F-B481-BE6F3ED6D2C1}" type="slidenum">
              <a:rPr lang="en-GB" smtClean="0"/>
              <a:t>‹#›</a:t>
            </a:fld>
            <a:endParaRPr lang="en-GB"/>
          </a:p>
        </p:txBody>
      </p:sp>
    </p:spTree>
    <p:extLst>
      <p:ext uri="{BB962C8B-B14F-4D97-AF65-F5344CB8AC3E}">
        <p14:creationId xmlns:p14="http://schemas.microsoft.com/office/powerpoint/2010/main" val="40237667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4B417C-AF32-4884-94E5-33F63BC4E54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8F520239-D1FF-4ED2-AE1F-F509E256DA0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6B18336-E02C-4C66-AF23-0ED58EE371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B7323C4-53AB-40B7-B49C-107F44C52ED4}"/>
              </a:ext>
            </a:extLst>
          </p:cNvPr>
          <p:cNvSpPr>
            <a:spLocks noGrp="1"/>
          </p:cNvSpPr>
          <p:nvPr>
            <p:ph type="dt" sz="half" idx="10"/>
          </p:nvPr>
        </p:nvSpPr>
        <p:spPr/>
        <p:txBody>
          <a:bodyPr/>
          <a:lstStyle/>
          <a:p>
            <a:fld id="{EB239582-6E18-49C5-968D-E91032087433}" type="datetimeFigureOut">
              <a:rPr lang="en-GB" smtClean="0"/>
              <a:t>26/01/2021</a:t>
            </a:fld>
            <a:endParaRPr lang="en-GB"/>
          </a:p>
        </p:txBody>
      </p:sp>
      <p:sp>
        <p:nvSpPr>
          <p:cNvPr id="6" name="Footer Placeholder 5">
            <a:extLst>
              <a:ext uri="{FF2B5EF4-FFF2-40B4-BE49-F238E27FC236}">
                <a16:creationId xmlns:a16="http://schemas.microsoft.com/office/drawing/2014/main" id="{CEC2ABF2-71D6-4BAC-872E-4A2FAA552B8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C7857B2-C8DF-4DC7-ADAF-4DA6A16B8494}"/>
              </a:ext>
            </a:extLst>
          </p:cNvPr>
          <p:cNvSpPr>
            <a:spLocks noGrp="1"/>
          </p:cNvSpPr>
          <p:nvPr>
            <p:ph type="sldNum" sz="quarter" idx="12"/>
          </p:nvPr>
        </p:nvSpPr>
        <p:spPr/>
        <p:txBody>
          <a:bodyPr/>
          <a:lstStyle/>
          <a:p>
            <a:fld id="{D8380A24-32D2-4E9F-B481-BE6F3ED6D2C1}" type="slidenum">
              <a:rPr lang="en-GB" smtClean="0"/>
              <a:t>‹#›</a:t>
            </a:fld>
            <a:endParaRPr lang="en-GB"/>
          </a:p>
        </p:txBody>
      </p:sp>
    </p:spTree>
    <p:extLst>
      <p:ext uri="{BB962C8B-B14F-4D97-AF65-F5344CB8AC3E}">
        <p14:creationId xmlns:p14="http://schemas.microsoft.com/office/powerpoint/2010/main" val="14770203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62BA3-8795-41EB-A601-3AD155F300E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6B73800-546F-4B23-8B83-D22818D72C3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62C90813-B5B7-4E66-AA75-4BFF13DB91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1872BDC-AC66-463C-9A1F-B8799276EB49}"/>
              </a:ext>
            </a:extLst>
          </p:cNvPr>
          <p:cNvSpPr>
            <a:spLocks noGrp="1"/>
          </p:cNvSpPr>
          <p:nvPr>
            <p:ph type="dt" sz="half" idx="10"/>
          </p:nvPr>
        </p:nvSpPr>
        <p:spPr/>
        <p:txBody>
          <a:bodyPr/>
          <a:lstStyle/>
          <a:p>
            <a:fld id="{EB239582-6E18-49C5-968D-E91032087433}" type="datetimeFigureOut">
              <a:rPr lang="en-GB" smtClean="0"/>
              <a:t>26/01/2021</a:t>
            </a:fld>
            <a:endParaRPr lang="en-GB"/>
          </a:p>
        </p:txBody>
      </p:sp>
      <p:sp>
        <p:nvSpPr>
          <p:cNvPr id="6" name="Footer Placeholder 5">
            <a:extLst>
              <a:ext uri="{FF2B5EF4-FFF2-40B4-BE49-F238E27FC236}">
                <a16:creationId xmlns:a16="http://schemas.microsoft.com/office/drawing/2014/main" id="{E7E210C1-5AFA-48CD-AD3E-65368E6B51A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D1414C0-444E-4623-A049-4EAD6BED7791}"/>
              </a:ext>
            </a:extLst>
          </p:cNvPr>
          <p:cNvSpPr>
            <a:spLocks noGrp="1"/>
          </p:cNvSpPr>
          <p:nvPr>
            <p:ph type="sldNum" sz="quarter" idx="12"/>
          </p:nvPr>
        </p:nvSpPr>
        <p:spPr/>
        <p:txBody>
          <a:bodyPr/>
          <a:lstStyle/>
          <a:p>
            <a:fld id="{D8380A24-32D2-4E9F-B481-BE6F3ED6D2C1}" type="slidenum">
              <a:rPr lang="en-GB" smtClean="0"/>
              <a:t>‹#›</a:t>
            </a:fld>
            <a:endParaRPr lang="en-GB"/>
          </a:p>
        </p:txBody>
      </p:sp>
    </p:spTree>
    <p:extLst>
      <p:ext uri="{BB962C8B-B14F-4D97-AF65-F5344CB8AC3E}">
        <p14:creationId xmlns:p14="http://schemas.microsoft.com/office/powerpoint/2010/main" val="1923401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A82489E-11BE-413A-94E3-C8571BE4DCC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DDE014D-3B7C-49B2-B9D6-14E8B9E965E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4F00C53-821E-4AA6-9078-F09EEA08911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239582-6E18-49C5-968D-E91032087433}" type="datetimeFigureOut">
              <a:rPr lang="en-GB" smtClean="0"/>
              <a:t>26/01/2021</a:t>
            </a:fld>
            <a:endParaRPr lang="en-GB"/>
          </a:p>
        </p:txBody>
      </p:sp>
      <p:sp>
        <p:nvSpPr>
          <p:cNvPr id="5" name="Footer Placeholder 4">
            <a:extLst>
              <a:ext uri="{FF2B5EF4-FFF2-40B4-BE49-F238E27FC236}">
                <a16:creationId xmlns:a16="http://schemas.microsoft.com/office/drawing/2014/main" id="{B5CE659F-3351-41F1-B113-EE6D6D51BA4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51C9042-3A58-4B59-86BA-31889AFDCE1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380A24-32D2-4E9F-B481-BE6F3ED6D2C1}" type="slidenum">
              <a:rPr lang="en-GB" smtClean="0"/>
              <a:t>‹#›</a:t>
            </a:fld>
            <a:endParaRPr lang="en-GB"/>
          </a:p>
        </p:txBody>
      </p:sp>
    </p:spTree>
    <p:extLst>
      <p:ext uri="{BB962C8B-B14F-4D97-AF65-F5344CB8AC3E}">
        <p14:creationId xmlns:p14="http://schemas.microsoft.com/office/powerpoint/2010/main" val="17128284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10B8397-76EB-4DDC-ADE2-5BF2DE90FB69}"/>
              </a:ext>
            </a:extLst>
          </p:cNvPr>
          <p:cNvSpPr txBox="1"/>
          <p:nvPr/>
        </p:nvSpPr>
        <p:spPr>
          <a:xfrm>
            <a:off x="660400" y="365760"/>
            <a:ext cx="11074400" cy="1477328"/>
          </a:xfrm>
          <a:prstGeom prst="rect">
            <a:avLst/>
          </a:prstGeom>
          <a:noFill/>
        </p:spPr>
        <p:txBody>
          <a:bodyPr wrap="square" rtlCol="0">
            <a:spAutoFit/>
          </a:bodyPr>
          <a:lstStyle/>
          <a:p>
            <a:r>
              <a:rPr lang="en-GB" b="1" dirty="0">
                <a:solidFill>
                  <a:schemeClr val="accent1">
                    <a:lumMod val="50000"/>
                  </a:schemeClr>
                </a:solidFill>
              </a:rPr>
              <a:t>Geography        Cardiff Castle</a:t>
            </a:r>
          </a:p>
          <a:p>
            <a:r>
              <a:rPr lang="en-GB" dirty="0">
                <a:solidFill>
                  <a:schemeClr val="accent1">
                    <a:lumMod val="50000"/>
                  </a:schemeClr>
                </a:solidFill>
              </a:rPr>
              <a:t>Let’s find out about Cardiff Castle. Your reading comprehension this week will help you to spot the features of a motte and bailey castle. So, why don’t we go and have a look around!</a:t>
            </a:r>
          </a:p>
          <a:p>
            <a:endParaRPr lang="en-GB" dirty="0"/>
          </a:p>
          <a:p>
            <a:endParaRPr lang="en-GB" dirty="0"/>
          </a:p>
        </p:txBody>
      </p:sp>
      <p:pic>
        <p:nvPicPr>
          <p:cNvPr id="6" name="Picture 5">
            <a:extLst>
              <a:ext uri="{FF2B5EF4-FFF2-40B4-BE49-F238E27FC236}">
                <a16:creationId xmlns:a16="http://schemas.microsoft.com/office/drawing/2014/main" id="{12B5A309-40BB-4BB5-ACEB-D5FC492EF54F}"/>
              </a:ext>
            </a:extLst>
          </p:cNvPr>
          <p:cNvPicPr>
            <a:picLocks noChangeAspect="1"/>
          </p:cNvPicPr>
          <p:nvPr/>
        </p:nvPicPr>
        <p:blipFill>
          <a:blip r:embed="rId2"/>
          <a:stretch>
            <a:fillRect/>
          </a:stretch>
        </p:blipFill>
        <p:spPr>
          <a:xfrm>
            <a:off x="751840" y="1605390"/>
            <a:ext cx="5511482" cy="4568477"/>
          </a:xfrm>
          <a:prstGeom prst="rect">
            <a:avLst/>
          </a:prstGeom>
        </p:spPr>
      </p:pic>
      <p:sp>
        <p:nvSpPr>
          <p:cNvPr id="7" name="TextBox 6">
            <a:extLst>
              <a:ext uri="{FF2B5EF4-FFF2-40B4-BE49-F238E27FC236}">
                <a16:creationId xmlns:a16="http://schemas.microsoft.com/office/drawing/2014/main" id="{1C4DD6CF-EAC6-4208-8112-88D648B5F408}"/>
              </a:ext>
            </a:extLst>
          </p:cNvPr>
          <p:cNvSpPr txBox="1"/>
          <p:nvPr/>
        </p:nvSpPr>
        <p:spPr>
          <a:xfrm>
            <a:off x="6968490" y="1943665"/>
            <a:ext cx="4561840" cy="3170099"/>
          </a:xfrm>
          <a:prstGeom prst="rect">
            <a:avLst/>
          </a:prstGeom>
          <a:noFill/>
        </p:spPr>
        <p:txBody>
          <a:bodyPr wrap="square" rtlCol="0">
            <a:spAutoFit/>
          </a:bodyPr>
          <a:lstStyle/>
          <a:p>
            <a:r>
              <a:rPr lang="en-GB" sz="2000" dirty="0">
                <a:solidFill>
                  <a:schemeClr val="accent1">
                    <a:lumMod val="50000"/>
                  </a:schemeClr>
                </a:solidFill>
              </a:rPr>
              <a:t>If you Google ‘Cardiff Castle’ and look at maps, then zoom in, you will find the Duke Street entrance to Cardiff Castle. </a:t>
            </a:r>
          </a:p>
          <a:p>
            <a:endParaRPr lang="en-GB" sz="2000" dirty="0">
              <a:solidFill>
                <a:schemeClr val="accent1">
                  <a:lumMod val="50000"/>
                </a:schemeClr>
              </a:solidFill>
            </a:endParaRPr>
          </a:p>
          <a:p>
            <a:r>
              <a:rPr lang="en-GB" sz="2000" dirty="0">
                <a:solidFill>
                  <a:schemeClr val="accent1">
                    <a:lumMod val="50000"/>
                  </a:schemeClr>
                </a:solidFill>
              </a:rPr>
              <a:t>If you are lucky, they will have left the gates open and you can move the little yellow Google man, into the bailey area and get close to the motte and the keep.</a:t>
            </a:r>
          </a:p>
          <a:p>
            <a:endParaRPr lang="en-GB" sz="2000" dirty="0">
              <a:solidFill>
                <a:schemeClr val="accent1">
                  <a:lumMod val="50000"/>
                </a:schemeClr>
              </a:solidFill>
            </a:endParaRPr>
          </a:p>
          <a:p>
            <a:r>
              <a:rPr lang="en-GB" sz="2000" dirty="0">
                <a:solidFill>
                  <a:schemeClr val="accent1">
                    <a:lumMod val="50000"/>
                  </a:schemeClr>
                </a:solidFill>
              </a:rPr>
              <a:t>Ask a grown up to help you. </a:t>
            </a:r>
          </a:p>
        </p:txBody>
      </p:sp>
    </p:spTree>
    <p:extLst>
      <p:ext uri="{BB962C8B-B14F-4D97-AF65-F5344CB8AC3E}">
        <p14:creationId xmlns:p14="http://schemas.microsoft.com/office/powerpoint/2010/main" val="5987394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CA9C5B0E-0035-4F39-889B-028965E3090B}"/>
              </a:ext>
            </a:extLst>
          </p:cNvPr>
          <p:cNvGrpSpPr/>
          <p:nvPr/>
        </p:nvGrpSpPr>
        <p:grpSpPr>
          <a:xfrm>
            <a:off x="341947" y="310198"/>
            <a:ext cx="3982403" cy="4033202"/>
            <a:chOff x="0" y="0"/>
            <a:chExt cx="3278827" cy="3609200"/>
          </a:xfrm>
        </p:grpSpPr>
        <p:sp>
          <p:nvSpPr>
            <p:cNvPr id="3" name="Text Box 10">
              <a:extLst>
                <a:ext uri="{FF2B5EF4-FFF2-40B4-BE49-F238E27FC236}">
                  <a16:creationId xmlns:a16="http://schemas.microsoft.com/office/drawing/2014/main" id="{5353919D-89E8-4DF8-A1EF-896C5D260B92}"/>
                </a:ext>
              </a:extLst>
            </p:cNvPr>
            <p:cNvSpPr txBox="1"/>
            <p:nvPr/>
          </p:nvSpPr>
          <p:spPr>
            <a:xfrm>
              <a:off x="0" y="0"/>
              <a:ext cx="3278827" cy="666115"/>
            </a:xfrm>
            <a:prstGeom prst="rect">
              <a:avLst/>
            </a:prstGeom>
            <a:solidFill>
              <a:schemeClr val="lt1"/>
            </a:solidFill>
            <a:ln w="76200">
              <a:solidFill>
                <a:srgbClr val="0033CC"/>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GB" sz="2800" b="1">
                  <a:solidFill>
                    <a:srgbClr val="0033CC"/>
                  </a:solidFill>
                  <a:effectLst/>
                  <a:latin typeface="Comic Sans MS" panose="030F0702030302020204" pitchFamily="66" charset="0"/>
                  <a:ea typeface="Calibri" panose="020F0502020204030204" pitchFamily="34" charset="0"/>
                  <a:cs typeface="Times New Roman" panose="02020603050405020304" pitchFamily="18" charset="0"/>
                </a:rPr>
                <a:t>Cardiff Castle</a:t>
              </a:r>
              <a:endParaRPr lang="en-GB" sz="1100">
                <a:effectLst/>
                <a:ea typeface="Calibri" panose="020F0502020204030204" pitchFamily="34" charset="0"/>
                <a:cs typeface="Times New Roman" panose="02020603050405020304" pitchFamily="18" charset="0"/>
              </a:endParaRPr>
            </a:p>
          </p:txBody>
        </p:sp>
        <p:pic>
          <p:nvPicPr>
            <p:cNvPr id="4" name="Picture 3">
              <a:extLst>
                <a:ext uri="{FF2B5EF4-FFF2-40B4-BE49-F238E27FC236}">
                  <a16:creationId xmlns:a16="http://schemas.microsoft.com/office/drawing/2014/main" id="{D1E8A966-327E-406E-8F2F-2983D56A2F50}"/>
                </a:ext>
              </a:extLst>
            </p:cNvPr>
            <p:cNvPicPr>
              <a:picLocks noChangeAspect="1"/>
            </p:cNvPicPr>
            <p:nvPr/>
          </p:nvPicPr>
          <p:blipFill rotWithShape="1">
            <a:blip r:embed="rId2">
              <a:extLst>
                <a:ext uri="{28A0092B-C50C-407E-A947-70E740481C1C}">
                  <a14:useLocalDpi xmlns:a14="http://schemas.microsoft.com/office/drawing/2010/main" val="0"/>
                </a:ext>
              </a:extLst>
            </a:blip>
            <a:srcRect l="3395"/>
            <a:stretch/>
          </p:blipFill>
          <p:spPr bwMode="auto">
            <a:xfrm>
              <a:off x="47501" y="724395"/>
              <a:ext cx="3195955" cy="2884805"/>
            </a:xfrm>
            <a:prstGeom prst="rect">
              <a:avLst/>
            </a:prstGeom>
            <a:ln w="76200">
              <a:solidFill>
                <a:srgbClr val="0033CC"/>
              </a:solidFill>
            </a:ln>
            <a:extLst>
              <a:ext uri="{53640926-AAD7-44D8-BBD7-CCE9431645EC}">
                <a14:shadowObscured xmlns:a14="http://schemas.microsoft.com/office/drawing/2010/main"/>
              </a:ext>
            </a:extLst>
          </p:spPr>
        </p:pic>
        <p:sp>
          <p:nvSpPr>
            <p:cNvPr id="5" name="Rectangle 4">
              <a:extLst>
                <a:ext uri="{FF2B5EF4-FFF2-40B4-BE49-F238E27FC236}">
                  <a16:creationId xmlns:a16="http://schemas.microsoft.com/office/drawing/2014/main" id="{6D36BECF-9F2E-45D9-A610-2E4A271F41AB}"/>
                </a:ext>
              </a:extLst>
            </p:cNvPr>
            <p:cNvSpPr/>
            <p:nvPr/>
          </p:nvSpPr>
          <p:spPr>
            <a:xfrm>
              <a:off x="95003" y="783772"/>
              <a:ext cx="640705" cy="21375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grpSp>
      <p:sp>
        <p:nvSpPr>
          <p:cNvPr id="6" name="TextBox 5">
            <a:extLst>
              <a:ext uri="{FF2B5EF4-FFF2-40B4-BE49-F238E27FC236}">
                <a16:creationId xmlns:a16="http://schemas.microsoft.com/office/drawing/2014/main" id="{13CAF891-C238-48D9-9159-E724B8F98E08}"/>
              </a:ext>
            </a:extLst>
          </p:cNvPr>
          <p:cNvSpPr txBox="1"/>
          <p:nvPr/>
        </p:nvSpPr>
        <p:spPr>
          <a:xfrm>
            <a:off x="190091" y="4724400"/>
            <a:ext cx="5629684" cy="1631216"/>
          </a:xfrm>
          <a:prstGeom prst="rect">
            <a:avLst/>
          </a:prstGeom>
          <a:noFill/>
        </p:spPr>
        <p:txBody>
          <a:bodyPr wrap="square" rtlCol="0">
            <a:spAutoFit/>
          </a:bodyPr>
          <a:lstStyle/>
          <a:p>
            <a:r>
              <a:rPr lang="en-GB" sz="2000" dirty="0">
                <a:solidFill>
                  <a:schemeClr val="accent1">
                    <a:lumMod val="50000"/>
                  </a:schemeClr>
                </a:solidFill>
              </a:rPr>
              <a:t>The motte is the ……………………………………….…….</a:t>
            </a:r>
          </a:p>
          <a:p>
            <a:r>
              <a:rPr lang="en-GB" sz="2000" dirty="0">
                <a:solidFill>
                  <a:schemeClr val="accent1">
                    <a:lumMod val="50000"/>
                  </a:schemeClr>
                </a:solidFill>
              </a:rPr>
              <a:t>The bailey is the ………………………………………........</a:t>
            </a:r>
          </a:p>
          <a:p>
            <a:r>
              <a:rPr lang="en-GB" sz="2000" dirty="0">
                <a:solidFill>
                  <a:schemeClr val="accent1">
                    <a:lumMod val="50000"/>
                  </a:schemeClr>
                </a:solidFill>
              </a:rPr>
              <a:t>The sides of the motte were steep because ……………………………………………………………………..…</a:t>
            </a:r>
          </a:p>
          <a:p>
            <a:r>
              <a:rPr lang="en-GB" sz="2000" dirty="0">
                <a:solidFill>
                  <a:schemeClr val="accent1">
                    <a:lumMod val="50000"/>
                  </a:schemeClr>
                </a:solidFill>
              </a:rPr>
              <a:t>The motte is the moat. True or false? </a:t>
            </a:r>
          </a:p>
        </p:txBody>
      </p:sp>
      <p:sp>
        <p:nvSpPr>
          <p:cNvPr id="7" name="TextBox 6">
            <a:extLst>
              <a:ext uri="{FF2B5EF4-FFF2-40B4-BE49-F238E27FC236}">
                <a16:creationId xmlns:a16="http://schemas.microsoft.com/office/drawing/2014/main" id="{444E4917-B817-46A1-9D4C-81CC9E82C6B9}"/>
              </a:ext>
            </a:extLst>
          </p:cNvPr>
          <p:cNvSpPr txBox="1"/>
          <p:nvPr/>
        </p:nvSpPr>
        <p:spPr>
          <a:xfrm>
            <a:off x="5283993" y="479836"/>
            <a:ext cx="3062288" cy="1631216"/>
          </a:xfrm>
          <a:prstGeom prst="rect">
            <a:avLst/>
          </a:prstGeom>
          <a:noFill/>
        </p:spPr>
        <p:txBody>
          <a:bodyPr wrap="square" rtlCol="0">
            <a:spAutoFit/>
          </a:bodyPr>
          <a:lstStyle/>
          <a:p>
            <a:r>
              <a:rPr lang="en-GB" sz="2000" dirty="0">
                <a:solidFill>
                  <a:schemeClr val="accent1">
                    <a:lumMod val="50000"/>
                  </a:schemeClr>
                </a:solidFill>
              </a:rPr>
              <a:t>Cardiff is the capital city of ……………………………………..</a:t>
            </a:r>
          </a:p>
          <a:p>
            <a:endParaRPr lang="en-GB" sz="2000" dirty="0">
              <a:solidFill>
                <a:schemeClr val="accent1">
                  <a:lumMod val="50000"/>
                </a:schemeClr>
              </a:solidFill>
            </a:endParaRPr>
          </a:p>
          <a:p>
            <a:r>
              <a:rPr lang="en-GB" sz="2000" dirty="0">
                <a:solidFill>
                  <a:schemeClr val="accent1">
                    <a:lumMod val="50000"/>
                  </a:schemeClr>
                </a:solidFill>
              </a:rPr>
              <a:t>The national flower is the ……………………………………….</a:t>
            </a:r>
          </a:p>
        </p:txBody>
      </p:sp>
      <p:sp>
        <p:nvSpPr>
          <p:cNvPr id="8" name="Rectangle 7">
            <a:extLst>
              <a:ext uri="{FF2B5EF4-FFF2-40B4-BE49-F238E27FC236}">
                <a16:creationId xmlns:a16="http://schemas.microsoft.com/office/drawing/2014/main" id="{855F8920-F3CF-49E5-9A21-0C0329F3D75E}"/>
              </a:ext>
            </a:extLst>
          </p:cNvPr>
          <p:cNvSpPr/>
          <p:nvPr/>
        </p:nvSpPr>
        <p:spPr>
          <a:xfrm>
            <a:off x="5472181" y="2946811"/>
            <a:ext cx="2971800" cy="2905125"/>
          </a:xfrm>
          <a:prstGeom prst="rect">
            <a:avLst/>
          </a:prstGeom>
          <a:noFill/>
          <a:ln w="57150">
            <a:solidFill>
              <a:srgbClr val="00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2A3F509F-AB9D-459C-9DB8-13F862154E94}"/>
              </a:ext>
            </a:extLst>
          </p:cNvPr>
          <p:cNvPicPr/>
          <p:nvPr/>
        </p:nvPicPr>
        <p:blipFill>
          <a:blip r:embed="rId3">
            <a:extLst>
              <a:ext uri="{28A0092B-C50C-407E-A947-70E740481C1C}">
                <a14:useLocalDpi xmlns:a14="http://schemas.microsoft.com/office/drawing/2010/main" val="0"/>
              </a:ext>
            </a:extLst>
          </a:blip>
          <a:stretch>
            <a:fillRect/>
          </a:stretch>
        </p:blipFill>
        <p:spPr>
          <a:xfrm>
            <a:off x="9491898" y="310198"/>
            <a:ext cx="1828800" cy="1792605"/>
          </a:xfrm>
          <a:prstGeom prst="rect">
            <a:avLst/>
          </a:prstGeom>
          <a:ln w="57150">
            <a:solidFill>
              <a:srgbClr val="0033CC"/>
            </a:solidFill>
          </a:ln>
        </p:spPr>
      </p:pic>
      <p:sp>
        <p:nvSpPr>
          <p:cNvPr id="11" name="TextBox 10">
            <a:extLst>
              <a:ext uri="{FF2B5EF4-FFF2-40B4-BE49-F238E27FC236}">
                <a16:creationId xmlns:a16="http://schemas.microsoft.com/office/drawing/2014/main" id="{F1BFF25D-EEBE-435E-B935-9AE210C6FD33}"/>
              </a:ext>
            </a:extLst>
          </p:cNvPr>
          <p:cNvSpPr txBox="1"/>
          <p:nvPr/>
        </p:nvSpPr>
        <p:spPr>
          <a:xfrm>
            <a:off x="8875154" y="2569964"/>
            <a:ext cx="3062288" cy="3785652"/>
          </a:xfrm>
          <a:prstGeom prst="rect">
            <a:avLst/>
          </a:prstGeom>
          <a:noFill/>
        </p:spPr>
        <p:txBody>
          <a:bodyPr wrap="square" rtlCol="0">
            <a:spAutoFit/>
          </a:bodyPr>
          <a:lstStyle/>
          <a:p>
            <a:r>
              <a:rPr lang="en-GB" sz="2000" dirty="0">
                <a:solidFill>
                  <a:schemeClr val="accent1">
                    <a:lumMod val="50000"/>
                  </a:schemeClr>
                </a:solidFill>
              </a:rPr>
              <a:t>North, South, East or West?</a:t>
            </a:r>
          </a:p>
          <a:p>
            <a:r>
              <a:rPr lang="en-GB" sz="2000" dirty="0">
                <a:solidFill>
                  <a:schemeClr val="accent1">
                    <a:lumMod val="50000"/>
                  </a:schemeClr>
                </a:solidFill>
              </a:rPr>
              <a:t>Cardiff is in the ……………………………………….. of Wales.</a:t>
            </a:r>
          </a:p>
          <a:p>
            <a:endParaRPr lang="en-GB" sz="2000" dirty="0">
              <a:solidFill>
                <a:schemeClr val="accent1">
                  <a:lumMod val="50000"/>
                </a:schemeClr>
              </a:solidFill>
            </a:endParaRPr>
          </a:p>
          <a:p>
            <a:endParaRPr lang="en-GB" sz="2000" dirty="0">
              <a:solidFill>
                <a:schemeClr val="accent1">
                  <a:lumMod val="50000"/>
                </a:schemeClr>
              </a:solidFill>
            </a:endParaRPr>
          </a:p>
          <a:p>
            <a:endParaRPr lang="en-GB" sz="2000" dirty="0">
              <a:solidFill>
                <a:schemeClr val="accent1">
                  <a:lumMod val="50000"/>
                </a:schemeClr>
              </a:solidFill>
            </a:endParaRPr>
          </a:p>
          <a:p>
            <a:endParaRPr lang="en-GB" sz="2000" dirty="0">
              <a:solidFill>
                <a:schemeClr val="accent1">
                  <a:lumMod val="50000"/>
                </a:schemeClr>
              </a:solidFill>
            </a:endParaRPr>
          </a:p>
          <a:p>
            <a:endParaRPr lang="en-GB" sz="2000" dirty="0">
              <a:solidFill>
                <a:schemeClr val="accent1">
                  <a:lumMod val="50000"/>
                </a:schemeClr>
              </a:solidFill>
            </a:endParaRPr>
          </a:p>
          <a:p>
            <a:endParaRPr lang="en-GB" sz="2000" dirty="0">
              <a:solidFill>
                <a:schemeClr val="accent1">
                  <a:lumMod val="50000"/>
                </a:schemeClr>
              </a:solidFill>
            </a:endParaRPr>
          </a:p>
          <a:p>
            <a:r>
              <a:rPr lang="en-GB" sz="2000" dirty="0">
                <a:solidFill>
                  <a:schemeClr val="accent1">
                    <a:lumMod val="50000"/>
                  </a:schemeClr>
                </a:solidFill>
              </a:rPr>
              <a:t>The river running through Cardiff is the River ……………</a:t>
            </a:r>
          </a:p>
        </p:txBody>
      </p:sp>
      <p:sp>
        <p:nvSpPr>
          <p:cNvPr id="12" name="TextBox 11">
            <a:extLst>
              <a:ext uri="{FF2B5EF4-FFF2-40B4-BE49-F238E27FC236}">
                <a16:creationId xmlns:a16="http://schemas.microsoft.com/office/drawing/2014/main" id="{5FB6E387-7057-4A15-ACD0-2C62AC64B280}"/>
              </a:ext>
            </a:extLst>
          </p:cNvPr>
          <p:cNvSpPr txBox="1"/>
          <p:nvPr/>
        </p:nvSpPr>
        <p:spPr>
          <a:xfrm>
            <a:off x="5705578" y="5411553"/>
            <a:ext cx="2852601" cy="369332"/>
          </a:xfrm>
          <a:prstGeom prst="rect">
            <a:avLst/>
          </a:prstGeom>
          <a:noFill/>
        </p:spPr>
        <p:txBody>
          <a:bodyPr wrap="square" rtlCol="0">
            <a:spAutoFit/>
          </a:bodyPr>
          <a:lstStyle/>
          <a:p>
            <a:r>
              <a:rPr lang="en-GB" dirty="0">
                <a:solidFill>
                  <a:schemeClr val="accent1">
                    <a:lumMod val="50000"/>
                  </a:schemeClr>
                </a:solidFill>
              </a:rPr>
              <a:t>Draw the national flower</a:t>
            </a:r>
          </a:p>
        </p:txBody>
      </p:sp>
    </p:spTree>
    <p:extLst>
      <p:ext uri="{BB962C8B-B14F-4D97-AF65-F5344CB8AC3E}">
        <p14:creationId xmlns:p14="http://schemas.microsoft.com/office/powerpoint/2010/main" val="12302740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TotalTime>
  <Words>185</Words>
  <Application>Microsoft Office PowerPoint</Application>
  <PresentationFormat>Widescreen</PresentationFormat>
  <Paragraphs>25</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Comic Sans MS</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Weatherby</dc:creator>
  <cp:lastModifiedBy>David Weatherby</cp:lastModifiedBy>
  <cp:revision>6</cp:revision>
  <dcterms:created xsi:type="dcterms:W3CDTF">2021-01-26T12:37:14Z</dcterms:created>
  <dcterms:modified xsi:type="dcterms:W3CDTF">2021-01-26T15:06:02Z</dcterms:modified>
</cp:coreProperties>
</file>