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0424-E917-4953-B2D6-0E6748D73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F1FFA-81F4-4FA0-93B1-3C8FB9735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98E2-7849-41BF-8517-C8F963BE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32AE4-DCCF-49C3-B729-43CE2DFE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F85D4-F7F9-4DA8-824B-25640FBD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0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3D73-6845-43C7-90DF-DED1C53A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4FDFE-0C4E-4424-851D-CF8ED0F17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C8F3B-1B75-4E44-8C47-A1AF8E05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1D78-9EC9-4E11-864A-BED6F38D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9BA3F-24BA-4FF1-9F48-8923AAAC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20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A66E00-8B77-4CA4-A821-477080ED7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28C78-A4A4-42D3-8235-CB7AB209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D55B0-D1BD-4413-92A3-94D207B5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B7784-941E-42EB-BB26-4B103454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D4E6A-CA59-4AD0-A228-AB531232F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50948-47E2-40BD-90CF-FFFE88E7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4F242-8D08-4405-B244-3B15DFB2B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E2F85-93E8-4146-8ACC-A51D5CBC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70A02-89CE-4A52-A9CE-115461B3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86A5D-2E47-4C69-8C71-69F361A1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15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932C-C059-4B76-BF66-B0D345C9D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7B79-580A-4D53-BE24-FCF00745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4F2F-71E6-44C9-910D-C37A839C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A901F-958F-419C-9BC8-2E3C069F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6A317-DE07-4481-9E2D-4B98F46B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12EE-8E1D-48C4-8F82-015EB02C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2AA1-C575-453B-8F2D-61C3D439C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886DC-252C-47E9-B5D9-DF3276E77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9BC35-BBB3-4374-A7CD-9E2422FD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F8422-21AB-4B68-905A-488BD5B6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E3525-32A0-40B1-A79F-D86E152A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1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904BE-4286-4172-8A7C-921EFCBE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0521-3411-418C-BD70-4D3027BD6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EB438-CFF8-478C-A4F8-BD9F44986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CF761-687C-4E3C-9A2E-A1C41C912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E6D78-09EF-4313-8E41-50F4BC7E3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B652C-D848-4EA5-94E6-1236FD4C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8640F-F1A2-49CC-860E-D2CACBB6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02F91-1669-4673-A388-9C3C1F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3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CEB1B-93B7-4735-92FA-B1AB55F9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033C3-6CAE-426D-A9D4-F4F83876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3D3C3-B69A-486E-9625-EDBC72AE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CAD5-0FFA-4987-8115-FC07581E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5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9A796-8B05-427C-81FA-B1EC724E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116D9-9E3F-4D6A-9AF1-1FA08350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2876E-9DD6-49A1-8B42-2D2D95F65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37AC-349E-456C-8674-5C4274C2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8F11A-35ED-48D1-9899-40AECB61C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CACE7-461E-47DB-9D52-87FD0BA20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18DC-EF3B-43A8-9925-D4628C3A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D1B7A-64A5-4BEC-9D73-0CD85CD3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DE611-7985-482A-924B-9E2F0A6C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23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D333F-6546-4F5F-A713-C539070B9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EE2F0-2725-4AED-A309-D0047C4E2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540C8-5531-4B89-8296-4149234BB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3ECD-D9ED-4A99-B520-53C7CE6C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48D0-CED2-4C26-9EFA-D0A9A4F0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7C659-CCEB-4AFE-91AA-225E44B3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2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92C3E-7A44-4A99-83E1-F3F7B46D2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762FF-DAB6-4923-9B73-194670302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10E3-2D10-4C3C-8CA9-00C5D429F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1024-8D68-4A51-BDBF-12287DEFE2CE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C21C0-F90B-4478-B9B8-5F2F5DD80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5C8BC-31D3-47BC-9DB8-AB3D12B80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CBCD-9047-4D06-A3BB-11C52B03D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BDAF9-AEE8-40EE-9D7B-79BF2CAB3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2" y="1245245"/>
            <a:ext cx="9189715" cy="4149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78999-588C-4201-BE6E-EF3B17521906}"/>
              </a:ext>
            </a:extLst>
          </p:cNvPr>
          <p:cNvSpPr txBox="1"/>
          <p:nvPr/>
        </p:nvSpPr>
        <p:spPr>
          <a:xfrm>
            <a:off x="7061200" y="404614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Choose a background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A236A4-A68C-47D2-88C7-C6557B3B6824}"/>
              </a:ext>
            </a:extLst>
          </p:cNvPr>
          <p:cNvCxnSpPr/>
          <p:nvPr/>
        </p:nvCxnSpPr>
        <p:spPr>
          <a:xfrm flipH="1">
            <a:off x="5486400" y="914400"/>
            <a:ext cx="2357120" cy="14325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EF6E6D-E4C5-4C79-8A3E-C686725236C0}"/>
              </a:ext>
            </a:extLst>
          </p:cNvPr>
          <p:cNvSpPr txBox="1"/>
          <p:nvPr/>
        </p:nvSpPr>
        <p:spPr>
          <a:xfrm>
            <a:off x="495300" y="404614"/>
            <a:ext cx="287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Click on the green star to start again.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9482AD-673F-4643-B086-407C68475D79}"/>
              </a:ext>
            </a:extLst>
          </p:cNvPr>
          <p:cNvCxnSpPr>
            <a:cxnSpLocks/>
          </p:cNvCxnSpPr>
          <p:nvPr/>
        </p:nvCxnSpPr>
        <p:spPr>
          <a:xfrm>
            <a:off x="1030292" y="916970"/>
            <a:ext cx="636583" cy="3974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A1B29F-844F-4E25-B285-6683B0BBB21C}"/>
              </a:ext>
            </a:extLst>
          </p:cNvPr>
          <p:cNvSpPr txBox="1"/>
          <p:nvPr/>
        </p:nvSpPr>
        <p:spPr>
          <a:xfrm>
            <a:off x="11039475" y="914400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0B572C-EFF8-470A-BEE3-FE470AD5A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1237" y="4236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4C7E66-5573-427D-AB15-349E1DB3C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27" y="1268051"/>
            <a:ext cx="9882823" cy="480457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938E7CF-CCBE-4436-B5B3-5304EE3B4434}"/>
              </a:ext>
            </a:extLst>
          </p:cNvPr>
          <p:cNvCxnSpPr>
            <a:cxnSpLocks/>
          </p:cNvCxnSpPr>
          <p:nvPr/>
        </p:nvCxnSpPr>
        <p:spPr>
          <a:xfrm flipH="1">
            <a:off x="2762250" y="605740"/>
            <a:ext cx="266065" cy="386148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30DD23-ECC8-4B44-B8FC-C9C3FEB504A6}"/>
              </a:ext>
            </a:extLst>
          </p:cNvPr>
          <p:cNvSpPr txBox="1"/>
          <p:nvPr/>
        </p:nvSpPr>
        <p:spPr>
          <a:xfrm>
            <a:off x="1714500" y="323711"/>
            <a:ext cx="481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1.</a:t>
            </a:r>
            <a:r>
              <a:rPr lang="en-GB" dirty="0">
                <a:solidFill>
                  <a:srgbClr val="0070C0"/>
                </a:solidFill>
              </a:rPr>
              <a:t> Click on aliens and find the same aliens as me. Use the arrows to move up and down. Choose your own background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1011A3-9F6A-437D-B520-F18F63390C7E}"/>
              </a:ext>
            </a:extLst>
          </p:cNvPr>
          <p:cNvSpPr txBox="1"/>
          <p:nvPr/>
        </p:nvSpPr>
        <p:spPr>
          <a:xfrm>
            <a:off x="6990080" y="6236709"/>
            <a:ext cx="481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2.</a:t>
            </a:r>
            <a:r>
              <a:rPr lang="en-GB" dirty="0">
                <a:solidFill>
                  <a:srgbClr val="0070C0"/>
                </a:solidFill>
              </a:rPr>
              <a:t> Click on ‘sort’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EB9FF-7B12-487B-8BC1-F8C6E90FAF93}"/>
              </a:ext>
            </a:extLst>
          </p:cNvPr>
          <p:cNvSpPr txBox="1"/>
          <p:nvPr/>
        </p:nvSpPr>
        <p:spPr>
          <a:xfrm>
            <a:off x="11101388" y="693254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87FAF8-5AD9-4304-83F1-46B4D3BEC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5525" y="2519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4710A-91F4-4B51-B7DB-C934CD8FF244}"/>
              </a:ext>
            </a:extLst>
          </p:cNvPr>
          <p:cNvSpPr txBox="1"/>
          <p:nvPr/>
        </p:nvSpPr>
        <p:spPr>
          <a:xfrm>
            <a:off x="6189028" y="1677670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2. Write a question which splits the aliens into two groups. Think about colour? Eyes? Antennae?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3. Drag the aliens to the thumbs up or the thumbs down to answer yes or no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Then click ‘ok’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4. You will need to think of more questions to separate the aliens.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03C7A-5E93-4D0A-B374-D79806B40894}"/>
              </a:ext>
            </a:extLst>
          </p:cNvPr>
          <p:cNvSpPr txBox="1"/>
          <p:nvPr/>
        </p:nvSpPr>
        <p:spPr>
          <a:xfrm>
            <a:off x="10849078" y="872688"/>
            <a:ext cx="1152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 </a:t>
            </a:r>
            <a:r>
              <a:rPr lang="en-GB" sz="24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5938E-0ADA-416E-9BB0-94ACD5131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97" y="1146711"/>
            <a:ext cx="5812576" cy="442541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9C280E-2789-42E2-8BD8-7225B83A93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3612" y="466288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D2CDD8-8178-4E7D-9D77-AE1FC8F769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4359" y="5165725"/>
            <a:ext cx="406400" cy="40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4EAB9C-E652-4718-807A-D376DD3DC496}"/>
              </a:ext>
            </a:extLst>
          </p:cNvPr>
          <p:cNvSpPr txBox="1"/>
          <p:nvPr/>
        </p:nvSpPr>
        <p:spPr>
          <a:xfrm>
            <a:off x="9812440" y="5572125"/>
            <a:ext cx="1036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 </a:t>
            </a:r>
            <a:r>
              <a:rPr lang="en-GB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60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E5DD4B-BF45-4E08-8273-A316D0DAF8F6}"/>
              </a:ext>
            </a:extLst>
          </p:cNvPr>
          <p:cNvSpPr txBox="1"/>
          <p:nvPr/>
        </p:nvSpPr>
        <p:spPr>
          <a:xfrm>
            <a:off x="285917" y="391031"/>
            <a:ext cx="48420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5</a:t>
            </a:r>
            <a:r>
              <a:rPr lang="en-GB">
                <a:solidFill>
                  <a:srgbClr val="0070C0"/>
                </a:solidFill>
              </a:rPr>
              <a:t>.  </a:t>
            </a:r>
            <a:r>
              <a:rPr lang="en-GB" dirty="0">
                <a:solidFill>
                  <a:srgbClr val="0070C0"/>
                </a:solidFill>
              </a:rPr>
              <a:t>Your branching database may look like this.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Ask someone to choose an alien.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You ask the questions, remember yes or no answers only.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Did it work?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Great. Press the green star to start a new database.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You could send me a picture of your branching database when you get to this point, on Seesaw, thank you.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AD08F1-2C33-4C38-9C12-092679FC9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1143000"/>
            <a:ext cx="7194058" cy="5451553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2CB47A3-261D-43F8-9BE0-85BE86AFFF37}"/>
              </a:ext>
            </a:extLst>
          </p:cNvPr>
          <p:cNvSpPr/>
          <p:nvPr/>
        </p:nvSpPr>
        <p:spPr>
          <a:xfrm>
            <a:off x="2914650" y="4777233"/>
            <a:ext cx="1524000" cy="276225"/>
          </a:xfrm>
          <a:prstGeom prst="rightArrow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A7ED1D-231B-46B1-88D6-F4045A281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0600" y="263447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5C2143-90A0-476A-8106-BC83338BF167}"/>
              </a:ext>
            </a:extLst>
          </p:cNvPr>
          <p:cNvSpPr txBox="1"/>
          <p:nvPr/>
        </p:nvSpPr>
        <p:spPr>
          <a:xfrm>
            <a:off x="10925008" y="669847"/>
            <a:ext cx="98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sound button</a:t>
            </a:r>
          </a:p>
        </p:txBody>
      </p:sp>
    </p:spTree>
    <p:extLst>
      <p:ext uri="{BB962C8B-B14F-4D97-AF65-F5344CB8AC3E}">
        <p14:creationId xmlns:p14="http://schemas.microsoft.com/office/powerpoint/2010/main" val="2062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184</Words>
  <Application>Microsoft Office PowerPoint</Application>
  <PresentationFormat>Widescreen</PresentationFormat>
  <Paragraphs>31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10</cp:revision>
  <dcterms:created xsi:type="dcterms:W3CDTF">2021-01-18T20:12:03Z</dcterms:created>
  <dcterms:modified xsi:type="dcterms:W3CDTF">2021-01-26T11:18:12Z</dcterms:modified>
</cp:coreProperties>
</file>