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6600"/>
    <a:srgbClr val="99FF99"/>
    <a:srgbClr val="CCEC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DD128-ABF5-45D9-914D-8E3C952C4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6F6B7-A345-4AA6-A968-AC3F260E7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60E44-5C19-4CF1-ACCD-E686F8133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8EAE2-F259-432E-89D8-C301499F9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2907F-17EC-47DD-97CC-2AAC72F99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0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38FAB-2ED7-4A1D-8BEE-678A44DE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47F5-8C80-4AC4-8EFB-F5B70799D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B2B7C-0FA1-4AE3-B5AD-480E29EF1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621C4-D661-40AE-9D20-C72E19832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494B8-7442-434A-BF91-CEAFEBAA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37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F815F-298D-4F89-BF27-7C1739A24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A9D9ED-B71E-457E-A7DC-1AA72670D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A9928-EBF0-4D16-8378-6203C4569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408DF-9806-4781-82C1-2D75E4570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C4A76-02EB-422D-BA65-B93ECBCC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34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507C2-C924-4C70-80A6-DF9E66F3D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09918-2A25-4F4E-9BD4-FEC7DD8E5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B0441-9197-427A-B1B4-01900D67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C44CA-1235-4D37-AE3B-1D55F6F1C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97867-CA13-4E96-B697-B6136218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11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07BB6-7B2F-45A3-A038-39C999B6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11F2E-43CB-44B1-A580-CBE07CCB9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D3C93-500E-4ECD-9547-DA8C46CAA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5EEFD-3DFD-4589-B7BC-BED954D7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B8372-85DE-42DF-9275-5CC69BDF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25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7F493-BD34-49DC-A23A-36334E3A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2FCA6-B7A4-41C2-90D5-0E7F46E0B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E3201-B0E0-49B9-B395-F2340A6C4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C481C-81B8-418A-B60D-5B46DBD3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D0D773-BC39-4F3F-A970-1E89E1D8E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2DB39-A3E0-4629-AF30-0507AB13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75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3B61-51CC-4BA6-8C7F-168258E38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570A3-0F51-449D-BE0F-29E357199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1F28F-0D96-4BAF-8065-1767FC2C2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712C33-BD3D-4B2C-B880-96DBE7895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16F36C-ECAA-4AC8-9B8B-44CC53189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D6B635-0B5D-4034-8E9D-747CD34B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894534-37BA-41C5-A94A-8E8157CE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6C44C5-AE35-46F6-B784-65C05781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16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D633-9115-4B9F-AA44-9DEF32692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679805-732D-4B91-AD8E-C9DBCA14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E0BCC-5B62-47FE-98AA-746350F6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714BA8-DD81-4A1A-B6B4-F6CCE2E64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8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F1D446-F189-48BD-AFDE-2EECBE5F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450008-2ACA-423E-A1F9-C5161D2CC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3483E-06CA-4082-8306-377EB789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0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6AFD6-8CC9-401B-8FFB-6D6F051D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6C4A2-682A-4DB3-90D8-CCFFE1745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9F094-CEEF-4593-98DC-CF8D30CF8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EE553-6289-4817-BA8C-B48B11C0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D7FDB-1E18-4340-A19F-6A114E397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F88E9-842E-481C-BA8E-DE60F59B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26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82119-D776-48A0-AA62-8A8A00CE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DDD54-464E-42D2-A6F7-5AFA6DE4D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2B7F3-3364-4146-920D-8595BE470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2D192-0494-4479-8B76-7B5FB3E68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D62EB-2BA1-4095-9F91-F4689ABBF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CCB58-0688-42BF-B4E9-2FA64F49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07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8D19C7-F458-45E8-8BBB-85CDAE787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DDDAE-E8E2-4BD6-9970-9B90C3F83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F6082-E648-4475-9031-29C0E99B5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06D0-521B-4CA3-AE2B-6570406168B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74EC9-A82B-4858-A6D6-CC7B0053C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28D4F-0810-45D5-AE29-6FFDF8EAB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333B-B47E-4B11-955F-AFBEA9C83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787C93-733C-422F-8379-F059F4199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352803"/>
              </p:ext>
            </p:extLst>
          </p:nvPr>
        </p:nvGraphicFramePr>
        <p:xfrm>
          <a:off x="971550" y="933510"/>
          <a:ext cx="10389180" cy="5541545"/>
        </p:xfrm>
        <a:graphic>
          <a:graphicData uri="http://schemas.openxmlformats.org/drawingml/2006/table">
            <a:tbl>
              <a:tblPr/>
              <a:tblGrid>
                <a:gridCol w="2242249">
                  <a:extLst>
                    <a:ext uri="{9D8B030D-6E8A-4147-A177-3AD203B41FA5}">
                      <a16:colId xmlns:a16="http://schemas.microsoft.com/office/drawing/2014/main" val="4097274043"/>
                    </a:ext>
                  </a:extLst>
                </a:gridCol>
                <a:gridCol w="2264540">
                  <a:extLst>
                    <a:ext uri="{9D8B030D-6E8A-4147-A177-3AD203B41FA5}">
                      <a16:colId xmlns:a16="http://schemas.microsoft.com/office/drawing/2014/main" val="283386572"/>
                    </a:ext>
                  </a:extLst>
                </a:gridCol>
                <a:gridCol w="1960797">
                  <a:extLst>
                    <a:ext uri="{9D8B030D-6E8A-4147-A177-3AD203B41FA5}">
                      <a16:colId xmlns:a16="http://schemas.microsoft.com/office/drawing/2014/main" val="1922022270"/>
                    </a:ext>
                  </a:extLst>
                </a:gridCol>
                <a:gridCol w="1960797">
                  <a:extLst>
                    <a:ext uri="{9D8B030D-6E8A-4147-A177-3AD203B41FA5}">
                      <a16:colId xmlns:a16="http://schemas.microsoft.com/office/drawing/2014/main" val="355517425"/>
                    </a:ext>
                  </a:extLst>
                </a:gridCol>
                <a:gridCol w="1960797">
                  <a:extLst>
                    <a:ext uri="{9D8B030D-6E8A-4147-A177-3AD203B41FA5}">
                      <a16:colId xmlns:a16="http://schemas.microsoft.com/office/drawing/2014/main" val="4053488250"/>
                    </a:ext>
                  </a:extLst>
                </a:gridCol>
              </a:tblGrid>
              <a:tr h="181998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don’t have eyelids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found in Antarctica or Iceland.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 to 10m long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shed skin to make room for growth</a:t>
                      </a: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carnivore</a:t>
                      </a:r>
                    </a:p>
                    <a:p>
                      <a:pPr algn="ctr"/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eats birds, bats and 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lizards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927777"/>
                  </a:ext>
                </a:extLst>
              </a:tr>
              <a:tr h="1901577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eat rodents like mice and rats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shy</a:t>
                      </a: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Snakes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reptile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lays eggs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cold blooded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8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hunt on the ground, in trees and bushes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en-GB" sz="20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en-GB" sz="2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legs</a:t>
                      </a: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0456"/>
                  </a:ext>
                </a:extLst>
              </a:tr>
              <a:tr h="1819984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Africa, south of the 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Sahara Desert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forked tongue to smell with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inject prey with venom or squeeze prey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lots of different 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colours and patterns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live in water, 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forests or deserts</a:t>
                      </a:r>
                    </a:p>
                    <a:p>
                      <a:pPr algn="ctr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128" marR="16128" marT="16128" marB="16128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919194"/>
                  </a:ext>
                </a:extLst>
              </a:tr>
            </a:tbl>
          </a:graphicData>
        </a:graphic>
      </p:graphicFrame>
      <p:sp>
        <p:nvSpPr>
          <p:cNvPr id="5" name="Control 1">
            <a:extLst>
              <a:ext uri="{FF2B5EF4-FFF2-40B4-BE49-F238E27FC236}">
                <a16:creationId xmlns:a16="http://schemas.microsoft.com/office/drawing/2014/main" id="{33FC0F9A-3BD9-4110-AF1C-F097A3237984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5253038" y="2259013"/>
            <a:ext cx="6511925" cy="97805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62B2FA-7634-4543-B560-0F4A2F2050A7}"/>
              </a:ext>
            </a:extLst>
          </p:cNvPr>
          <p:cNvSpPr txBox="1"/>
          <p:nvPr/>
        </p:nvSpPr>
        <p:spPr>
          <a:xfrm>
            <a:off x="971550" y="276225"/>
            <a:ext cx="10620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Snake facts you may want to use in your information text.</a:t>
            </a:r>
          </a:p>
        </p:txBody>
      </p:sp>
    </p:spTree>
    <p:extLst>
      <p:ext uri="{BB962C8B-B14F-4D97-AF65-F5344CB8AC3E}">
        <p14:creationId xmlns:p14="http://schemas.microsoft.com/office/powerpoint/2010/main" val="1634268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107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17</cp:revision>
  <dcterms:created xsi:type="dcterms:W3CDTF">2020-05-06T11:14:46Z</dcterms:created>
  <dcterms:modified xsi:type="dcterms:W3CDTF">2021-01-25T13:15:55Z</dcterms:modified>
</cp:coreProperties>
</file>