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371" r:id="rId9"/>
    <p:sldId id="360" r:id="rId10"/>
    <p:sldId id="396" r:id="rId11"/>
    <p:sldId id="397" r:id="rId12"/>
    <p:sldId id="398" r:id="rId13"/>
    <p:sldId id="399" r:id="rId14"/>
    <p:sldId id="400" r:id="rId15"/>
    <p:sldId id="401" r:id="rId16"/>
    <p:sldId id="402" r:id="rId17"/>
    <p:sldId id="393" r:id="rId18"/>
    <p:sldId id="394" r:id="rId19"/>
    <p:sldId id="395" r:id="rId20"/>
    <p:sldId id="355" r:id="rId21"/>
    <p:sldId id="390" r:id="rId22"/>
    <p:sldId id="368" r:id="rId23"/>
    <p:sldId id="40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CFE22-9FD7-48C9-9987-5329036ECD37}" v="22" dt="2020-01-22T10:25:54.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p:scale>
          <a:sx n="150" d="100"/>
          <a:sy n="150" d="100"/>
        </p:scale>
        <p:origin x="54"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E221A894-0D0F-42D7-A29F-F222500791AD}"/>
    <pc:docChg chg="undo custSel modSld">
      <pc:chgData name="Josh Cooper" userId="daecdff2-2c86-45d5-9dc5-33d360948956" providerId="ADAL" clId="{E221A894-0D0F-42D7-A29F-F222500791AD}" dt="2020-01-20T22:45:33.607" v="72"/>
      <pc:docMkLst>
        <pc:docMk/>
      </pc:docMkLst>
      <pc:sldChg chg="modSp">
        <pc:chgData name="Josh Cooper" userId="daecdff2-2c86-45d5-9dc5-33d360948956" providerId="ADAL" clId="{E221A894-0D0F-42D7-A29F-F222500791AD}" dt="2020-01-20T22:44:42.090" v="5" actId="403"/>
        <pc:sldMkLst>
          <pc:docMk/>
          <pc:sldMk cId="2637481266" sldId="256"/>
        </pc:sldMkLst>
        <pc:spChg chg="mod">
          <ac:chgData name="Josh Cooper" userId="daecdff2-2c86-45d5-9dc5-33d360948956" providerId="ADAL" clId="{E221A894-0D0F-42D7-A29F-F222500791AD}" dt="2020-01-20T22:44:42.090" v="5" actId="403"/>
          <ac:spMkLst>
            <pc:docMk/>
            <pc:sldMk cId="2637481266" sldId="256"/>
            <ac:spMk id="19" creationId="{5252A847-DE45-4FA3-A1F8-EEBEB845FF8E}"/>
          </ac:spMkLst>
        </pc:spChg>
      </pc:sldChg>
      <pc:sldChg chg="addSp delSp modSp">
        <pc:chgData name="Josh Cooper" userId="daecdff2-2c86-45d5-9dc5-33d360948956" providerId="ADAL" clId="{E221A894-0D0F-42D7-A29F-F222500791AD}" dt="2020-01-20T22:45:33.607" v="72"/>
        <pc:sldMkLst>
          <pc:docMk/>
          <pc:sldMk cId="36917022" sldId="360"/>
        </pc:sldMkLst>
        <pc:spChg chg="mod">
          <ac:chgData name="Josh Cooper" userId="daecdff2-2c86-45d5-9dc5-33d360948956" providerId="ADAL" clId="{E221A894-0D0F-42D7-A29F-F222500791AD}" dt="2020-01-20T22:45:19.876" v="66" actId="20577"/>
          <ac:spMkLst>
            <pc:docMk/>
            <pc:sldMk cId="36917022" sldId="360"/>
            <ac:spMk id="12" creationId="{F262C1D1-D075-4838-9E71-42065FD03F79}"/>
          </ac:spMkLst>
        </pc:spChg>
        <pc:graphicFrameChg chg="del">
          <ac:chgData name="Josh Cooper" userId="daecdff2-2c86-45d5-9dc5-33d360948956" providerId="ADAL" clId="{E221A894-0D0F-42D7-A29F-F222500791AD}" dt="2020-01-20T22:45:05.209" v="6" actId="478"/>
          <ac:graphicFrameMkLst>
            <pc:docMk/>
            <pc:sldMk cId="36917022" sldId="360"/>
            <ac:graphicFrameMk id="13" creationId="{A0F8C727-C2C2-497E-AAE7-06432BA481E0}"/>
          </ac:graphicFrameMkLst>
        </pc:graphicFrameChg>
        <pc:picChg chg="add del mod">
          <ac:chgData name="Josh Cooper" userId="daecdff2-2c86-45d5-9dc5-33d360948956" providerId="ADAL" clId="{E221A894-0D0F-42D7-A29F-F222500791AD}" dt="2020-01-20T22:45:32.744" v="71"/>
          <ac:picMkLst>
            <pc:docMk/>
            <pc:sldMk cId="36917022" sldId="360"/>
            <ac:picMk id="9" creationId="{1928DA78-B78C-446A-95A9-186F61587B24}"/>
          </ac:picMkLst>
        </pc:picChg>
        <pc:picChg chg="add del">
          <ac:chgData name="Josh Cooper" userId="daecdff2-2c86-45d5-9dc5-33d360948956" providerId="ADAL" clId="{E221A894-0D0F-42D7-A29F-F222500791AD}" dt="2020-01-20T22:45:33.607" v="72"/>
          <ac:picMkLst>
            <pc:docMk/>
            <pc:sldMk cId="36917022" sldId="360"/>
            <ac:picMk id="11" creationId="{D0CEFDF8-AEEE-41A6-AC44-620A5F26332A}"/>
          </ac:picMkLst>
        </pc:picChg>
      </pc:sldChg>
    </pc:docChg>
  </pc:docChgLst>
  <pc:docChgLst>
    <pc:chgData name="Helen Woodhead" userId="ad3a4230-80d7-443d-8a9e-007713cf765f" providerId="ADAL" clId="{67BCFE22-9FD7-48C9-9987-5329036ECD37}"/>
    <pc:docChg chg="undo custSel modSld">
      <pc:chgData name="Helen Woodhead" userId="ad3a4230-80d7-443d-8a9e-007713cf765f" providerId="ADAL" clId="{67BCFE22-9FD7-48C9-9987-5329036ECD37}" dt="2020-01-22T10:25:54.174" v="283"/>
      <pc:docMkLst>
        <pc:docMk/>
      </pc:docMkLst>
      <pc:sldChg chg="modSp">
        <pc:chgData name="Helen Woodhead" userId="ad3a4230-80d7-443d-8a9e-007713cf765f" providerId="ADAL" clId="{67BCFE22-9FD7-48C9-9987-5329036ECD37}" dt="2020-01-22T10:25:54.174" v="283"/>
        <pc:sldMkLst>
          <pc:docMk/>
          <pc:sldMk cId="279243135" sldId="368"/>
        </pc:sldMkLst>
        <pc:graphicFrameChg chg="mod">
          <ac:chgData name="Helen Woodhead" userId="ad3a4230-80d7-443d-8a9e-007713cf765f" providerId="ADAL" clId="{67BCFE22-9FD7-48C9-9987-5329036ECD37}" dt="2020-01-22T10:25:54.174" v="283"/>
          <ac:graphicFrameMkLst>
            <pc:docMk/>
            <pc:sldMk cId="279243135" sldId="368"/>
            <ac:graphicFrameMk id="6" creationId="{E802EBBA-C622-46A9-ABF1-912FB6A65185}"/>
          </ac:graphicFrameMkLst>
        </pc:graphicFrameChg>
      </pc:sldChg>
      <pc:sldChg chg="modSp">
        <pc:chgData name="Helen Woodhead" userId="ad3a4230-80d7-443d-8a9e-007713cf765f" providerId="ADAL" clId="{67BCFE22-9FD7-48C9-9987-5329036ECD37}" dt="2020-01-22T10:24:07.901" v="269" actId="20577"/>
        <pc:sldMkLst>
          <pc:docMk/>
          <pc:sldMk cId="3473144404" sldId="390"/>
        </pc:sldMkLst>
        <pc:spChg chg="mod">
          <ac:chgData name="Helen Woodhead" userId="ad3a4230-80d7-443d-8a9e-007713cf765f" providerId="ADAL" clId="{67BCFE22-9FD7-48C9-9987-5329036ECD37}" dt="2020-01-22T10:24:07.901" v="269" actId="20577"/>
          <ac:spMkLst>
            <pc:docMk/>
            <pc:sldMk cId="3473144404" sldId="390"/>
            <ac:spMk id="19" creationId="{5252A847-DE45-4FA3-A1F8-EEBEB845FF8E}"/>
          </ac:spMkLst>
        </pc:spChg>
      </pc:sldChg>
      <pc:sldChg chg="modSp">
        <pc:chgData name="Helen Woodhead" userId="ad3a4230-80d7-443d-8a9e-007713cf765f" providerId="ADAL" clId="{67BCFE22-9FD7-48C9-9987-5329036ECD37}" dt="2020-01-22T10:22:02.205" v="237" actId="1076"/>
        <pc:sldMkLst>
          <pc:docMk/>
          <pc:sldMk cId="3672932093" sldId="393"/>
        </pc:sldMkLst>
        <pc:spChg chg="mod">
          <ac:chgData name="Helen Woodhead" userId="ad3a4230-80d7-443d-8a9e-007713cf765f" providerId="ADAL" clId="{67BCFE22-9FD7-48C9-9987-5329036ECD37}" dt="2020-01-22T10:22:00.242" v="235" actId="14100"/>
          <ac:spMkLst>
            <pc:docMk/>
            <pc:sldMk cId="3672932093" sldId="393"/>
            <ac:spMk id="14" creationId="{297A327A-D2F0-4E8E-9D7F-DFB1C43F9847}"/>
          </ac:spMkLst>
        </pc:spChg>
        <pc:picChg chg="mod">
          <ac:chgData name="Helen Woodhead" userId="ad3a4230-80d7-443d-8a9e-007713cf765f" providerId="ADAL" clId="{67BCFE22-9FD7-48C9-9987-5329036ECD37}" dt="2020-01-22T10:22:02.205" v="237" actId="1076"/>
          <ac:picMkLst>
            <pc:docMk/>
            <pc:sldMk cId="3672932093" sldId="393"/>
            <ac:picMk id="10" creationId="{78737ED7-1851-4A59-B709-B8A095410758}"/>
          </ac:picMkLst>
        </pc:picChg>
      </pc:sldChg>
      <pc:sldChg chg="addSp delSp">
        <pc:chgData name="Helen Woodhead" userId="ad3a4230-80d7-443d-8a9e-007713cf765f" providerId="ADAL" clId="{67BCFE22-9FD7-48C9-9987-5329036ECD37}" dt="2020-01-22T10:22:06.772" v="239"/>
        <pc:sldMkLst>
          <pc:docMk/>
          <pc:sldMk cId="3007312304" sldId="394"/>
        </pc:sldMkLst>
        <pc:spChg chg="add">
          <ac:chgData name="Helen Woodhead" userId="ad3a4230-80d7-443d-8a9e-007713cf765f" providerId="ADAL" clId="{67BCFE22-9FD7-48C9-9987-5329036ECD37}" dt="2020-01-22T10:22:06.772" v="239"/>
          <ac:spMkLst>
            <pc:docMk/>
            <pc:sldMk cId="3007312304" sldId="394"/>
            <ac:spMk id="9" creationId="{C4F612E7-23E3-4497-AA40-23EF9B6D4C63}"/>
          </ac:spMkLst>
        </pc:spChg>
        <pc:spChg chg="del">
          <ac:chgData name="Helen Woodhead" userId="ad3a4230-80d7-443d-8a9e-007713cf765f" providerId="ADAL" clId="{67BCFE22-9FD7-48C9-9987-5329036ECD37}" dt="2020-01-22T10:22:06.364" v="238" actId="478"/>
          <ac:spMkLst>
            <pc:docMk/>
            <pc:sldMk cId="3007312304" sldId="394"/>
            <ac:spMk id="14" creationId="{297A327A-D2F0-4E8E-9D7F-DFB1C43F9847}"/>
          </ac:spMkLst>
        </pc:spChg>
      </pc:sldChg>
      <pc:sldChg chg="addSp delSp">
        <pc:chgData name="Helen Woodhead" userId="ad3a4230-80d7-443d-8a9e-007713cf765f" providerId="ADAL" clId="{67BCFE22-9FD7-48C9-9987-5329036ECD37}" dt="2020-01-22T10:22:13.228" v="241"/>
        <pc:sldMkLst>
          <pc:docMk/>
          <pc:sldMk cId="3546310408" sldId="395"/>
        </pc:sldMkLst>
        <pc:spChg chg="add">
          <ac:chgData name="Helen Woodhead" userId="ad3a4230-80d7-443d-8a9e-007713cf765f" providerId="ADAL" clId="{67BCFE22-9FD7-48C9-9987-5329036ECD37}" dt="2020-01-22T10:22:13.228" v="241"/>
          <ac:spMkLst>
            <pc:docMk/>
            <pc:sldMk cId="3546310408" sldId="395"/>
            <ac:spMk id="9" creationId="{3A1D330A-6DEC-402A-B98C-D4B155288893}"/>
          </ac:spMkLst>
        </pc:spChg>
        <pc:spChg chg="del">
          <ac:chgData name="Helen Woodhead" userId="ad3a4230-80d7-443d-8a9e-007713cf765f" providerId="ADAL" clId="{67BCFE22-9FD7-48C9-9987-5329036ECD37}" dt="2020-01-22T10:22:12.827" v="240" actId="478"/>
          <ac:spMkLst>
            <pc:docMk/>
            <pc:sldMk cId="3546310408" sldId="395"/>
            <ac:spMk id="14" creationId="{297A327A-D2F0-4E8E-9D7F-DFB1C43F9847}"/>
          </ac:spMkLst>
        </pc:spChg>
      </pc:sldChg>
      <pc:sldChg chg="modSp">
        <pc:chgData name="Helen Woodhead" userId="ad3a4230-80d7-443d-8a9e-007713cf765f" providerId="ADAL" clId="{67BCFE22-9FD7-48C9-9987-5329036ECD37}" dt="2020-01-22T10:18:42.642" v="97" actId="20577"/>
        <pc:sldMkLst>
          <pc:docMk/>
          <pc:sldMk cId="3213666176" sldId="398"/>
        </pc:sldMkLst>
        <pc:spChg chg="mod">
          <ac:chgData name="Helen Woodhead" userId="ad3a4230-80d7-443d-8a9e-007713cf765f" providerId="ADAL" clId="{67BCFE22-9FD7-48C9-9987-5329036ECD37}" dt="2020-01-22T10:18:42.642" v="97" actId="20577"/>
          <ac:spMkLst>
            <pc:docMk/>
            <pc:sldMk cId="3213666176" sldId="398"/>
            <ac:spMk id="13" creationId="{2715830C-8A6F-4B0F-8DBC-7B07643F96A0}"/>
          </ac:spMkLst>
        </pc:spChg>
      </pc:sldChg>
      <pc:sldChg chg="modSp">
        <pc:chgData name="Helen Woodhead" userId="ad3a4230-80d7-443d-8a9e-007713cf765f" providerId="ADAL" clId="{67BCFE22-9FD7-48C9-9987-5329036ECD37}" dt="2020-01-22T10:18:53.994" v="99" actId="20577"/>
        <pc:sldMkLst>
          <pc:docMk/>
          <pc:sldMk cId="3743735056" sldId="400"/>
        </pc:sldMkLst>
        <pc:spChg chg="mod">
          <ac:chgData name="Helen Woodhead" userId="ad3a4230-80d7-443d-8a9e-007713cf765f" providerId="ADAL" clId="{67BCFE22-9FD7-48C9-9987-5329036ECD37}" dt="2020-01-22T10:18:53.994" v="99" actId="20577"/>
          <ac:spMkLst>
            <pc:docMk/>
            <pc:sldMk cId="3743735056" sldId="400"/>
            <ac:spMk id="13" creationId="{2715830C-8A6F-4B0F-8DBC-7B07643F96A0}"/>
          </ac:spMkLst>
        </pc:spChg>
      </pc:sldChg>
      <pc:sldChg chg="modSp">
        <pc:chgData name="Helen Woodhead" userId="ad3a4230-80d7-443d-8a9e-007713cf765f" providerId="ADAL" clId="{67BCFE22-9FD7-48C9-9987-5329036ECD37}" dt="2020-01-22T10:20:57.702" v="144" actId="20577"/>
        <pc:sldMkLst>
          <pc:docMk/>
          <pc:sldMk cId="1493744875" sldId="401"/>
        </pc:sldMkLst>
        <pc:spChg chg="mod">
          <ac:chgData name="Helen Woodhead" userId="ad3a4230-80d7-443d-8a9e-007713cf765f" providerId="ADAL" clId="{67BCFE22-9FD7-48C9-9987-5329036ECD37}" dt="2020-01-22T10:20:57.702" v="144" actId="20577"/>
          <ac:spMkLst>
            <pc:docMk/>
            <pc:sldMk cId="1493744875" sldId="401"/>
            <ac:spMk id="13" creationId="{2715830C-8A6F-4B0F-8DBC-7B07643F96A0}"/>
          </ac:spMkLst>
        </pc:spChg>
      </pc:sldChg>
      <pc:sldChg chg="modSp">
        <pc:chgData name="Helen Woodhead" userId="ad3a4230-80d7-443d-8a9e-007713cf765f" providerId="ADAL" clId="{67BCFE22-9FD7-48C9-9987-5329036ECD37}" dt="2020-01-22T10:21:45.968" v="232" actId="207"/>
        <pc:sldMkLst>
          <pc:docMk/>
          <pc:sldMk cId="465222521" sldId="402"/>
        </pc:sldMkLst>
        <pc:spChg chg="mod">
          <ac:chgData name="Helen Woodhead" userId="ad3a4230-80d7-443d-8a9e-007713cf765f" providerId="ADAL" clId="{67BCFE22-9FD7-48C9-9987-5329036ECD37}" dt="2020-01-22T10:21:45.968" v="232" actId="207"/>
          <ac:spMkLst>
            <pc:docMk/>
            <pc:sldMk cId="465222521" sldId="402"/>
            <ac:spMk id="13" creationId="{2715830C-8A6F-4B0F-8DBC-7B07643F96A0}"/>
          </ac:spMkLst>
        </pc:spChg>
      </pc:sldChg>
      <pc:sldChg chg="modSp">
        <pc:chgData name="Helen Woodhead" userId="ad3a4230-80d7-443d-8a9e-007713cf765f" providerId="ADAL" clId="{67BCFE22-9FD7-48C9-9987-5329036ECD37}" dt="2020-01-22T10:24:50.704" v="278"/>
        <pc:sldMkLst>
          <pc:docMk/>
          <pc:sldMk cId="382740810" sldId="403"/>
        </pc:sldMkLst>
        <pc:graphicFrameChg chg="mod">
          <ac:chgData name="Helen Woodhead" userId="ad3a4230-80d7-443d-8a9e-007713cf765f" providerId="ADAL" clId="{67BCFE22-9FD7-48C9-9987-5329036ECD37}" dt="2020-01-22T10:24:50.704" v="278"/>
          <ac:graphicFrameMkLst>
            <pc:docMk/>
            <pc:sldMk cId="382740810" sldId="403"/>
            <ac:graphicFrameMk id="6" creationId="{E802EBBA-C622-46A9-ABF1-912FB6A65185}"/>
          </ac:graphicFrameMkLst>
        </pc:graphicFrameChg>
      </pc:sldChg>
    </pc:docChg>
  </pc:docChgLst>
  <pc:docChgLst>
    <pc:chgData name="Kyle Tidswell-Brown" userId="3518c4a0-5c99-4880-b127-cb60ccf11a39" providerId="ADAL" clId="{9B9D9A68-D52B-430C-AFC8-6C0005D0A55B}"/>
    <pc:docChg chg="undo custSel modSld">
      <pc:chgData name="Kyle Tidswell-Brown" userId="3518c4a0-5c99-4880-b127-cb60ccf11a39" providerId="ADAL" clId="{9B9D9A68-D52B-430C-AFC8-6C0005D0A55B}" dt="2018-12-14T15:23:06.246" v="217" actId="122"/>
      <pc:docMkLst>
        <pc:docMk/>
      </pc:docMkLst>
      <pc:sldChg chg="modSp">
        <pc:chgData name="Kyle Tidswell-Brown" userId="3518c4a0-5c99-4880-b127-cb60ccf11a39" providerId="ADAL" clId="{9B9D9A68-D52B-430C-AFC8-6C0005D0A55B}" dt="2018-12-14T15:03:48.836" v="79" actId="122"/>
        <pc:sldMkLst>
          <pc:docMk/>
          <pc:sldMk cId="636014570" sldId="314"/>
        </pc:sldMkLst>
        <pc:spChg chg="mod">
          <ac:chgData name="Kyle Tidswell-Brown" userId="3518c4a0-5c99-4880-b127-cb60ccf11a39" providerId="ADAL" clId="{9B9D9A68-D52B-430C-AFC8-6C0005D0A55B}" dt="2018-12-14T15:03:48.836" v="79" actId="122"/>
          <ac:spMkLst>
            <pc:docMk/>
            <pc:sldMk cId="636014570" sldId="314"/>
            <ac:spMk id="19" creationId="{5252A847-DE45-4FA3-A1F8-EEBEB845FF8E}"/>
          </ac:spMkLst>
        </pc:spChg>
      </pc:sldChg>
      <pc:sldChg chg="modSp">
        <pc:chgData name="Kyle Tidswell-Brown" userId="3518c4a0-5c99-4880-b127-cb60ccf11a39" providerId="ADAL" clId="{9B9D9A68-D52B-430C-AFC8-6C0005D0A55B}" dt="2018-12-14T15:22:51.363" v="214"/>
        <pc:sldMkLst>
          <pc:docMk/>
          <pc:sldMk cId="1071900124" sldId="355"/>
        </pc:sldMkLst>
        <pc:spChg chg="mod">
          <ac:chgData name="Kyle Tidswell-Brown" userId="3518c4a0-5c99-4880-b127-cb60ccf11a39" providerId="ADAL" clId="{9B9D9A68-D52B-430C-AFC8-6C0005D0A55B}" dt="2018-12-14T15:22:51.363" v="214"/>
          <ac:spMkLst>
            <pc:docMk/>
            <pc:sldMk cId="1071900124" sldId="355"/>
            <ac:spMk id="12" creationId="{C571FBCB-61B5-4E71-80C9-0940552359C9}"/>
          </ac:spMkLst>
        </pc:spChg>
        <pc:spChg chg="mod">
          <ac:chgData name="Kyle Tidswell-Brown" userId="3518c4a0-5c99-4880-b127-cb60ccf11a39" providerId="ADAL" clId="{9B9D9A68-D52B-430C-AFC8-6C0005D0A55B}" dt="2018-12-14T15:22:10.841" v="177" actId="122"/>
          <ac:spMkLst>
            <pc:docMk/>
            <pc:sldMk cId="1071900124" sldId="355"/>
            <ac:spMk id="19" creationId="{5252A847-DE45-4FA3-A1F8-EEBEB845FF8E}"/>
          </ac:spMkLst>
        </pc:spChg>
      </pc:sldChg>
      <pc:sldChg chg="modSp">
        <pc:chgData name="Kyle Tidswell-Brown" userId="3518c4a0-5c99-4880-b127-cb60ccf11a39" providerId="ADAL" clId="{9B9D9A68-D52B-430C-AFC8-6C0005D0A55B}" dt="2018-12-14T15:03:15.491" v="72" actId="122"/>
        <pc:sldMkLst>
          <pc:docMk/>
          <pc:sldMk cId="36917022" sldId="360"/>
        </pc:sldMkLst>
        <pc:spChg chg="mod">
          <ac:chgData name="Kyle Tidswell-Brown" userId="3518c4a0-5c99-4880-b127-cb60ccf11a39" providerId="ADAL" clId="{9B9D9A68-D52B-430C-AFC8-6C0005D0A55B}" dt="2018-12-14T15:03:15.491" v="72" actId="122"/>
          <ac:spMkLst>
            <pc:docMk/>
            <pc:sldMk cId="36917022" sldId="360"/>
            <ac:spMk id="19" creationId="{5252A847-DE45-4FA3-A1F8-EEBEB845FF8E}"/>
          </ac:spMkLst>
        </pc:spChg>
        <pc:picChg chg="mod">
          <ac:chgData name="Kyle Tidswell-Brown" userId="3518c4a0-5c99-4880-b127-cb60ccf11a39" providerId="ADAL" clId="{9B9D9A68-D52B-430C-AFC8-6C0005D0A55B}" dt="2018-12-14T15:01:59.701" v="1" actId="14100"/>
          <ac:picMkLst>
            <pc:docMk/>
            <pc:sldMk cId="36917022" sldId="360"/>
            <ac:picMk id="10" creationId="{15002E13-8C28-479C-8B0D-A441ECDFF0C7}"/>
          </ac:picMkLst>
        </pc:picChg>
      </pc:sldChg>
      <pc:sldChg chg="modSp">
        <pc:chgData name="Kyle Tidswell-Brown" userId="3518c4a0-5c99-4880-b127-cb60ccf11a39" providerId="ADAL" clId="{9B9D9A68-D52B-430C-AFC8-6C0005D0A55B}" dt="2018-12-14T15:23:02.481" v="216" actId="122"/>
        <pc:sldMkLst>
          <pc:docMk/>
          <pc:sldMk cId="279243135" sldId="368"/>
        </pc:sldMkLst>
        <pc:spChg chg="mod">
          <ac:chgData name="Kyle Tidswell-Brown" userId="3518c4a0-5c99-4880-b127-cb60ccf11a39" providerId="ADAL" clId="{9B9D9A68-D52B-430C-AFC8-6C0005D0A55B}" dt="2018-12-14T15:23:02.481" v="216" actId="122"/>
          <ac:spMkLst>
            <pc:docMk/>
            <pc:sldMk cId="279243135" sldId="368"/>
            <ac:spMk id="19" creationId="{5252A847-DE45-4FA3-A1F8-EEBEB845FF8E}"/>
          </ac:spMkLst>
        </pc:spChg>
      </pc:sldChg>
      <pc:sldChg chg="addSp delSp modSp">
        <pc:chgData name="Kyle Tidswell-Brown" userId="3518c4a0-5c99-4880-b127-cb60ccf11a39" providerId="ADAL" clId="{9B9D9A68-D52B-430C-AFC8-6C0005D0A55B}" dt="2018-12-14T15:04:49.012" v="96"/>
        <pc:sldMkLst>
          <pc:docMk/>
          <pc:sldMk cId="4162752284" sldId="369"/>
        </pc:sldMkLst>
        <pc:spChg chg="mod">
          <ac:chgData name="Kyle Tidswell-Brown" userId="3518c4a0-5c99-4880-b127-cb60ccf11a39" providerId="ADAL" clId="{9B9D9A68-D52B-430C-AFC8-6C0005D0A55B}" dt="2018-12-14T15:04:08.749" v="82" actId="122"/>
          <ac:spMkLst>
            <pc:docMk/>
            <pc:sldMk cId="4162752284" sldId="369"/>
            <ac:spMk id="19" creationId="{5252A847-DE45-4FA3-A1F8-EEBEB845FF8E}"/>
          </ac:spMkLst>
        </pc:spChg>
        <pc:grpChg chg="del">
          <ac:chgData name="Kyle Tidswell-Brown" userId="3518c4a0-5c99-4880-b127-cb60ccf11a39" providerId="ADAL" clId="{9B9D9A68-D52B-430C-AFC8-6C0005D0A55B}" dt="2018-12-14T15:04:48.511" v="95" actId="478"/>
          <ac:grpSpMkLst>
            <pc:docMk/>
            <pc:sldMk cId="4162752284" sldId="369"/>
            <ac:grpSpMk id="2" creationId="{F7F3CA0D-C541-490B-AA12-52F90DA1BE05}"/>
          </ac:grpSpMkLst>
        </pc:grpChg>
        <pc:grpChg chg="add">
          <ac:chgData name="Kyle Tidswell-Brown" userId="3518c4a0-5c99-4880-b127-cb60ccf11a39" providerId="ADAL" clId="{9B9D9A68-D52B-430C-AFC8-6C0005D0A55B}" dt="2018-12-14T15:04:49.012" v="96"/>
          <ac:grpSpMkLst>
            <pc:docMk/>
            <pc:sldMk cId="4162752284" sldId="369"/>
            <ac:grpSpMk id="26" creationId="{03551B66-61BE-4A40-B29F-FFB758880610}"/>
          </ac:grpSpMkLst>
        </pc:grpChg>
        <pc:grpChg chg="del">
          <ac:chgData name="Kyle Tidswell-Brown" userId="3518c4a0-5c99-4880-b127-cb60ccf11a39" providerId="ADAL" clId="{9B9D9A68-D52B-430C-AFC8-6C0005D0A55B}" dt="2018-12-14T15:04:48.511" v="95" actId="478"/>
          <ac:grpSpMkLst>
            <pc:docMk/>
            <pc:sldMk cId="4162752284" sldId="369"/>
            <ac:grpSpMk id="27" creationId="{DE3242BB-693F-43C8-B238-49FA2D70D58D}"/>
          </ac:grpSpMkLst>
        </pc:grpChg>
        <pc:grpChg chg="del">
          <ac:chgData name="Kyle Tidswell-Brown" userId="3518c4a0-5c99-4880-b127-cb60ccf11a39" providerId="ADAL" clId="{9B9D9A68-D52B-430C-AFC8-6C0005D0A55B}" dt="2018-12-14T15:04:48.511" v="95" actId="478"/>
          <ac:grpSpMkLst>
            <pc:docMk/>
            <pc:sldMk cId="4162752284" sldId="369"/>
            <ac:grpSpMk id="33" creationId="{F9D8DB68-23CD-49A0-A960-39CC9D7CB3E3}"/>
          </ac:grpSpMkLst>
        </pc:grpChg>
        <pc:picChg chg="del">
          <ac:chgData name="Kyle Tidswell-Brown" userId="3518c4a0-5c99-4880-b127-cb60ccf11a39" providerId="ADAL" clId="{9B9D9A68-D52B-430C-AFC8-6C0005D0A55B}" dt="2018-12-14T15:04:48.511" v="95" actId="478"/>
          <ac:picMkLst>
            <pc:docMk/>
            <pc:sldMk cId="4162752284" sldId="369"/>
            <ac:picMk id="9" creationId="{30B77F6A-1679-464F-88E6-88DF6191C4B4}"/>
          </ac:picMkLst>
        </pc:picChg>
      </pc:sldChg>
      <pc:sldChg chg="modSp">
        <pc:chgData name="Kyle Tidswell-Brown" userId="3518c4a0-5c99-4880-b127-cb60ccf11a39" providerId="ADAL" clId="{9B9D9A68-D52B-430C-AFC8-6C0005D0A55B}" dt="2018-12-14T15:03:04.464" v="68" actId="122"/>
        <pc:sldMkLst>
          <pc:docMk/>
          <pc:sldMk cId="2477770668" sldId="370"/>
        </pc:sldMkLst>
        <pc:spChg chg="mod">
          <ac:chgData name="Kyle Tidswell-Brown" userId="3518c4a0-5c99-4880-b127-cb60ccf11a39" providerId="ADAL" clId="{9B9D9A68-D52B-430C-AFC8-6C0005D0A55B}" dt="2018-12-14T15:03:04.464" v="68" actId="122"/>
          <ac:spMkLst>
            <pc:docMk/>
            <pc:sldMk cId="2477770668" sldId="370"/>
            <ac:spMk id="19" creationId="{5252A847-DE45-4FA3-A1F8-EEBEB845FF8E}"/>
          </ac:spMkLst>
        </pc:spChg>
      </pc:sldChg>
      <pc:sldChg chg="modSp">
        <pc:chgData name="Kyle Tidswell-Brown" userId="3518c4a0-5c99-4880-b127-cb60ccf11a39" providerId="ADAL" clId="{9B9D9A68-D52B-430C-AFC8-6C0005D0A55B}" dt="2018-12-14T15:04:01.246" v="81" actId="122"/>
        <pc:sldMkLst>
          <pc:docMk/>
          <pc:sldMk cId="2286029493" sldId="380"/>
        </pc:sldMkLst>
        <pc:spChg chg="mod">
          <ac:chgData name="Kyle Tidswell-Brown" userId="3518c4a0-5c99-4880-b127-cb60ccf11a39" providerId="ADAL" clId="{9B9D9A68-D52B-430C-AFC8-6C0005D0A55B}" dt="2018-12-14T15:04:01.246" v="81" actId="122"/>
          <ac:spMkLst>
            <pc:docMk/>
            <pc:sldMk cId="2286029493" sldId="380"/>
            <ac:spMk id="19" creationId="{5252A847-DE45-4FA3-A1F8-EEBEB845FF8E}"/>
          </ac:spMkLst>
        </pc:spChg>
      </pc:sldChg>
    </pc:docChg>
  </pc:docChgLst>
  <pc:docChgLst>
    <pc:chgData name="Davina Szilvasy" userId="59fb472d-eed4-4f11-9686-c2c8db02a2cd" providerId="ADAL" clId="{DE649A9C-2172-4896-B9B3-A8A47797F1A6}"/>
    <pc:docChg chg="undo redo custSel addSld delSld modSld sldOrd">
      <pc:chgData name="Davina Szilvasy" userId="59fb472d-eed4-4f11-9686-c2c8db02a2cd" providerId="ADAL" clId="{DE649A9C-2172-4896-B9B3-A8A47797F1A6}" dt="2018-12-17T09:19:36.929" v="1007" actId="20577"/>
      <pc:docMkLst>
        <pc:docMk/>
      </pc:docMkLst>
      <pc:sldChg chg="modSp">
        <pc:chgData name="Davina Szilvasy" userId="59fb472d-eed4-4f11-9686-c2c8db02a2cd" providerId="ADAL" clId="{DE649A9C-2172-4896-B9B3-A8A47797F1A6}" dt="2018-12-14T13:14:08.442" v="471"/>
        <pc:sldMkLst>
          <pc:docMk/>
          <pc:sldMk cId="2637481266" sldId="256"/>
        </pc:sldMkLst>
        <pc:spChg chg="mod">
          <ac:chgData name="Davina Szilvasy" userId="59fb472d-eed4-4f11-9686-c2c8db02a2cd" providerId="ADAL" clId="{DE649A9C-2172-4896-B9B3-A8A47797F1A6}" dt="2018-12-14T13:14:08.442" v="471"/>
          <ac:spMkLst>
            <pc:docMk/>
            <pc:sldMk cId="2637481266" sldId="256"/>
            <ac:spMk id="7" creationId="{277FDC6C-B99A-4ED8-B341-A52126824B67}"/>
          </ac:spMkLst>
        </pc:spChg>
      </pc:sldChg>
      <pc:sldChg chg="delSp modSp ord">
        <pc:chgData name="Davina Szilvasy" userId="59fb472d-eed4-4f11-9686-c2c8db02a2cd" providerId="ADAL" clId="{DE649A9C-2172-4896-B9B3-A8A47797F1A6}" dt="2018-12-14T13:26:40.778" v="899" actId="20577"/>
        <pc:sldMkLst>
          <pc:docMk/>
          <pc:sldMk cId="636014570" sldId="314"/>
        </pc:sldMkLst>
        <pc:spChg chg="mod">
          <ac:chgData name="Davina Szilvasy" userId="59fb472d-eed4-4f11-9686-c2c8db02a2cd" providerId="ADAL" clId="{DE649A9C-2172-4896-B9B3-A8A47797F1A6}" dt="2018-12-14T13:26:40.778" v="899" actId="20577"/>
          <ac:spMkLst>
            <pc:docMk/>
            <pc:sldMk cId="636014570" sldId="314"/>
            <ac:spMk id="6" creationId="{3936C2AE-615D-4D6D-A716-38B76B85280C}"/>
          </ac:spMkLst>
        </pc:spChg>
        <pc:spChg chg="mod">
          <ac:chgData name="Davina Szilvasy" userId="59fb472d-eed4-4f11-9686-c2c8db02a2cd" providerId="ADAL" clId="{DE649A9C-2172-4896-B9B3-A8A47797F1A6}" dt="2018-12-14T13:14:08.442" v="471"/>
          <ac:spMkLst>
            <pc:docMk/>
            <pc:sldMk cId="636014570" sldId="314"/>
            <ac:spMk id="7" creationId="{84B107DC-B90C-4A45-B422-BA8DE29C2552}"/>
          </ac:spMkLst>
        </pc:spChg>
        <pc:spChg chg="mod">
          <ac:chgData name="Davina Szilvasy" userId="59fb472d-eed4-4f11-9686-c2c8db02a2cd" providerId="ADAL" clId="{DE649A9C-2172-4896-B9B3-A8A47797F1A6}" dt="2018-12-14T13:12:25.804" v="429" actId="20577"/>
          <ac:spMkLst>
            <pc:docMk/>
            <pc:sldMk cId="636014570" sldId="314"/>
            <ac:spMk id="19" creationId="{5252A847-DE45-4FA3-A1F8-EEBEB845FF8E}"/>
          </ac:spMkLst>
        </pc:spChg>
        <pc:graphicFrameChg chg="del">
          <ac:chgData name="Davina Szilvasy" userId="59fb472d-eed4-4f11-9686-c2c8db02a2cd" providerId="ADAL" clId="{DE649A9C-2172-4896-B9B3-A8A47797F1A6}" dt="2018-12-14T13:12:40.020" v="430" actId="478"/>
          <ac:graphicFrameMkLst>
            <pc:docMk/>
            <pc:sldMk cId="636014570" sldId="314"/>
            <ac:graphicFrameMk id="10" creationId="{E3DBD278-D5E2-4B39-88E8-9DD3AE58AFFB}"/>
          </ac:graphicFrameMkLst>
        </pc:graphicFrameChg>
        <pc:graphicFrameChg chg="del">
          <ac:chgData name="Davina Szilvasy" userId="59fb472d-eed4-4f11-9686-c2c8db02a2cd" providerId="ADAL" clId="{DE649A9C-2172-4896-B9B3-A8A47797F1A6}" dt="2018-12-14T13:12:40.020" v="430" actId="478"/>
          <ac:graphicFrameMkLst>
            <pc:docMk/>
            <pc:sldMk cId="636014570" sldId="314"/>
            <ac:graphicFrameMk id="11" creationId="{F4847A60-2B5E-4E1C-922E-1B7EC61D96AC}"/>
          </ac:graphicFrameMkLst>
        </pc:graphicFrameChg>
        <pc:picChg chg="del">
          <ac:chgData name="Davina Szilvasy" userId="59fb472d-eed4-4f11-9686-c2c8db02a2cd" providerId="ADAL" clId="{DE649A9C-2172-4896-B9B3-A8A47797F1A6}" dt="2018-12-14T13:12:14.767" v="416" actId="478"/>
          <ac:picMkLst>
            <pc:docMk/>
            <pc:sldMk cId="636014570" sldId="314"/>
            <ac:picMk id="9" creationId="{DD3A3A9D-EAF7-4BE6-811F-C48A1FBFFF4A}"/>
          </ac:picMkLst>
        </pc:picChg>
      </pc:sldChg>
      <pc:sldChg chg="modSp ord">
        <pc:chgData name="Davina Szilvasy" userId="59fb472d-eed4-4f11-9686-c2c8db02a2cd" providerId="ADAL" clId="{DE649A9C-2172-4896-B9B3-A8A47797F1A6}" dt="2018-12-14T13:14:08.442" v="471"/>
        <pc:sldMkLst>
          <pc:docMk/>
          <pc:sldMk cId="1071900124" sldId="355"/>
        </pc:sldMkLst>
        <pc:spChg chg="mod">
          <ac:chgData name="Davina Szilvasy" userId="59fb472d-eed4-4f11-9686-c2c8db02a2cd" providerId="ADAL" clId="{DE649A9C-2172-4896-B9B3-A8A47797F1A6}" dt="2018-12-14T13:14:08.442" v="471"/>
          <ac:spMkLst>
            <pc:docMk/>
            <pc:sldMk cId="1071900124" sldId="355"/>
            <ac:spMk id="7" creationId="{F2267ACB-233E-41BC-B01B-8F3DC45483E4}"/>
          </ac:spMkLst>
        </pc:spChg>
        <pc:spChg chg="mod">
          <ac:chgData name="Davina Szilvasy" userId="59fb472d-eed4-4f11-9686-c2c8db02a2cd" providerId="ADAL" clId="{DE649A9C-2172-4896-B9B3-A8A47797F1A6}" dt="2018-12-14T13:02:41.593" v="211" actId="403"/>
          <ac:spMkLst>
            <pc:docMk/>
            <pc:sldMk cId="1071900124" sldId="355"/>
            <ac:spMk id="19" creationId="{5252A847-DE45-4FA3-A1F8-EEBEB845FF8E}"/>
          </ac:spMkLst>
        </pc:spChg>
      </pc:sldChg>
      <pc:sldChg chg="modSp">
        <pc:chgData name="Davina Szilvasy" userId="59fb472d-eed4-4f11-9686-c2c8db02a2cd" providerId="ADAL" clId="{DE649A9C-2172-4896-B9B3-A8A47797F1A6}" dt="2018-12-14T13:14:08.442" v="471"/>
        <pc:sldMkLst>
          <pc:docMk/>
          <pc:sldMk cId="36917022" sldId="360"/>
        </pc:sldMkLst>
        <pc:spChg chg="mod">
          <ac:chgData name="Davina Szilvasy" userId="59fb472d-eed4-4f11-9686-c2c8db02a2cd" providerId="ADAL" clId="{DE649A9C-2172-4896-B9B3-A8A47797F1A6}" dt="2018-12-14T13:14:08.442" v="471"/>
          <ac:spMkLst>
            <pc:docMk/>
            <pc:sldMk cId="36917022" sldId="360"/>
            <ac:spMk id="7" creationId="{B632E459-9B27-4467-B89C-78410207B713}"/>
          </ac:spMkLst>
        </pc:spChg>
        <pc:spChg chg="mod">
          <ac:chgData name="Davina Szilvasy" userId="59fb472d-eed4-4f11-9686-c2c8db02a2cd" providerId="ADAL" clId="{DE649A9C-2172-4896-B9B3-A8A47797F1A6}" dt="2018-12-14T12:59:35.368" v="189" actId="403"/>
          <ac:spMkLst>
            <pc:docMk/>
            <pc:sldMk cId="36917022" sldId="360"/>
            <ac:spMk id="19" creationId="{5252A847-DE45-4FA3-A1F8-EEBEB845FF8E}"/>
          </ac:spMkLst>
        </pc:spChg>
      </pc:sldChg>
      <pc:sldChg chg="modSp">
        <pc:chgData name="Davina Szilvasy" userId="59fb472d-eed4-4f11-9686-c2c8db02a2cd" providerId="ADAL" clId="{DE649A9C-2172-4896-B9B3-A8A47797F1A6}" dt="2018-12-14T13:14:08.442" v="471"/>
        <pc:sldMkLst>
          <pc:docMk/>
          <pc:sldMk cId="1669721746" sldId="365"/>
        </pc:sldMkLst>
        <pc:spChg chg="mod">
          <ac:chgData name="Davina Szilvasy" userId="59fb472d-eed4-4f11-9686-c2c8db02a2cd" providerId="ADAL" clId="{DE649A9C-2172-4896-B9B3-A8A47797F1A6}" dt="2018-12-14T13:14:08.442" v="471"/>
          <ac:spMkLst>
            <pc:docMk/>
            <pc:sldMk cId="1669721746" sldId="365"/>
            <ac:spMk id="7" creationId="{9C98043F-F327-469C-AFFD-8AE7F5773C62}"/>
          </ac:spMkLst>
        </pc:spChg>
        <pc:spChg chg="mod">
          <ac:chgData name="Davina Szilvasy" userId="59fb472d-eed4-4f11-9686-c2c8db02a2cd" providerId="ADAL" clId="{DE649A9C-2172-4896-B9B3-A8A47797F1A6}" dt="2018-12-14T12:59:24.599" v="185" actId="403"/>
          <ac:spMkLst>
            <pc:docMk/>
            <pc:sldMk cId="1669721746" sldId="365"/>
            <ac:spMk id="19" creationId="{5252A847-DE45-4FA3-A1F8-EEBEB845FF8E}"/>
          </ac:spMkLst>
        </pc:spChg>
      </pc:sldChg>
      <pc:sldChg chg="modSp">
        <pc:chgData name="Davina Szilvasy" userId="59fb472d-eed4-4f11-9686-c2c8db02a2cd" providerId="ADAL" clId="{DE649A9C-2172-4896-B9B3-A8A47797F1A6}" dt="2018-12-14T13:14:08.442" v="471"/>
        <pc:sldMkLst>
          <pc:docMk/>
          <pc:sldMk cId="332354265" sldId="366"/>
        </pc:sldMkLst>
        <pc:spChg chg="mod">
          <ac:chgData name="Davina Szilvasy" userId="59fb472d-eed4-4f11-9686-c2c8db02a2cd" providerId="ADAL" clId="{DE649A9C-2172-4896-B9B3-A8A47797F1A6}" dt="2018-12-14T13:14:08.442" v="471"/>
          <ac:spMkLst>
            <pc:docMk/>
            <pc:sldMk cId="332354265" sldId="366"/>
            <ac:spMk id="7" creationId="{9C98043F-F327-469C-AFFD-8AE7F5773C62}"/>
          </ac:spMkLst>
        </pc:spChg>
        <pc:spChg chg="mod">
          <ac:chgData name="Davina Szilvasy" userId="59fb472d-eed4-4f11-9686-c2c8db02a2cd" providerId="ADAL" clId="{DE649A9C-2172-4896-B9B3-A8A47797F1A6}" dt="2018-12-14T12:21:11.543" v="1" actId="207"/>
          <ac:spMkLst>
            <pc:docMk/>
            <pc:sldMk cId="332354265" sldId="366"/>
            <ac:spMk id="19" creationId="{5252A847-DE45-4FA3-A1F8-EEBEB845FF8E}"/>
          </ac:spMkLst>
        </pc:spChg>
      </pc:sldChg>
      <pc:sldChg chg="modSp ord">
        <pc:chgData name="Davina Szilvasy" userId="59fb472d-eed4-4f11-9686-c2c8db02a2cd" providerId="ADAL" clId="{DE649A9C-2172-4896-B9B3-A8A47797F1A6}" dt="2018-12-14T13:25:20.958" v="891" actId="20577"/>
        <pc:sldMkLst>
          <pc:docMk/>
          <pc:sldMk cId="279243135" sldId="368"/>
        </pc:sldMkLst>
        <pc:spChg chg="mod">
          <ac:chgData name="Davina Szilvasy" userId="59fb472d-eed4-4f11-9686-c2c8db02a2cd" providerId="ADAL" clId="{DE649A9C-2172-4896-B9B3-A8A47797F1A6}" dt="2018-12-14T13:14:08.442" v="471"/>
          <ac:spMkLst>
            <pc:docMk/>
            <pc:sldMk cId="279243135" sldId="368"/>
            <ac:spMk id="7" creationId="{B632E459-9B27-4467-B89C-78410207B713}"/>
          </ac:spMkLst>
        </pc:spChg>
        <pc:spChg chg="mod">
          <ac:chgData name="Davina Szilvasy" userId="59fb472d-eed4-4f11-9686-c2c8db02a2cd" providerId="ADAL" clId="{DE649A9C-2172-4896-B9B3-A8A47797F1A6}" dt="2018-12-14T13:25:20.958" v="891" actId="20577"/>
          <ac:spMkLst>
            <pc:docMk/>
            <pc:sldMk cId="279243135" sldId="368"/>
            <ac:spMk id="19" creationId="{5252A847-DE45-4FA3-A1F8-EEBEB845FF8E}"/>
          </ac:spMkLst>
        </pc:spChg>
      </pc:sldChg>
      <pc:sldChg chg="modSp">
        <pc:chgData name="Davina Szilvasy" userId="59fb472d-eed4-4f11-9686-c2c8db02a2cd" providerId="ADAL" clId="{DE649A9C-2172-4896-B9B3-A8A47797F1A6}" dt="2018-12-14T13:14:08.442" v="471"/>
        <pc:sldMkLst>
          <pc:docMk/>
          <pc:sldMk cId="4162752284" sldId="369"/>
        </pc:sldMkLst>
        <pc:spChg chg="mod">
          <ac:chgData name="Davina Szilvasy" userId="59fb472d-eed4-4f11-9686-c2c8db02a2cd" providerId="ADAL" clId="{DE649A9C-2172-4896-B9B3-A8A47797F1A6}" dt="2018-12-14T13:14:08.442" v="471"/>
          <ac:spMkLst>
            <pc:docMk/>
            <pc:sldMk cId="4162752284" sldId="369"/>
            <ac:spMk id="7" creationId="{B632E459-9B27-4467-B89C-78410207B713}"/>
          </ac:spMkLst>
        </pc:spChg>
        <pc:spChg chg="mod">
          <ac:chgData name="Davina Szilvasy" userId="59fb472d-eed4-4f11-9686-c2c8db02a2cd" providerId="ADAL" clId="{DE649A9C-2172-4896-B9B3-A8A47797F1A6}" dt="2018-12-14T13:02:20.968" v="203" actId="403"/>
          <ac:spMkLst>
            <pc:docMk/>
            <pc:sldMk cId="4162752284" sldId="369"/>
            <ac:spMk id="19" creationId="{5252A847-DE45-4FA3-A1F8-EEBEB845FF8E}"/>
          </ac:spMkLst>
        </pc:spChg>
      </pc:sldChg>
      <pc:sldChg chg="modSp ord">
        <pc:chgData name="Davina Szilvasy" userId="59fb472d-eed4-4f11-9686-c2c8db02a2cd" providerId="ADAL" clId="{DE649A9C-2172-4896-B9B3-A8A47797F1A6}" dt="2018-12-14T13:14:08.442" v="471"/>
        <pc:sldMkLst>
          <pc:docMk/>
          <pc:sldMk cId="2477770668" sldId="370"/>
        </pc:sldMkLst>
        <pc:spChg chg="mod">
          <ac:chgData name="Davina Szilvasy" userId="59fb472d-eed4-4f11-9686-c2c8db02a2cd" providerId="ADAL" clId="{DE649A9C-2172-4896-B9B3-A8A47797F1A6}" dt="2018-12-14T13:14:08.442" v="471"/>
          <ac:spMkLst>
            <pc:docMk/>
            <pc:sldMk cId="2477770668" sldId="370"/>
            <ac:spMk id="7" creationId="{F2267ACB-233E-41BC-B01B-8F3DC45483E4}"/>
          </ac:spMkLst>
        </pc:spChg>
        <pc:spChg chg="mod">
          <ac:chgData name="Davina Szilvasy" userId="59fb472d-eed4-4f11-9686-c2c8db02a2cd" providerId="ADAL" clId="{DE649A9C-2172-4896-B9B3-A8A47797F1A6}" dt="2018-12-14T12:59:46.303" v="193" actId="403"/>
          <ac:spMkLst>
            <pc:docMk/>
            <pc:sldMk cId="2477770668" sldId="370"/>
            <ac:spMk id="19" creationId="{5252A847-DE45-4FA3-A1F8-EEBEB845FF8E}"/>
          </ac:spMkLst>
        </pc:spChg>
      </pc:sldChg>
      <pc:sldChg chg="modSp">
        <pc:chgData name="Davina Szilvasy" userId="59fb472d-eed4-4f11-9686-c2c8db02a2cd" providerId="ADAL" clId="{DE649A9C-2172-4896-B9B3-A8A47797F1A6}" dt="2018-12-14T13:14:08.442" v="471"/>
        <pc:sldMkLst>
          <pc:docMk/>
          <pc:sldMk cId="2917532166" sldId="371"/>
        </pc:sldMkLst>
        <pc:spChg chg="mod">
          <ac:chgData name="Davina Szilvasy" userId="59fb472d-eed4-4f11-9686-c2c8db02a2cd" providerId="ADAL" clId="{DE649A9C-2172-4896-B9B3-A8A47797F1A6}" dt="2018-12-14T13:14:08.442" v="471"/>
          <ac:spMkLst>
            <pc:docMk/>
            <pc:sldMk cId="2917532166" sldId="371"/>
            <ac:spMk id="7" creationId="{9C98043F-F327-469C-AFFD-8AE7F5773C62}"/>
          </ac:spMkLst>
        </pc:spChg>
        <pc:spChg chg="mod">
          <ac:chgData name="Davina Szilvasy" userId="59fb472d-eed4-4f11-9686-c2c8db02a2cd" providerId="ADAL" clId="{DE649A9C-2172-4896-B9B3-A8A47797F1A6}" dt="2018-12-14T12:59:30.908" v="187" actId="403"/>
          <ac:spMkLst>
            <pc:docMk/>
            <pc:sldMk cId="2917532166" sldId="371"/>
            <ac:spMk id="19" creationId="{5252A847-DE45-4FA3-A1F8-EEBEB845FF8E}"/>
          </ac:spMkLst>
        </pc:spChg>
      </pc:sldChg>
      <pc:sldChg chg="modSp add">
        <pc:chgData name="Davina Szilvasy" userId="59fb472d-eed4-4f11-9686-c2c8db02a2cd" providerId="ADAL" clId="{DE649A9C-2172-4896-B9B3-A8A47797F1A6}" dt="2018-12-14T13:14:08.442" v="471"/>
        <pc:sldMkLst>
          <pc:docMk/>
          <pc:sldMk cId="2286029493" sldId="380"/>
        </pc:sldMkLst>
        <pc:spChg chg="mod">
          <ac:chgData name="Davina Szilvasy" userId="59fb472d-eed4-4f11-9686-c2c8db02a2cd" providerId="ADAL" clId="{DE649A9C-2172-4896-B9B3-A8A47797F1A6}" dt="2018-12-14T13:13:30.931" v="460" actId="20577"/>
          <ac:spMkLst>
            <pc:docMk/>
            <pc:sldMk cId="2286029493" sldId="380"/>
            <ac:spMk id="6" creationId="{3936C2AE-615D-4D6D-A716-38B76B85280C}"/>
          </ac:spMkLst>
        </pc:spChg>
        <pc:spChg chg="mod">
          <ac:chgData name="Davina Szilvasy" userId="59fb472d-eed4-4f11-9686-c2c8db02a2cd" providerId="ADAL" clId="{DE649A9C-2172-4896-B9B3-A8A47797F1A6}" dt="2018-12-14T13:14:08.442" v="471"/>
          <ac:spMkLst>
            <pc:docMk/>
            <pc:sldMk cId="2286029493" sldId="380"/>
            <ac:spMk id="7" creationId="{84B107DC-B90C-4A45-B422-BA8DE29C2552}"/>
          </ac:spMkLst>
        </pc:spChg>
        <pc:spChg chg="mod">
          <ac:chgData name="Davina Szilvasy" userId="59fb472d-eed4-4f11-9686-c2c8db02a2cd" providerId="ADAL" clId="{DE649A9C-2172-4896-B9B3-A8A47797F1A6}" dt="2018-12-14T13:13:39.823" v="468" actId="20577"/>
          <ac:spMkLst>
            <pc:docMk/>
            <pc:sldMk cId="2286029493" sldId="380"/>
            <ac:spMk id="19" creationId="{5252A847-DE45-4FA3-A1F8-EEBEB845FF8E}"/>
          </ac:spMkLst>
        </pc:spChg>
      </pc:sldChg>
    </pc:docChg>
  </pc:docChgLst>
  <pc:docChgLst>
    <pc:chgData name="Victoria Worthington" userId="3602fdab-493b-4fe0-87da-353562330a36" providerId="ADAL" clId="{CF6694C0-6CFC-41CB-BCC7-7B2D92EBB50F}"/>
    <pc:docChg chg="undo custSel addSld delSld modSld">
      <pc:chgData name="Victoria Worthington" userId="3602fdab-493b-4fe0-87da-353562330a36" providerId="ADAL" clId="{CF6694C0-6CFC-41CB-BCC7-7B2D92EBB50F}" dt="2018-12-21T09:54:40.829" v="819"/>
      <pc:docMkLst>
        <pc:docMk/>
      </pc:docMkLst>
      <pc:sldChg chg="addSp delSp modSp">
        <pc:chgData name="Victoria Worthington" userId="3602fdab-493b-4fe0-87da-353562330a36" providerId="ADAL" clId="{CF6694C0-6CFC-41CB-BCC7-7B2D92EBB50F}" dt="2018-12-21T09:53:23.234" v="805" actId="20577"/>
        <pc:sldMkLst>
          <pc:docMk/>
          <pc:sldMk cId="1071900124" sldId="355"/>
        </pc:sldMkLst>
        <pc:spChg chg="add del">
          <ac:chgData name="Victoria Worthington" userId="3602fdab-493b-4fe0-87da-353562330a36" providerId="ADAL" clId="{CF6694C0-6CFC-41CB-BCC7-7B2D92EBB50F}" dt="2018-12-21T09:53:07.437" v="798"/>
          <ac:spMkLst>
            <pc:docMk/>
            <pc:sldMk cId="1071900124" sldId="355"/>
            <ac:spMk id="2" creationId="{AD179DAB-AA87-4E1B-844F-3CEF06EA97E7}"/>
          </ac:spMkLst>
        </pc:spChg>
        <pc:spChg chg="del">
          <ac:chgData name="Victoria Worthington" userId="3602fdab-493b-4fe0-87da-353562330a36" providerId="ADAL" clId="{CF6694C0-6CFC-41CB-BCC7-7B2D92EBB50F}" dt="2018-12-20T12:20:28.897" v="295" actId="478"/>
          <ac:spMkLst>
            <pc:docMk/>
            <pc:sldMk cId="1071900124" sldId="355"/>
            <ac:spMk id="2" creationId="{D19CEE62-F37E-4083-B451-1E4D9600CC51}"/>
          </ac:spMkLst>
        </pc:spChg>
        <pc:spChg chg="del">
          <ac:chgData name="Victoria Worthington" userId="3602fdab-493b-4fe0-87da-353562330a36" providerId="ADAL" clId="{CF6694C0-6CFC-41CB-BCC7-7B2D92EBB50F}" dt="2018-12-20T12:20:28.897" v="295" actId="478"/>
          <ac:spMkLst>
            <pc:docMk/>
            <pc:sldMk cId="1071900124" sldId="355"/>
            <ac:spMk id="11" creationId="{B9B02299-E294-4219-9450-24A490862E95}"/>
          </ac:spMkLst>
        </pc:spChg>
        <pc:spChg chg="del">
          <ac:chgData name="Victoria Worthington" userId="3602fdab-493b-4fe0-87da-353562330a36" providerId="ADAL" clId="{CF6694C0-6CFC-41CB-BCC7-7B2D92EBB50F}" dt="2018-12-20T12:20:27.073" v="294" actId="478"/>
          <ac:spMkLst>
            <pc:docMk/>
            <pc:sldMk cId="1071900124" sldId="355"/>
            <ac:spMk id="12" creationId="{C571FBCB-61B5-4E71-80C9-0940552359C9}"/>
          </ac:spMkLst>
        </pc:spChg>
        <pc:spChg chg="add del mod">
          <ac:chgData name="Victoria Worthington" userId="3602fdab-493b-4fe0-87da-353562330a36" providerId="ADAL" clId="{CF6694C0-6CFC-41CB-BCC7-7B2D92EBB50F}" dt="2018-12-21T09:53:23.234" v="805" actId="20577"/>
          <ac:spMkLst>
            <pc:docMk/>
            <pc:sldMk cId="1071900124" sldId="355"/>
            <ac:spMk id="19" creationId="{5252A847-DE45-4FA3-A1F8-EEBEB845FF8E}"/>
          </ac:spMkLst>
        </pc:spChg>
        <pc:graphicFrameChg chg="add mod modGraphic">
          <ac:chgData name="Victoria Worthington" userId="3602fdab-493b-4fe0-87da-353562330a36" providerId="ADAL" clId="{CF6694C0-6CFC-41CB-BCC7-7B2D92EBB50F}" dt="2018-12-20T12:21:26.860" v="327" actId="1036"/>
          <ac:graphicFrameMkLst>
            <pc:docMk/>
            <pc:sldMk cId="1071900124" sldId="355"/>
            <ac:graphicFrameMk id="9" creationId="{D3F1F099-219B-4205-A75B-02716A41D7ED}"/>
          </ac:graphicFrameMkLst>
        </pc:graphicFrameChg>
        <pc:graphicFrameChg chg="add mod modGraphic">
          <ac:chgData name="Victoria Worthington" userId="3602fdab-493b-4fe0-87da-353562330a36" providerId="ADAL" clId="{CF6694C0-6CFC-41CB-BCC7-7B2D92EBB50F}" dt="2018-12-20T12:21:26.860" v="327" actId="1036"/>
          <ac:graphicFrameMkLst>
            <pc:docMk/>
            <pc:sldMk cId="1071900124" sldId="355"/>
            <ac:graphicFrameMk id="10" creationId="{E727F848-D4C1-4FC2-B86E-589D897E75A0}"/>
          </ac:graphicFrameMkLst>
        </pc:graphicFrameChg>
        <pc:graphicFrameChg chg="add del mod">
          <ac:chgData name="Victoria Worthington" userId="3602fdab-493b-4fe0-87da-353562330a36" providerId="ADAL" clId="{CF6694C0-6CFC-41CB-BCC7-7B2D92EBB50F}" dt="2018-12-21T09:53:02.145" v="794" actId="478"/>
          <ac:graphicFrameMkLst>
            <pc:docMk/>
            <pc:sldMk cId="1071900124" sldId="355"/>
            <ac:graphicFrameMk id="11" creationId="{A2C0CE6F-ADB4-44AB-9739-AC81842319A2}"/>
          </ac:graphicFrameMkLst>
        </pc:graphicFrameChg>
        <pc:graphicFrameChg chg="add">
          <ac:chgData name="Victoria Worthington" userId="3602fdab-493b-4fe0-87da-353562330a36" providerId="ADAL" clId="{CF6694C0-6CFC-41CB-BCC7-7B2D92EBB50F}" dt="2018-12-21T09:53:12.124" v="799"/>
          <ac:graphicFrameMkLst>
            <pc:docMk/>
            <pc:sldMk cId="1071900124" sldId="355"/>
            <ac:graphicFrameMk id="12" creationId="{8BB4E6B1-2FC6-48A3-BE19-984CA5353DA9}"/>
          </ac:graphicFrameMkLst>
        </pc:graphicFrameChg>
        <pc:graphicFrameChg chg="add mod modGraphic">
          <ac:chgData name="Victoria Worthington" userId="3602fdab-493b-4fe0-87da-353562330a36" providerId="ADAL" clId="{CF6694C0-6CFC-41CB-BCC7-7B2D92EBB50F}" dt="2018-12-20T12:21:26.860" v="327" actId="1036"/>
          <ac:graphicFrameMkLst>
            <pc:docMk/>
            <pc:sldMk cId="1071900124" sldId="355"/>
            <ac:graphicFrameMk id="13" creationId="{C49D6584-6BED-4657-9FF0-D446AAC91E0F}"/>
          </ac:graphicFrameMkLst>
        </pc:graphicFrameChg>
      </pc:sldChg>
      <pc:sldChg chg="modSp">
        <pc:chgData name="Victoria Worthington" userId="3602fdab-493b-4fe0-87da-353562330a36" providerId="ADAL" clId="{CF6694C0-6CFC-41CB-BCC7-7B2D92EBB50F}" dt="2018-12-21T09:50:50.755" v="782" actId="120"/>
        <pc:sldMkLst>
          <pc:docMk/>
          <pc:sldMk cId="36917022" sldId="360"/>
        </pc:sldMkLst>
        <pc:spChg chg="mod">
          <ac:chgData name="Victoria Worthington" userId="3602fdab-493b-4fe0-87da-353562330a36" providerId="ADAL" clId="{CF6694C0-6CFC-41CB-BCC7-7B2D92EBB50F}" dt="2018-12-21T09:50:50.755" v="782" actId="120"/>
          <ac:spMkLst>
            <pc:docMk/>
            <pc:sldMk cId="36917022" sldId="360"/>
            <ac:spMk id="12" creationId="{F262C1D1-D075-4838-9E71-42065FD03F79}"/>
          </ac:spMkLst>
        </pc:spChg>
      </pc:sldChg>
      <pc:sldChg chg="addSp delSp modSp">
        <pc:chgData name="Victoria Worthington" userId="3602fdab-493b-4fe0-87da-353562330a36" providerId="ADAL" clId="{CF6694C0-6CFC-41CB-BCC7-7B2D92EBB50F}" dt="2018-12-21T09:50:20.600" v="774"/>
        <pc:sldMkLst>
          <pc:docMk/>
          <pc:sldMk cId="1669721746" sldId="365"/>
        </pc:sldMkLst>
        <pc:spChg chg="mod">
          <ac:chgData name="Victoria Worthington" userId="3602fdab-493b-4fe0-87da-353562330a36" providerId="ADAL" clId="{CF6694C0-6CFC-41CB-BCC7-7B2D92EBB50F}" dt="2018-12-21T09:49:45.940" v="765" actId="20577"/>
          <ac:spMkLst>
            <pc:docMk/>
            <pc:sldMk cId="1669721746" sldId="365"/>
            <ac:spMk id="19" creationId="{5252A847-DE45-4FA3-A1F8-EEBEB845FF8E}"/>
          </ac:spMkLst>
        </pc:spChg>
        <pc:graphicFrameChg chg="add del mod modGraphic">
          <ac:chgData name="Victoria Worthington" userId="3602fdab-493b-4fe0-87da-353562330a36" providerId="ADAL" clId="{CF6694C0-6CFC-41CB-BCC7-7B2D92EBB50F}" dt="2018-12-21T09:49:40.228" v="764" actId="478"/>
          <ac:graphicFrameMkLst>
            <pc:docMk/>
            <pc:sldMk cId="1669721746" sldId="365"/>
            <ac:graphicFrameMk id="20" creationId="{F29D27AB-20EB-4D21-8D06-12C94AAECF0E}"/>
          </ac:graphicFrameMkLst>
        </pc:graphicFrameChg>
        <pc:graphicFrameChg chg="add del mod">
          <ac:chgData name="Victoria Worthington" userId="3602fdab-493b-4fe0-87da-353562330a36" providerId="ADAL" clId="{CF6694C0-6CFC-41CB-BCC7-7B2D92EBB50F}" dt="2018-12-21T09:50:19.798" v="773" actId="478"/>
          <ac:graphicFrameMkLst>
            <pc:docMk/>
            <pc:sldMk cId="1669721746" sldId="365"/>
            <ac:graphicFrameMk id="21" creationId="{2174DA56-0793-4077-878B-88349AAAB012}"/>
          </ac:graphicFrameMkLst>
        </pc:graphicFrameChg>
        <pc:graphicFrameChg chg="add">
          <ac:chgData name="Victoria Worthington" userId="3602fdab-493b-4fe0-87da-353562330a36" providerId="ADAL" clId="{CF6694C0-6CFC-41CB-BCC7-7B2D92EBB50F}" dt="2018-12-21T09:50:20.600" v="774"/>
          <ac:graphicFrameMkLst>
            <pc:docMk/>
            <pc:sldMk cId="1669721746" sldId="365"/>
            <ac:graphicFrameMk id="22" creationId="{0CBCF5A0-14BA-496F-B833-AEE797BA62FB}"/>
          </ac:graphicFrameMkLst>
        </pc:graphicFrameChg>
      </pc:sldChg>
      <pc:sldChg chg="addSp delSp modSp del">
        <pc:chgData name="Victoria Worthington" userId="3602fdab-493b-4fe0-87da-353562330a36" providerId="ADAL" clId="{CF6694C0-6CFC-41CB-BCC7-7B2D92EBB50F}" dt="2018-12-20T12:19:35.362" v="281" actId="2696"/>
        <pc:sldMkLst>
          <pc:docMk/>
          <pc:sldMk cId="3910707403" sldId="367"/>
        </pc:sldMkLst>
        <pc:spChg chg="add mod">
          <ac:chgData name="Victoria Worthington" userId="3602fdab-493b-4fe0-87da-353562330a36" providerId="ADAL" clId="{CF6694C0-6CFC-41CB-BCC7-7B2D92EBB50F}" dt="2018-12-20T12:15:20.604" v="101" actId="403"/>
          <ac:spMkLst>
            <pc:docMk/>
            <pc:sldMk cId="3910707403" sldId="367"/>
            <ac:spMk id="12" creationId="{A8EB0C30-F4B5-403B-B741-1798C023BA22}"/>
          </ac:spMkLst>
        </pc:spChg>
        <pc:spChg chg="mod">
          <ac:chgData name="Victoria Worthington" userId="3602fdab-493b-4fe0-87da-353562330a36" providerId="ADAL" clId="{CF6694C0-6CFC-41CB-BCC7-7B2D92EBB50F}" dt="2018-12-20T12:16:16.498" v="151" actId="20577"/>
          <ac:spMkLst>
            <pc:docMk/>
            <pc:sldMk cId="3910707403" sldId="367"/>
            <ac:spMk id="19" creationId="{5252A847-DE45-4FA3-A1F8-EEBEB845FF8E}"/>
          </ac:spMkLst>
        </pc:spChg>
        <pc:graphicFrameChg chg="del">
          <ac:chgData name="Victoria Worthington" userId="3602fdab-493b-4fe0-87da-353562330a36" providerId="ADAL" clId="{CF6694C0-6CFC-41CB-BCC7-7B2D92EBB50F}" dt="2018-12-20T12:13:41.470" v="1" actId="478"/>
          <ac:graphicFrameMkLst>
            <pc:docMk/>
            <pc:sldMk cId="3910707403" sldId="367"/>
            <ac:graphicFrameMk id="6" creationId="{D77F5CBB-C7D7-4F72-9FC3-A39C647B68DD}"/>
          </ac:graphicFrameMkLst>
        </pc:graphicFrameChg>
        <pc:graphicFrameChg chg="del">
          <ac:chgData name="Victoria Worthington" userId="3602fdab-493b-4fe0-87da-353562330a36" providerId="ADAL" clId="{CF6694C0-6CFC-41CB-BCC7-7B2D92EBB50F}" dt="2018-12-20T12:13:40.351" v="0" actId="478"/>
          <ac:graphicFrameMkLst>
            <pc:docMk/>
            <pc:sldMk cId="3910707403" sldId="367"/>
            <ac:graphicFrameMk id="9" creationId="{118B0E32-831C-4BC9-B34F-F91BE9D98E83}"/>
          </ac:graphicFrameMkLst>
        </pc:graphicFrameChg>
        <pc:graphicFrameChg chg="del">
          <ac:chgData name="Victoria Worthington" userId="3602fdab-493b-4fe0-87da-353562330a36" providerId="ADAL" clId="{CF6694C0-6CFC-41CB-BCC7-7B2D92EBB50F}" dt="2018-12-20T12:13:42.456" v="2" actId="478"/>
          <ac:graphicFrameMkLst>
            <pc:docMk/>
            <pc:sldMk cId="3910707403" sldId="367"/>
            <ac:graphicFrameMk id="10" creationId="{61A454B8-BC43-4AB8-A420-E6A512E682D3}"/>
          </ac:graphicFrameMkLst>
        </pc:graphicFrameChg>
        <pc:picChg chg="add mod">
          <ac:chgData name="Victoria Worthington" userId="3602fdab-493b-4fe0-87da-353562330a36" providerId="ADAL" clId="{CF6694C0-6CFC-41CB-BCC7-7B2D92EBB50F}" dt="2018-12-20T12:15:40.701" v="109" actId="14100"/>
          <ac:picMkLst>
            <pc:docMk/>
            <pc:sldMk cId="3910707403" sldId="367"/>
            <ac:picMk id="11" creationId="{DD5DFB89-A719-4731-BF94-FD3DE58125A4}"/>
          </ac:picMkLst>
        </pc:picChg>
      </pc:sldChg>
      <pc:sldChg chg="addSp delSp modSp">
        <pc:chgData name="Victoria Worthington" userId="3602fdab-493b-4fe0-87da-353562330a36" providerId="ADAL" clId="{CF6694C0-6CFC-41CB-BCC7-7B2D92EBB50F}" dt="2018-12-21T09:54:40.829" v="819"/>
        <pc:sldMkLst>
          <pc:docMk/>
          <pc:sldMk cId="279243135" sldId="368"/>
        </pc:sldMkLst>
        <pc:spChg chg="mod">
          <ac:chgData name="Victoria Worthington" userId="3602fdab-493b-4fe0-87da-353562330a36" providerId="ADAL" clId="{CF6694C0-6CFC-41CB-BCC7-7B2D92EBB50F}" dt="2018-12-21T09:54:38.809" v="817" actId="20577"/>
          <ac:spMkLst>
            <pc:docMk/>
            <pc:sldMk cId="279243135" sldId="368"/>
            <ac:spMk id="19" creationId="{5252A847-DE45-4FA3-A1F8-EEBEB845FF8E}"/>
          </ac:spMkLst>
        </pc:spChg>
        <pc:graphicFrameChg chg="add mod modGraphic">
          <ac:chgData name="Victoria Worthington" userId="3602fdab-493b-4fe0-87da-353562330a36" providerId="ADAL" clId="{CF6694C0-6CFC-41CB-BCC7-7B2D92EBB50F}" dt="2018-12-20T12:51:55.067" v="623"/>
          <ac:graphicFrameMkLst>
            <pc:docMk/>
            <pc:sldMk cId="279243135" sldId="368"/>
            <ac:graphicFrameMk id="6" creationId="{E802EBBA-C622-46A9-ABF1-912FB6A65185}"/>
          </ac:graphicFrameMkLst>
        </pc:graphicFrameChg>
        <pc:graphicFrameChg chg="add">
          <ac:chgData name="Victoria Worthington" userId="3602fdab-493b-4fe0-87da-353562330a36" providerId="ADAL" clId="{CF6694C0-6CFC-41CB-BCC7-7B2D92EBB50F}" dt="2018-12-21T09:54:40.829" v="819"/>
          <ac:graphicFrameMkLst>
            <pc:docMk/>
            <pc:sldMk cId="279243135" sldId="368"/>
            <ac:graphicFrameMk id="9" creationId="{2A4E3625-1E56-4524-AFA7-8B8E1CC45281}"/>
          </ac:graphicFrameMkLst>
        </pc:graphicFrameChg>
        <pc:graphicFrameChg chg="add del mod modGraphic">
          <ac:chgData name="Victoria Worthington" userId="3602fdab-493b-4fe0-87da-353562330a36" providerId="ADAL" clId="{CF6694C0-6CFC-41CB-BCC7-7B2D92EBB50F}" dt="2018-12-21T09:54:39.889" v="818" actId="478"/>
          <ac:graphicFrameMkLst>
            <pc:docMk/>
            <pc:sldMk cId="279243135" sldId="368"/>
            <ac:graphicFrameMk id="10" creationId="{53B6B2F6-C72A-4FE6-B31A-5382E2F2DD03}"/>
          </ac:graphicFrameMkLst>
        </pc:graphicFrameChg>
        <pc:cxnChg chg="add del mod">
          <ac:chgData name="Victoria Worthington" userId="3602fdab-493b-4fe0-87da-353562330a36" providerId="ADAL" clId="{CF6694C0-6CFC-41CB-BCC7-7B2D92EBB50F}" dt="2018-12-20T12:26:27.360" v="410" actId="478"/>
          <ac:cxnSpMkLst>
            <pc:docMk/>
            <pc:sldMk cId="279243135" sldId="368"/>
            <ac:cxnSpMk id="9" creationId="{BBB920BF-3CEA-446A-A058-6CBAA933C815}"/>
          </ac:cxnSpMkLst>
        </pc:cxnChg>
      </pc:sldChg>
      <pc:sldChg chg="modSp">
        <pc:chgData name="Victoria Worthington" userId="3602fdab-493b-4fe0-87da-353562330a36" providerId="ADAL" clId="{CF6694C0-6CFC-41CB-BCC7-7B2D92EBB50F}" dt="2018-12-20T14:54:31.456" v="650" actId="20577"/>
        <pc:sldMkLst>
          <pc:docMk/>
          <pc:sldMk cId="2477770668" sldId="370"/>
        </pc:sldMkLst>
        <pc:spChg chg="mod">
          <ac:chgData name="Victoria Worthington" userId="3602fdab-493b-4fe0-87da-353562330a36" providerId="ADAL" clId="{CF6694C0-6CFC-41CB-BCC7-7B2D92EBB50F}" dt="2018-12-20T14:54:31.456" v="650" actId="20577"/>
          <ac:spMkLst>
            <pc:docMk/>
            <pc:sldMk cId="2477770668" sldId="370"/>
            <ac:spMk id="19" creationId="{5252A847-DE45-4FA3-A1F8-EEBEB845FF8E}"/>
          </ac:spMkLst>
        </pc:spChg>
      </pc:sldChg>
      <pc:sldChg chg="addSp delSp modSp">
        <pc:chgData name="Victoria Worthington" userId="3602fdab-493b-4fe0-87da-353562330a36" providerId="ADAL" clId="{CF6694C0-6CFC-41CB-BCC7-7B2D92EBB50F}" dt="2018-12-21T09:50:14.333" v="772" actId="572"/>
        <pc:sldMkLst>
          <pc:docMk/>
          <pc:sldMk cId="2917532166" sldId="371"/>
        </pc:sldMkLst>
        <pc:spChg chg="add del mod">
          <ac:chgData name="Victoria Worthington" userId="3602fdab-493b-4fe0-87da-353562330a36" providerId="ADAL" clId="{CF6694C0-6CFC-41CB-BCC7-7B2D92EBB50F}" dt="2018-12-21T09:48:36.410" v="760" actId="478"/>
          <ac:spMkLst>
            <pc:docMk/>
            <pc:sldMk cId="2917532166" sldId="371"/>
            <ac:spMk id="3" creationId="{68F61DF2-FA04-4D9D-A9A3-19950DB6347C}"/>
          </ac:spMkLst>
        </pc:spChg>
        <pc:spChg chg="mod">
          <ac:chgData name="Victoria Worthington" userId="3602fdab-493b-4fe0-87da-353562330a36" providerId="ADAL" clId="{CF6694C0-6CFC-41CB-BCC7-7B2D92EBB50F}" dt="2018-12-21T09:48:55.524" v="762" actId="1076"/>
          <ac:spMkLst>
            <pc:docMk/>
            <pc:sldMk cId="2917532166" sldId="371"/>
            <ac:spMk id="22" creationId="{1EF4A504-A0B8-4359-BEB9-D5BD1CAE0918}"/>
          </ac:spMkLst>
        </pc:spChg>
        <pc:graphicFrameChg chg="add del">
          <ac:chgData name="Victoria Worthington" userId="3602fdab-493b-4fe0-87da-353562330a36" providerId="ADAL" clId="{CF6694C0-6CFC-41CB-BCC7-7B2D92EBB50F}" dt="2018-12-21T09:49:37.683" v="763" actId="478"/>
          <ac:graphicFrameMkLst>
            <pc:docMk/>
            <pc:sldMk cId="2917532166" sldId="371"/>
            <ac:graphicFrameMk id="24" creationId="{2C2EDF9D-88C4-493D-A8D2-607FC71514F1}"/>
          </ac:graphicFrameMkLst>
        </pc:graphicFrameChg>
        <pc:graphicFrameChg chg="add mod">
          <ac:chgData name="Victoria Worthington" userId="3602fdab-493b-4fe0-87da-353562330a36" providerId="ADAL" clId="{CF6694C0-6CFC-41CB-BCC7-7B2D92EBB50F}" dt="2018-12-21T09:50:14.333" v="772" actId="572"/>
          <ac:graphicFrameMkLst>
            <pc:docMk/>
            <pc:sldMk cId="2917532166" sldId="371"/>
            <ac:graphicFrameMk id="25" creationId="{ABAE090F-F3FF-480C-A2B0-F41533DE9AEE}"/>
          </ac:graphicFrameMkLst>
        </pc:graphicFrameChg>
      </pc:sldChg>
      <pc:sldChg chg="del">
        <pc:chgData name="Victoria Worthington" userId="3602fdab-493b-4fe0-87da-353562330a36" providerId="ADAL" clId="{CF6694C0-6CFC-41CB-BCC7-7B2D92EBB50F}" dt="2018-12-20T12:25:46.053" v="402" actId="2696"/>
        <pc:sldMkLst>
          <pc:docMk/>
          <pc:sldMk cId="721226259" sldId="374"/>
        </pc:sldMkLst>
      </pc:sldChg>
      <pc:sldChg chg="del">
        <pc:chgData name="Victoria Worthington" userId="3602fdab-493b-4fe0-87da-353562330a36" providerId="ADAL" clId="{CF6694C0-6CFC-41CB-BCC7-7B2D92EBB50F}" dt="2018-12-20T12:23:25.280" v="362" actId="2696"/>
        <pc:sldMkLst>
          <pc:docMk/>
          <pc:sldMk cId="1737380723" sldId="378"/>
        </pc:sldMkLst>
      </pc:sldChg>
      <pc:sldChg chg="del">
        <pc:chgData name="Victoria Worthington" userId="3602fdab-493b-4fe0-87da-353562330a36" providerId="ADAL" clId="{CF6694C0-6CFC-41CB-BCC7-7B2D92EBB50F}" dt="2018-12-20T14:55:11.422" v="685" actId="2696"/>
        <pc:sldMkLst>
          <pc:docMk/>
          <pc:sldMk cId="2089000214" sldId="379"/>
        </pc:sldMkLst>
      </pc:sldChg>
      <pc:sldChg chg="del">
        <pc:chgData name="Victoria Worthington" userId="3602fdab-493b-4fe0-87da-353562330a36" providerId="ADAL" clId="{CF6694C0-6CFC-41CB-BCC7-7B2D92EBB50F}" dt="2018-12-20T12:18:41.559" v="255" actId="2696"/>
        <pc:sldMkLst>
          <pc:docMk/>
          <pc:sldMk cId="3037006062" sldId="381"/>
        </pc:sldMkLst>
      </pc:sldChg>
      <pc:sldChg chg="del">
        <pc:chgData name="Victoria Worthington" userId="3602fdab-493b-4fe0-87da-353562330a36" providerId="ADAL" clId="{CF6694C0-6CFC-41CB-BCC7-7B2D92EBB50F}" dt="2018-12-20T12:18:42.214" v="256" actId="2696"/>
        <pc:sldMkLst>
          <pc:docMk/>
          <pc:sldMk cId="3831873262" sldId="382"/>
        </pc:sldMkLst>
      </pc:sldChg>
      <pc:sldChg chg="modSp">
        <pc:chgData name="Victoria Worthington" userId="3602fdab-493b-4fe0-87da-353562330a36" providerId="ADAL" clId="{CF6694C0-6CFC-41CB-BCC7-7B2D92EBB50F}" dt="2018-12-20T14:53:58.593" v="631"/>
        <pc:sldMkLst>
          <pc:docMk/>
          <pc:sldMk cId="1982931762" sldId="383"/>
        </pc:sldMkLst>
        <pc:graphicFrameChg chg="mod">
          <ac:chgData name="Victoria Worthington" userId="3602fdab-493b-4fe0-87da-353562330a36" providerId="ADAL" clId="{CF6694C0-6CFC-41CB-BCC7-7B2D92EBB50F}" dt="2018-12-20T14:53:58.593" v="631"/>
          <ac:graphicFrameMkLst>
            <pc:docMk/>
            <pc:sldMk cId="1982931762" sldId="383"/>
            <ac:graphicFrameMk id="9" creationId="{336CE613-816A-40CA-8A45-1FF6FFAA4C5E}"/>
          </ac:graphicFrameMkLst>
        </pc:graphicFrameChg>
      </pc:sldChg>
      <pc:sldChg chg="modSp">
        <pc:chgData name="Victoria Worthington" userId="3602fdab-493b-4fe0-87da-353562330a36" providerId="ADAL" clId="{CF6694C0-6CFC-41CB-BCC7-7B2D92EBB50F}" dt="2018-12-20T14:55:48.781" v="716" actId="20577"/>
        <pc:sldMkLst>
          <pc:docMk/>
          <pc:sldMk cId="3645173604" sldId="384"/>
        </pc:sldMkLst>
        <pc:spChg chg="mod">
          <ac:chgData name="Victoria Worthington" userId="3602fdab-493b-4fe0-87da-353562330a36" providerId="ADAL" clId="{CF6694C0-6CFC-41CB-BCC7-7B2D92EBB50F}" dt="2018-12-20T14:55:48.781" v="716" actId="20577"/>
          <ac:spMkLst>
            <pc:docMk/>
            <pc:sldMk cId="3645173604" sldId="384"/>
            <ac:spMk id="28" creationId="{7605246B-FA88-473D-96B9-CC7570186831}"/>
          </ac:spMkLst>
        </pc:spChg>
      </pc:sldChg>
      <pc:sldChg chg="modSp add del">
        <pc:chgData name="Victoria Worthington" userId="3602fdab-493b-4fe0-87da-353562330a36" providerId="ADAL" clId="{CF6694C0-6CFC-41CB-BCC7-7B2D92EBB50F}" dt="2018-12-20T12:19:34.538" v="280" actId="2696"/>
        <pc:sldMkLst>
          <pc:docMk/>
          <pc:sldMk cId="908561761" sldId="385"/>
        </pc:sldMkLst>
        <pc:spChg chg="mod">
          <ac:chgData name="Victoria Worthington" userId="3602fdab-493b-4fe0-87da-353562330a36" providerId="ADAL" clId="{CF6694C0-6CFC-41CB-BCC7-7B2D92EBB50F}" dt="2018-12-20T12:16:23.954" v="181" actId="20577"/>
          <ac:spMkLst>
            <pc:docMk/>
            <pc:sldMk cId="908561761" sldId="385"/>
            <ac:spMk id="19" creationId="{5252A847-DE45-4FA3-A1F8-EEBEB845FF8E}"/>
          </ac:spMkLst>
        </pc:spChg>
      </pc:sldChg>
      <pc:sldChg chg="addSp delSp modSp add">
        <pc:chgData name="Victoria Worthington" userId="3602fdab-493b-4fe0-87da-353562330a36" providerId="ADAL" clId="{CF6694C0-6CFC-41CB-BCC7-7B2D92EBB50F}" dt="2018-12-20T14:56:19.697" v="737" actId="1036"/>
        <pc:sldMkLst>
          <pc:docMk/>
          <pc:sldMk cId="1512900854" sldId="386"/>
        </pc:sldMkLst>
        <pc:spChg chg="mod">
          <ac:chgData name="Victoria Worthington" userId="3602fdab-493b-4fe0-87da-353562330a36" providerId="ADAL" clId="{CF6694C0-6CFC-41CB-BCC7-7B2D92EBB50F}" dt="2018-12-20T14:56:13.995" v="724" actId="164"/>
          <ac:spMkLst>
            <pc:docMk/>
            <pc:sldMk cId="1512900854" sldId="386"/>
            <ac:spMk id="12" creationId="{A8EB0C30-F4B5-403B-B741-1798C023BA22}"/>
          </ac:spMkLst>
        </pc:spChg>
        <pc:spChg chg="mod">
          <ac:chgData name="Victoria Worthington" userId="3602fdab-493b-4fe0-87da-353562330a36" providerId="ADAL" clId="{CF6694C0-6CFC-41CB-BCC7-7B2D92EBB50F}" dt="2018-12-20T12:20:11.418" v="293" actId="20577"/>
          <ac:spMkLst>
            <pc:docMk/>
            <pc:sldMk cId="1512900854" sldId="386"/>
            <ac:spMk id="19" creationId="{5252A847-DE45-4FA3-A1F8-EEBEB845FF8E}"/>
          </ac:spMkLst>
        </pc:spChg>
        <pc:grpChg chg="add mod">
          <ac:chgData name="Victoria Worthington" userId="3602fdab-493b-4fe0-87da-353562330a36" providerId="ADAL" clId="{CF6694C0-6CFC-41CB-BCC7-7B2D92EBB50F}" dt="2018-12-20T14:56:19.697" v="737" actId="1036"/>
          <ac:grpSpMkLst>
            <pc:docMk/>
            <pc:sldMk cId="1512900854" sldId="386"/>
            <ac:grpSpMk id="2" creationId="{F180698E-B253-4FD5-90E3-593E798A2ED1}"/>
          </ac:grpSpMkLst>
        </pc:grpChg>
        <pc:graphicFrameChg chg="add del mod modGraphic">
          <ac:chgData name="Victoria Worthington" userId="3602fdab-493b-4fe0-87da-353562330a36" providerId="ADAL" clId="{CF6694C0-6CFC-41CB-BCC7-7B2D92EBB50F}" dt="2018-12-20T12:17:13.124" v="238" actId="478"/>
          <ac:graphicFrameMkLst>
            <pc:docMk/>
            <pc:sldMk cId="1512900854" sldId="386"/>
            <ac:graphicFrameMk id="9" creationId="{E6941E89-19BE-44E8-84F5-7D58DE391A0E}"/>
          </ac:graphicFrameMkLst>
        </pc:graphicFrameChg>
        <pc:graphicFrameChg chg="add del mod modGraphic">
          <ac:chgData name="Victoria Worthington" userId="3602fdab-493b-4fe0-87da-353562330a36" providerId="ADAL" clId="{CF6694C0-6CFC-41CB-BCC7-7B2D92EBB50F}" dt="2018-12-20T12:20:09.250" v="292" actId="478"/>
          <ac:graphicFrameMkLst>
            <pc:docMk/>
            <pc:sldMk cId="1512900854" sldId="386"/>
            <ac:graphicFrameMk id="10" creationId="{4CA9A029-2979-4E85-88E3-CCF97F151837}"/>
          </ac:graphicFrameMkLst>
        </pc:graphicFrameChg>
        <pc:picChg chg="mod">
          <ac:chgData name="Victoria Worthington" userId="3602fdab-493b-4fe0-87da-353562330a36" providerId="ADAL" clId="{CF6694C0-6CFC-41CB-BCC7-7B2D92EBB50F}" dt="2018-12-20T14:56:13.995" v="724" actId="164"/>
          <ac:picMkLst>
            <pc:docMk/>
            <pc:sldMk cId="1512900854" sldId="386"/>
            <ac:picMk id="11" creationId="{DD5DFB89-A719-4731-BF94-FD3DE58125A4}"/>
          </ac:picMkLst>
        </pc:picChg>
      </pc:sldChg>
      <pc:sldChg chg="add del">
        <pc:chgData name="Victoria Worthington" userId="3602fdab-493b-4fe0-87da-353562330a36" providerId="ADAL" clId="{CF6694C0-6CFC-41CB-BCC7-7B2D92EBB50F}" dt="2018-12-20T12:19:33.435" v="279" actId="2696"/>
        <pc:sldMkLst>
          <pc:docMk/>
          <pc:sldMk cId="2277033430" sldId="387"/>
        </pc:sldMkLst>
      </pc:sldChg>
      <pc:sldChg chg="addSp delSp modSp add">
        <pc:chgData name="Victoria Worthington" userId="3602fdab-493b-4fe0-87da-353562330a36" providerId="ADAL" clId="{CF6694C0-6CFC-41CB-BCC7-7B2D92EBB50F}" dt="2018-12-20T14:56:36.258" v="743"/>
        <pc:sldMkLst>
          <pc:docMk/>
          <pc:sldMk cId="3429159567" sldId="388"/>
        </pc:sldMkLst>
        <pc:spChg chg="del">
          <ac:chgData name="Victoria Worthington" userId="3602fdab-493b-4fe0-87da-353562330a36" providerId="ADAL" clId="{CF6694C0-6CFC-41CB-BCC7-7B2D92EBB50F}" dt="2018-12-20T14:56:35.389" v="742" actId="478"/>
          <ac:spMkLst>
            <pc:docMk/>
            <pc:sldMk cId="3429159567" sldId="388"/>
            <ac:spMk id="12" creationId="{A8EB0C30-F4B5-403B-B741-1798C023BA22}"/>
          </ac:spMkLst>
        </pc:spChg>
        <pc:spChg chg="mod">
          <ac:chgData name="Victoria Worthington" userId="3602fdab-493b-4fe0-87da-353562330a36" providerId="ADAL" clId="{CF6694C0-6CFC-41CB-BCC7-7B2D92EBB50F}" dt="2018-12-20T12:19:46.908" v="283" actId="207"/>
          <ac:spMkLst>
            <pc:docMk/>
            <pc:sldMk cId="3429159567" sldId="388"/>
            <ac:spMk id="19" creationId="{5252A847-DE45-4FA3-A1F8-EEBEB845FF8E}"/>
          </ac:spMkLst>
        </pc:spChg>
        <pc:grpChg chg="add">
          <ac:chgData name="Victoria Worthington" userId="3602fdab-493b-4fe0-87da-353562330a36" providerId="ADAL" clId="{CF6694C0-6CFC-41CB-BCC7-7B2D92EBB50F}" dt="2018-12-20T14:56:36.258" v="743"/>
          <ac:grpSpMkLst>
            <pc:docMk/>
            <pc:sldMk cId="3429159567" sldId="388"/>
            <ac:grpSpMk id="9" creationId="{CEBB010C-27D3-430B-8902-FAECC51105DA}"/>
          </ac:grpSpMkLst>
        </pc:grpChg>
        <pc:picChg chg="del">
          <ac:chgData name="Victoria Worthington" userId="3602fdab-493b-4fe0-87da-353562330a36" providerId="ADAL" clId="{CF6694C0-6CFC-41CB-BCC7-7B2D92EBB50F}" dt="2018-12-20T14:56:33.937" v="741" actId="478"/>
          <ac:picMkLst>
            <pc:docMk/>
            <pc:sldMk cId="3429159567" sldId="388"/>
            <ac:picMk id="11" creationId="{DD5DFB89-A719-4731-BF94-FD3DE58125A4}"/>
          </ac:picMkLst>
        </pc:picChg>
      </pc:sldChg>
      <pc:sldChg chg="addSp delSp modSp add">
        <pc:chgData name="Victoria Worthington" userId="3602fdab-493b-4fe0-87da-353562330a36" providerId="ADAL" clId="{CF6694C0-6CFC-41CB-BCC7-7B2D92EBB50F}" dt="2018-12-20T14:56:28.975" v="740"/>
        <pc:sldMkLst>
          <pc:docMk/>
          <pc:sldMk cId="1991783767" sldId="389"/>
        </pc:sldMkLst>
        <pc:spChg chg="del">
          <ac:chgData name="Victoria Worthington" userId="3602fdab-493b-4fe0-87da-353562330a36" providerId="ADAL" clId="{CF6694C0-6CFC-41CB-BCC7-7B2D92EBB50F}" dt="2018-12-20T14:56:27.605" v="739" actId="478"/>
          <ac:spMkLst>
            <pc:docMk/>
            <pc:sldMk cId="1991783767" sldId="389"/>
            <ac:spMk id="12" creationId="{A8EB0C30-F4B5-403B-B741-1798C023BA22}"/>
          </ac:spMkLst>
        </pc:spChg>
        <pc:spChg chg="mod">
          <ac:chgData name="Victoria Worthington" userId="3602fdab-493b-4fe0-87da-353562330a36" providerId="ADAL" clId="{CF6694C0-6CFC-41CB-BCC7-7B2D92EBB50F}" dt="2018-12-20T12:20:02.020" v="291" actId="20577"/>
          <ac:spMkLst>
            <pc:docMk/>
            <pc:sldMk cId="1991783767" sldId="389"/>
            <ac:spMk id="19" creationId="{5252A847-DE45-4FA3-A1F8-EEBEB845FF8E}"/>
          </ac:spMkLst>
        </pc:spChg>
        <pc:grpChg chg="add">
          <ac:chgData name="Victoria Worthington" userId="3602fdab-493b-4fe0-87da-353562330a36" providerId="ADAL" clId="{CF6694C0-6CFC-41CB-BCC7-7B2D92EBB50F}" dt="2018-12-20T14:56:28.975" v="740"/>
          <ac:grpSpMkLst>
            <pc:docMk/>
            <pc:sldMk cId="1991783767" sldId="389"/>
            <ac:grpSpMk id="9" creationId="{1D9D450A-01D3-46AC-AA58-08110643616D}"/>
          </ac:grpSpMkLst>
        </pc:grpChg>
        <pc:graphicFrameChg chg="del">
          <ac:chgData name="Victoria Worthington" userId="3602fdab-493b-4fe0-87da-353562330a36" providerId="ADAL" clId="{CF6694C0-6CFC-41CB-BCC7-7B2D92EBB50F}" dt="2018-12-20T12:19:56.391" v="285" actId="478"/>
          <ac:graphicFrameMkLst>
            <pc:docMk/>
            <pc:sldMk cId="1991783767" sldId="389"/>
            <ac:graphicFrameMk id="10" creationId="{4CA9A029-2979-4E85-88E3-CCF97F151837}"/>
          </ac:graphicFrameMkLst>
        </pc:graphicFrameChg>
        <pc:picChg chg="del">
          <ac:chgData name="Victoria Worthington" userId="3602fdab-493b-4fe0-87da-353562330a36" providerId="ADAL" clId="{CF6694C0-6CFC-41CB-BCC7-7B2D92EBB50F}" dt="2018-12-20T14:56:25.549" v="738" actId="478"/>
          <ac:picMkLst>
            <pc:docMk/>
            <pc:sldMk cId="1991783767" sldId="389"/>
            <ac:picMk id="11" creationId="{DD5DFB89-A719-4731-BF94-FD3DE58125A4}"/>
          </ac:picMkLst>
        </pc:picChg>
      </pc:sldChg>
      <pc:sldChg chg="add del">
        <pc:chgData name="Victoria Worthington" userId="3602fdab-493b-4fe0-87da-353562330a36" providerId="ADAL" clId="{CF6694C0-6CFC-41CB-BCC7-7B2D92EBB50F}" dt="2018-12-20T12:20:38.337" v="299" actId="2696"/>
        <pc:sldMkLst>
          <pc:docMk/>
          <pc:sldMk cId="943216206" sldId="390"/>
        </pc:sldMkLst>
      </pc:sldChg>
      <pc:sldChg chg="addSp modSp add">
        <pc:chgData name="Victoria Worthington" userId="3602fdab-493b-4fe0-87da-353562330a36" providerId="ADAL" clId="{CF6694C0-6CFC-41CB-BCC7-7B2D92EBB50F}" dt="2018-12-21T09:53:30.603" v="811" actId="20577"/>
        <pc:sldMkLst>
          <pc:docMk/>
          <pc:sldMk cId="3473144404" sldId="390"/>
        </pc:sldMkLst>
        <pc:spChg chg="mod">
          <ac:chgData name="Victoria Worthington" userId="3602fdab-493b-4fe0-87da-353562330a36" providerId="ADAL" clId="{CF6694C0-6CFC-41CB-BCC7-7B2D92EBB50F}" dt="2018-12-21T09:53:30.603" v="811" actId="20577"/>
          <ac:spMkLst>
            <pc:docMk/>
            <pc:sldMk cId="3473144404" sldId="390"/>
            <ac:spMk id="19" creationId="{5252A847-DE45-4FA3-A1F8-EEBEB845FF8E}"/>
          </ac:spMkLst>
        </pc:spChg>
        <pc:graphicFrameChg chg="modGraphic">
          <ac:chgData name="Victoria Worthington" userId="3602fdab-493b-4fe0-87da-353562330a36" providerId="ADAL" clId="{CF6694C0-6CFC-41CB-BCC7-7B2D92EBB50F}" dt="2018-12-20T12:23:52.666" v="364" actId="207"/>
          <ac:graphicFrameMkLst>
            <pc:docMk/>
            <pc:sldMk cId="3473144404" sldId="390"/>
            <ac:graphicFrameMk id="9" creationId="{D3F1F099-219B-4205-A75B-02716A41D7ED}"/>
          </ac:graphicFrameMkLst>
        </pc:graphicFrameChg>
        <pc:graphicFrameChg chg="modGraphic">
          <ac:chgData name="Victoria Worthington" userId="3602fdab-493b-4fe0-87da-353562330a36" providerId="ADAL" clId="{CF6694C0-6CFC-41CB-BCC7-7B2D92EBB50F}" dt="2018-12-20T12:25:11.375" v="376" actId="207"/>
          <ac:graphicFrameMkLst>
            <pc:docMk/>
            <pc:sldMk cId="3473144404" sldId="390"/>
            <ac:graphicFrameMk id="10" creationId="{E727F848-D4C1-4FC2-B86E-589D897E75A0}"/>
          </ac:graphicFrameMkLst>
        </pc:graphicFrameChg>
        <pc:graphicFrameChg chg="add mod">
          <ac:chgData name="Victoria Worthington" userId="3602fdab-493b-4fe0-87da-353562330a36" providerId="ADAL" clId="{CF6694C0-6CFC-41CB-BCC7-7B2D92EBB50F}" dt="2018-12-21T09:52:53.642" v="793" actId="572"/>
          <ac:graphicFrameMkLst>
            <pc:docMk/>
            <pc:sldMk cId="3473144404" sldId="390"/>
            <ac:graphicFrameMk id="11" creationId="{E744F7C6-A792-4F71-81B0-16FC18F1E721}"/>
          </ac:graphicFrameMkLst>
        </pc:graphicFrameChg>
        <pc:graphicFrameChg chg="mod modGraphic">
          <ac:chgData name="Victoria Worthington" userId="3602fdab-493b-4fe0-87da-353562330a36" providerId="ADAL" clId="{CF6694C0-6CFC-41CB-BCC7-7B2D92EBB50F}" dt="2018-12-20T12:23:17.599" v="361" actId="207"/>
          <ac:graphicFrameMkLst>
            <pc:docMk/>
            <pc:sldMk cId="3473144404" sldId="390"/>
            <ac:graphicFrameMk id="13" creationId="{C49D6584-6BED-4657-9FF0-D446AAC91E0F}"/>
          </ac:graphicFrameMkLst>
        </pc:graphicFrameChg>
      </pc:sldChg>
      <pc:sldChg chg="addSp delSp modSp add">
        <pc:chgData name="Victoria Worthington" userId="3602fdab-493b-4fe0-87da-353562330a36" providerId="ADAL" clId="{CF6694C0-6CFC-41CB-BCC7-7B2D92EBB50F}" dt="2018-12-21T09:54:33.243" v="816" actId="12788"/>
        <pc:sldMkLst>
          <pc:docMk/>
          <pc:sldMk cId="2521873821" sldId="391"/>
        </pc:sldMkLst>
        <pc:spChg chg="mod">
          <ac:chgData name="Victoria Worthington" userId="3602fdab-493b-4fe0-87da-353562330a36" providerId="ADAL" clId="{CF6694C0-6CFC-41CB-BCC7-7B2D92EBB50F}" dt="2018-12-21T09:54:22.149" v="812" actId="20577"/>
          <ac:spMkLst>
            <pc:docMk/>
            <pc:sldMk cId="2521873821" sldId="391"/>
            <ac:spMk id="19" creationId="{5252A847-DE45-4FA3-A1F8-EEBEB845FF8E}"/>
          </ac:spMkLst>
        </pc:spChg>
        <pc:graphicFrameChg chg="mod">
          <ac:chgData name="Victoria Worthington" userId="3602fdab-493b-4fe0-87da-353562330a36" providerId="ADAL" clId="{CF6694C0-6CFC-41CB-BCC7-7B2D92EBB50F}" dt="2018-12-21T09:54:33.243" v="816" actId="12788"/>
          <ac:graphicFrameMkLst>
            <pc:docMk/>
            <pc:sldMk cId="2521873821" sldId="391"/>
            <ac:graphicFrameMk id="6" creationId="{E802EBBA-C622-46A9-ABF1-912FB6A65185}"/>
          </ac:graphicFrameMkLst>
        </pc:graphicFrameChg>
        <pc:graphicFrameChg chg="add mod">
          <ac:chgData name="Victoria Worthington" userId="3602fdab-493b-4fe0-87da-353562330a36" providerId="ADAL" clId="{CF6694C0-6CFC-41CB-BCC7-7B2D92EBB50F}" dt="2018-12-21T09:54:33.243" v="816" actId="12788"/>
          <ac:graphicFrameMkLst>
            <pc:docMk/>
            <pc:sldMk cId="2521873821" sldId="391"/>
            <ac:graphicFrameMk id="9" creationId="{9C2B408F-7DBE-465E-BDEB-96B33480A8E6}"/>
          </ac:graphicFrameMkLst>
        </pc:graphicFrameChg>
        <pc:graphicFrameChg chg="del">
          <ac:chgData name="Victoria Worthington" userId="3602fdab-493b-4fe0-87da-353562330a36" providerId="ADAL" clId="{CF6694C0-6CFC-41CB-BCC7-7B2D92EBB50F}" dt="2018-12-21T09:54:23.290" v="813" actId="478"/>
          <ac:graphicFrameMkLst>
            <pc:docMk/>
            <pc:sldMk cId="2521873821" sldId="391"/>
            <ac:graphicFrameMk id="10" creationId="{53B6B2F6-C72A-4FE6-B31A-5382E2F2DD03}"/>
          </ac:graphicFrameMkLst>
        </pc:graphicFrameChg>
      </pc:sldChg>
      <pc:sldChg chg="modSp add">
        <pc:chgData name="Victoria Worthington" userId="3602fdab-493b-4fe0-87da-353562330a36" providerId="ADAL" clId="{CF6694C0-6CFC-41CB-BCC7-7B2D92EBB50F}" dt="2018-12-20T14:55:09.661" v="684" actId="207"/>
        <pc:sldMkLst>
          <pc:docMk/>
          <pc:sldMk cId="2760980264" sldId="392"/>
        </pc:sldMkLst>
        <pc:spChg chg="mod">
          <ac:chgData name="Victoria Worthington" userId="3602fdab-493b-4fe0-87da-353562330a36" providerId="ADAL" clId="{CF6694C0-6CFC-41CB-BCC7-7B2D92EBB50F}" dt="2018-12-20T14:55:09.661" v="684" actId="207"/>
          <ac:spMkLst>
            <pc:docMk/>
            <pc:sldMk cId="2760980264" sldId="392"/>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aking-shapes-year-4-area-resource-pack" TargetMode="External"/><Relationship Id="rId5" Type="http://schemas.openxmlformats.org/officeDocument/2006/relationships/hyperlink" Target="https://classroomsecrets.co.uk/category/maths/year-4/spring-block-2-area/" TargetMode="External"/><Relationship Id="rId4" Type="http://schemas.openxmlformats.org/officeDocument/2006/relationships/hyperlink" Target="https://classroomsecrets.co.uk/content-domain-filter/?fwp_contentdomain=4m7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96B7E06-C77E-4335-8814-80469B2EB32C}"/>
              </a:ext>
            </a:extLst>
          </p:cNvPr>
          <p:cNvSpPr/>
          <p:nvPr/>
        </p:nvSpPr>
        <p:spPr>
          <a:xfrm>
            <a:off x="1437861" y="1630017"/>
            <a:ext cx="6268278" cy="166977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You can make a 6-sided shape with 6 square tiles</a:t>
            </a:r>
            <a:r>
              <a:rPr lang="en-GB" dirty="0"/>
              <a:t>.</a:t>
            </a:r>
          </a:p>
        </p:txBody>
      </p:sp>
      <p:grpSp>
        <p:nvGrpSpPr>
          <p:cNvPr id="4" name="Group 3">
            <a:extLst>
              <a:ext uri="{FF2B5EF4-FFF2-40B4-BE49-F238E27FC236}">
                <a16:creationId xmlns:a16="http://schemas.microsoft.com/office/drawing/2014/main" id="{BE853509-073D-41C9-ADDC-EE5F18EE1A2E}"/>
              </a:ext>
            </a:extLst>
          </p:cNvPr>
          <p:cNvGrpSpPr/>
          <p:nvPr/>
        </p:nvGrpSpPr>
        <p:grpSpPr>
          <a:xfrm>
            <a:off x="1753670" y="3937421"/>
            <a:ext cx="5803285" cy="720000"/>
            <a:chOff x="1819930" y="3937421"/>
            <a:chExt cx="5803285" cy="720000"/>
          </a:xfrm>
        </p:grpSpPr>
        <p:sp>
          <p:nvSpPr>
            <p:cNvPr id="3" name="Rectangle 2">
              <a:extLst>
                <a:ext uri="{FF2B5EF4-FFF2-40B4-BE49-F238E27FC236}">
                  <a16:creationId xmlns:a16="http://schemas.microsoft.com/office/drawing/2014/main" id="{5715F9DD-E5A2-4157-AC82-BB4E448FAE62}"/>
                </a:ext>
              </a:extLst>
            </p:cNvPr>
            <p:cNvSpPr/>
            <p:nvPr/>
          </p:nvSpPr>
          <p:spPr>
            <a:xfrm>
              <a:off x="1819930"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4E46111-2AE9-4190-AE00-F611D0B13F37}"/>
                </a:ext>
              </a:extLst>
            </p:cNvPr>
            <p:cNvSpPr/>
            <p:nvPr/>
          </p:nvSpPr>
          <p:spPr>
            <a:xfrm>
              <a:off x="2836587"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38858C-DE50-4883-94C0-9C74236FF138}"/>
                </a:ext>
              </a:extLst>
            </p:cNvPr>
            <p:cNvSpPr/>
            <p:nvPr/>
          </p:nvSpPr>
          <p:spPr>
            <a:xfrm>
              <a:off x="3853244"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AF2F41A-66FF-4A73-9C05-AA342F87CB11}"/>
                </a:ext>
              </a:extLst>
            </p:cNvPr>
            <p:cNvSpPr/>
            <p:nvPr/>
          </p:nvSpPr>
          <p:spPr>
            <a:xfrm>
              <a:off x="4869901"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E75126B-9988-42C7-9FB0-47A0CEB905D4}"/>
                </a:ext>
              </a:extLst>
            </p:cNvPr>
            <p:cNvSpPr/>
            <p:nvPr/>
          </p:nvSpPr>
          <p:spPr>
            <a:xfrm>
              <a:off x="5886558"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3CA94B6-93D2-493A-B520-B4BDB4773702}"/>
                </a:ext>
              </a:extLst>
            </p:cNvPr>
            <p:cNvSpPr/>
            <p:nvPr/>
          </p:nvSpPr>
          <p:spPr>
            <a:xfrm>
              <a:off x="6903215" y="3937421"/>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3333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96B7E06-C77E-4335-8814-80469B2EB32C}"/>
              </a:ext>
            </a:extLst>
          </p:cNvPr>
          <p:cNvSpPr/>
          <p:nvPr/>
        </p:nvSpPr>
        <p:spPr>
          <a:xfrm>
            <a:off x="1437861" y="1630017"/>
            <a:ext cx="6268278" cy="166977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You can make a 6-sided shape with 6 square tiles</a:t>
            </a:r>
            <a:r>
              <a:rPr lang="en-GB" dirty="0"/>
              <a:t>.</a:t>
            </a:r>
          </a:p>
        </p:txBody>
      </p:sp>
      <p:grpSp>
        <p:nvGrpSpPr>
          <p:cNvPr id="5" name="Group 4">
            <a:extLst>
              <a:ext uri="{FF2B5EF4-FFF2-40B4-BE49-F238E27FC236}">
                <a16:creationId xmlns:a16="http://schemas.microsoft.com/office/drawing/2014/main" id="{2A21BFCE-996B-4E36-A51A-A6E2E8E47B2F}"/>
              </a:ext>
            </a:extLst>
          </p:cNvPr>
          <p:cNvGrpSpPr/>
          <p:nvPr/>
        </p:nvGrpSpPr>
        <p:grpSpPr>
          <a:xfrm>
            <a:off x="2752692" y="4054955"/>
            <a:ext cx="3600000" cy="1438571"/>
            <a:chOff x="2050327" y="4054955"/>
            <a:chExt cx="3600000" cy="1438571"/>
          </a:xfrm>
        </p:grpSpPr>
        <p:sp>
          <p:nvSpPr>
            <p:cNvPr id="3" name="Rectangle 2">
              <a:extLst>
                <a:ext uri="{FF2B5EF4-FFF2-40B4-BE49-F238E27FC236}">
                  <a16:creationId xmlns:a16="http://schemas.microsoft.com/office/drawing/2014/main" id="{5715F9DD-E5A2-4157-AC82-BB4E448FAE62}"/>
                </a:ext>
              </a:extLst>
            </p:cNvPr>
            <p:cNvSpPr/>
            <p:nvPr/>
          </p:nvSpPr>
          <p:spPr>
            <a:xfrm>
              <a:off x="2050327" y="4773526"/>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4E46111-2AE9-4190-AE00-F611D0B13F37}"/>
                </a:ext>
              </a:extLst>
            </p:cNvPr>
            <p:cNvSpPr/>
            <p:nvPr/>
          </p:nvSpPr>
          <p:spPr>
            <a:xfrm>
              <a:off x="2770327" y="4773526"/>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38858C-DE50-4883-94C0-9C74236FF138}"/>
                </a:ext>
              </a:extLst>
            </p:cNvPr>
            <p:cNvSpPr/>
            <p:nvPr/>
          </p:nvSpPr>
          <p:spPr>
            <a:xfrm>
              <a:off x="3490327" y="4773526"/>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AF2F41A-66FF-4A73-9C05-AA342F87CB11}"/>
                </a:ext>
              </a:extLst>
            </p:cNvPr>
            <p:cNvSpPr/>
            <p:nvPr/>
          </p:nvSpPr>
          <p:spPr>
            <a:xfrm>
              <a:off x="4212000" y="4773526"/>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E75126B-9988-42C7-9FB0-47A0CEB905D4}"/>
                </a:ext>
              </a:extLst>
            </p:cNvPr>
            <p:cNvSpPr/>
            <p:nvPr/>
          </p:nvSpPr>
          <p:spPr>
            <a:xfrm>
              <a:off x="4930327" y="4773526"/>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3CA94B6-93D2-493A-B520-B4BDB4773702}"/>
                </a:ext>
              </a:extLst>
            </p:cNvPr>
            <p:cNvSpPr/>
            <p:nvPr/>
          </p:nvSpPr>
          <p:spPr>
            <a:xfrm>
              <a:off x="4930327" y="4054955"/>
              <a:ext cx="720000" cy="72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4373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Jemima wants to create three different rectilinear shapes using 24 square tiles. She has completed two. Create a shape with the remaining tiles.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20" name="Table 17">
            <a:extLst>
              <a:ext uri="{FF2B5EF4-FFF2-40B4-BE49-F238E27FC236}">
                <a16:creationId xmlns:a16="http://schemas.microsoft.com/office/drawing/2014/main" id="{B699CE7E-05D2-4BD9-A40F-852E20654530}"/>
              </a:ext>
            </a:extLst>
          </p:cNvPr>
          <p:cNvGraphicFramePr>
            <a:graphicFrameLocks noGrp="1"/>
          </p:cNvGraphicFramePr>
          <p:nvPr>
            <p:extLst>
              <p:ext uri="{D42A27DB-BD31-4B8C-83A1-F6EECF244321}">
                <p14:modId xmlns:p14="http://schemas.microsoft.com/office/powerpoint/2010/main" val="4056022660"/>
              </p:ext>
            </p:extLst>
          </p:nvPr>
        </p:nvGraphicFramePr>
        <p:xfrm>
          <a:off x="844084"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accent5"/>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03553222"/>
                  </a:ext>
                </a:extLst>
              </a:tr>
            </a:tbl>
          </a:graphicData>
        </a:graphic>
      </p:graphicFrame>
      <p:graphicFrame>
        <p:nvGraphicFramePr>
          <p:cNvPr id="21" name="Table 17">
            <a:extLst>
              <a:ext uri="{FF2B5EF4-FFF2-40B4-BE49-F238E27FC236}">
                <a16:creationId xmlns:a16="http://schemas.microsoft.com/office/drawing/2014/main" id="{6C7F7E07-43E1-4E88-AB71-08DEE194C9F6}"/>
              </a:ext>
            </a:extLst>
          </p:cNvPr>
          <p:cNvGraphicFramePr>
            <a:graphicFrameLocks noGrp="1"/>
          </p:cNvGraphicFramePr>
          <p:nvPr>
            <p:extLst>
              <p:ext uri="{D42A27DB-BD31-4B8C-83A1-F6EECF244321}">
                <p14:modId xmlns:p14="http://schemas.microsoft.com/office/powerpoint/2010/main" val="3129030261"/>
              </p:ext>
            </p:extLst>
          </p:nvPr>
        </p:nvGraphicFramePr>
        <p:xfrm>
          <a:off x="3513573"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2003553222"/>
                  </a:ext>
                </a:extLst>
              </a:tr>
            </a:tbl>
          </a:graphicData>
        </a:graphic>
      </p:graphicFrame>
      <p:graphicFrame>
        <p:nvGraphicFramePr>
          <p:cNvPr id="22" name="Table 17">
            <a:extLst>
              <a:ext uri="{FF2B5EF4-FFF2-40B4-BE49-F238E27FC236}">
                <a16:creationId xmlns:a16="http://schemas.microsoft.com/office/drawing/2014/main" id="{6A2C2B4F-73F4-471B-948A-9C593EFC24AE}"/>
              </a:ext>
            </a:extLst>
          </p:cNvPr>
          <p:cNvGraphicFramePr>
            <a:graphicFrameLocks noGrp="1"/>
          </p:cNvGraphicFramePr>
          <p:nvPr>
            <p:extLst>
              <p:ext uri="{D42A27DB-BD31-4B8C-83A1-F6EECF244321}">
                <p14:modId xmlns:p14="http://schemas.microsoft.com/office/powerpoint/2010/main" val="71348042"/>
              </p:ext>
            </p:extLst>
          </p:nvPr>
        </p:nvGraphicFramePr>
        <p:xfrm>
          <a:off x="6183063"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r h="720000">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03553222"/>
                  </a:ext>
                </a:extLst>
              </a:tr>
            </a:tbl>
          </a:graphicData>
        </a:graphic>
      </p:graphicFrame>
    </p:spTree>
    <p:extLst>
      <p:ext uri="{BB962C8B-B14F-4D97-AF65-F5344CB8AC3E}">
        <p14:creationId xmlns:p14="http://schemas.microsoft.com/office/powerpoint/2010/main" val="149374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Jemima wants to create three different rectilinear shapes using 24 square tiles. She has completed two. Create a shape with the remaining tiles.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Shape must be made up of 9 squares, example shown above.</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20" name="Table 17">
            <a:extLst>
              <a:ext uri="{FF2B5EF4-FFF2-40B4-BE49-F238E27FC236}">
                <a16:creationId xmlns:a16="http://schemas.microsoft.com/office/drawing/2014/main" id="{B699CE7E-05D2-4BD9-A40F-852E20654530}"/>
              </a:ext>
            </a:extLst>
          </p:cNvPr>
          <p:cNvGraphicFramePr>
            <a:graphicFrameLocks noGrp="1"/>
          </p:cNvGraphicFramePr>
          <p:nvPr/>
        </p:nvGraphicFramePr>
        <p:xfrm>
          <a:off x="844084"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accent5"/>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accent5"/>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03553222"/>
                  </a:ext>
                </a:extLst>
              </a:tr>
            </a:tbl>
          </a:graphicData>
        </a:graphic>
      </p:graphicFrame>
      <p:graphicFrame>
        <p:nvGraphicFramePr>
          <p:cNvPr id="21" name="Table 17">
            <a:extLst>
              <a:ext uri="{FF2B5EF4-FFF2-40B4-BE49-F238E27FC236}">
                <a16:creationId xmlns:a16="http://schemas.microsoft.com/office/drawing/2014/main" id="{6C7F7E07-43E1-4E88-AB71-08DEE194C9F6}"/>
              </a:ext>
            </a:extLst>
          </p:cNvPr>
          <p:cNvGraphicFramePr>
            <a:graphicFrameLocks noGrp="1"/>
          </p:cNvGraphicFramePr>
          <p:nvPr/>
        </p:nvGraphicFramePr>
        <p:xfrm>
          <a:off x="3513573"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2003553222"/>
                  </a:ext>
                </a:extLst>
              </a:tr>
            </a:tbl>
          </a:graphicData>
        </a:graphic>
      </p:graphicFrame>
      <p:graphicFrame>
        <p:nvGraphicFramePr>
          <p:cNvPr id="22" name="Table 17">
            <a:extLst>
              <a:ext uri="{FF2B5EF4-FFF2-40B4-BE49-F238E27FC236}">
                <a16:creationId xmlns:a16="http://schemas.microsoft.com/office/drawing/2014/main" id="{6A2C2B4F-73F4-471B-948A-9C593EFC24AE}"/>
              </a:ext>
            </a:extLst>
          </p:cNvPr>
          <p:cNvGraphicFramePr>
            <a:graphicFrameLocks noGrp="1"/>
          </p:cNvGraphicFramePr>
          <p:nvPr>
            <p:extLst>
              <p:ext uri="{D42A27DB-BD31-4B8C-83A1-F6EECF244321}">
                <p14:modId xmlns:p14="http://schemas.microsoft.com/office/powerpoint/2010/main" val="2899053121"/>
              </p:ext>
            </p:extLst>
          </p:nvPr>
        </p:nvGraphicFramePr>
        <p:xfrm>
          <a:off x="6183063" y="2043291"/>
          <a:ext cx="21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3305403556"/>
                  </a:ext>
                </a:extLst>
              </a:tr>
              <a:tr h="720000">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2003553222"/>
                  </a:ext>
                </a:extLst>
              </a:tr>
            </a:tbl>
          </a:graphicData>
        </a:graphic>
      </p:graphicFrame>
    </p:spTree>
    <p:extLst>
      <p:ext uri="{BB962C8B-B14F-4D97-AF65-F5344CB8AC3E}">
        <p14:creationId xmlns:p14="http://schemas.microsoft.com/office/powerpoint/2010/main" val="46522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78737ED7-1851-4A59-B709-B8A095410758}"/>
              </a:ext>
            </a:extLst>
          </p:cNvPr>
          <p:cNvPicPr>
            <a:picLocks noChangeAspect="1"/>
          </p:cNvPicPr>
          <p:nvPr/>
        </p:nvPicPr>
        <p:blipFill>
          <a:blip r:embed="rId4"/>
          <a:stretch>
            <a:fillRect/>
          </a:stretch>
        </p:blipFill>
        <p:spPr>
          <a:xfrm>
            <a:off x="115437" y="149019"/>
            <a:ext cx="8913124" cy="6322100"/>
          </a:xfrm>
          <a:prstGeom prst="rect">
            <a:avLst/>
          </a:prstGeom>
        </p:spPr>
      </p:pic>
      <p:sp>
        <p:nvSpPr>
          <p:cNvPr id="13" name="Rectangle 12">
            <a:extLst>
              <a:ext uri="{FF2B5EF4-FFF2-40B4-BE49-F238E27FC236}">
                <a16:creationId xmlns:a16="http://schemas.microsoft.com/office/drawing/2014/main" id="{22818A95-CCC8-40CA-9D07-BF00C82417AF}"/>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Arlo is using square tiles to make a shape. 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Prove it.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297A327A-D2F0-4E8E-9D7F-DFB1C43F9847}"/>
              </a:ext>
            </a:extLst>
          </p:cNvPr>
          <p:cNvSpPr/>
          <p:nvPr/>
        </p:nvSpPr>
        <p:spPr>
          <a:xfrm>
            <a:off x="4069663" y="1775788"/>
            <a:ext cx="3014368" cy="1085565"/>
          </a:xfrm>
          <a:prstGeom prst="wedgeRoundRectCallout">
            <a:avLst>
              <a:gd name="adj1" fmla="val -66519"/>
              <a:gd name="adj2" fmla="val 5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can make a rectangle using an odd number of tiles. </a:t>
            </a:r>
          </a:p>
        </p:txBody>
      </p:sp>
    </p:spTree>
    <p:extLst>
      <p:ext uri="{BB962C8B-B14F-4D97-AF65-F5344CB8AC3E}">
        <p14:creationId xmlns:p14="http://schemas.microsoft.com/office/powerpoint/2010/main" val="367293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78737ED7-1851-4A59-B709-B8A09541075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3" name="Rectangle 12">
            <a:extLst>
              <a:ext uri="{FF2B5EF4-FFF2-40B4-BE49-F238E27FC236}">
                <a16:creationId xmlns:a16="http://schemas.microsoft.com/office/drawing/2014/main" id="{22818A95-CCC8-40CA-9D07-BF00C82417A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Arlo is using square tiles to make a shape. 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Prove it.</a:t>
            </a:r>
          </a:p>
          <a:p>
            <a:pPr defTabSz="514350">
              <a:defRPr/>
            </a:pPr>
            <a:r>
              <a:rPr lang="en-GB" sz="2000" b="1" dirty="0">
                <a:solidFill>
                  <a:schemeClr val="tx1"/>
                </a:solidFill>
                <a:latin typeface="Century Gothic" panose="020B0502020202020204" pitchFamily="34" charset="0"/>
              </a:rPr>
              <a:t>Arlo is correct because... </a:t>
            </a:r>
            <a:endParaRPr lang="en-GB" sz="2000" dirty="0"/>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Speech Bubble: Rectangle with Corners Rounded 8">
            <a:extLst>
              <a:ext uri="{FF2B5EF4-FFF2-40B4-BE49-F238E27FC236}">
                <a16:creationId xmlns:a16="http://schemas.microsoft.com/office/drawing/2014/main" id="{C4F612E7-23E3-4497-AA40-23EF9B6D4C63}"/>
              </a:ext>
            </a:extLst>
          </p:cNvPr>
          <p:cNvSpPr/>
          <p:nvPr/>
        </p:nvSpPr>
        <p:spPr>
          <a:xfrm>
            <a:off x="4069663" y="1775788"/>
            <a:ext cx="3014368" cy="1085565"/>
          </a:xfrm>
          <a:prstGeom prst="wedgeRoundRectCallout">
            <a:avLst>
              <a:gd name="adj1" fmla="val -66519"/>
              <a:gd name="adj2" fmla="val 5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can make a rectangle using an odd number of tiles. </a:t>
            </a:r>
          </a:p>
        </p:txBody>
      </p:sp>
    </p:spTree>
    <p:extLst>
      <p:ext uri="{BB962C8B-B14F-4D97-AF65-F5344CB8AC3E}">
        <p14:creationId xmlns:p14="http://schemas.microsoft.com/office/powerpoint/2010/main" val="300731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78737ED7-1851-4A59-B709-B8A09541075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3" name="Rectangle 12">
            <a:extLst>
              <a:ext uri="{FF2B5EF4-FFF2-40B4-BE49-F238E27FC236}">
                <a16:creationId xmlns:a16="http://schemas.microsoft.com/office/drawing/2014/main" id="{22818A95-CCC8-40CA-9D07-BF00C82417A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Arlo is using square tiles to make a shape. 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Prove it.</a:t>
            </a:r>
            <a:endParaRPr lang="en-GB" sz="2000" b="1" dirty="0">
              <a:solidFill>
                <a:srgbClr val="FF0000"/>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Arlo is correct because you could make a rectangle with 15 tiles. </a:t>
            </a:r>
            <a:endParaRPr lang="en-GB" sz="2000" dirty="0">
              <a:solidFill>
                <a:srgbClr val="FF0000"/>
              </a:solidFill>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4B2AE037-82A4-43FB-AA36-57D1985D6C3A}"/>
              </a:ext>
            </a:extLst>
          </p:cNvPr>
          <p:cNvGraphicFramePr>
            <a:graphicFrameLocks noGrp="1"/>
          </p:cNvGraphicFramePr>
          <p:nvPr>
            <p:extLst>
              <p:ext uri="{D42A27DB-BD31-4B8C-83A1-F6EECF244321}">
                <p14:modId xmlns:p14="http://schemas.microsoft.com/office/powerpoint/2010/main" val="1924861416"/>
              </p:ext>
            </p:extLst>
          </p:nvPr>
        </p:nvGraphicFramePr>
        <p:xfrm>
          <a:off x="3222000" y="4339493"/>
          <a:ext cx="2700000" cy="162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344822867"/>
                    </a:ext>
                  </a:extLst>
                </a:gridCol>
                <a:gridCol w="540000">
                  <a:extLst>
                    <a:ext uri="{9D8B030D-6E8A-4147-A177-3AD203B41FA5}">
                      <a16:colId xmlns:a16="http://schemas.microsoft.com/office/drawing/2014/main" val="3503821556"/>
                    </a:ext>
                  </a:extLst>
                </a:gridCol>
                <a:gridCol w="540000">
                  <a:extLst>
                    <a:ext uri="{9D8B030D-6E8A-4147-A177-3AD203B41FA5}">
                      <a16:colId xmlns:a16="http://schemas.microsoft.com/office/drawing/2014/main" val="3264220737"/>
                    </a:ext>
                  </a:extLst>
                </a:gridCol>
                <a:gridCol w="540000">
                  <a:extLst>
                    <a:ext uri="{9D8B030D-6E8A-4147-A177-3AD203B41FA5}">
                      <a16:colId xmlns:a16="http://schemas.microsoft.com/office/drawing/2014/main" val="1838508591"/>
                    </a:ext>
                  </a:extLst>
                </a:gridCol>
                <a:gridCol w="540000">
                  <a:extLst>
                    <a:ext uri="{9D8B030D-6E8A-4147-A177-3AD203B41FA5}">
                      <a16:colId xmlns:a16="http://schemas.microsoft.com/office/drawing/2014/main" val="1995209890"/>
                    </a:ext>
                  </a:extLst>
                </a:gridCol>
              </a:tblGrid>
              <a:tr h="540000">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extLst>
                  <a:ext uri="{0D108BD9-81ED-4DB2-BD59-A6C34878D82A}">
                    <a16:rowId xmlns:a16="http://schemas.microsoft.com/office/drawing/2014/main" val="300026645"/>
                  </a:ext>
                </a:extLst>
              </a:tr>
              <a:tr h="540000">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extLst>
                  <a:ext uri="{0D108BD9-81ED-4DB2-BD59-A6C34878D82A}">
                    <a16:rowId xmlns:a16="http://schemas.microsoft.com/office/drawing/2014/main" val="2503543490"/>
                  </a:ext>
                </a:extLst>
              </a:tr>
              <a:tr h="540000">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a:p>
                  </a:txBody>
                  <a:tcPr>
                    <a:solidFill>
                      <a:srgbClr val="FF0000"/>
                    </a:solidFill>
                  </a:tcPr>
                </a:tc>
                <a:tc>
                  <a:txBody>
                    <a:bodyPr/>
                    <a:lstStyle/>
                    <a:p>
                      <a:endParaRPr lang="en-GB" dirty="0"/>
                    </a:p>
                  </a:txBody>
                  <a:tcPr>
                    <a:solidFill>
                      <a:srgbClr val="FF0000"/>
                    </a:solidFill>
                  </a:tcPr>
                </a:tc>
                <a:extLst>
                  <a:ext uri="{0D108BD9-81ED-4DB2-BD59-A6C34878D82A}">
                    <a16:rowId xmlns:a16="http://schemas.microsoft.com/office/drawing/2014/main" val="384881344"/>
                  </a:ext>
                </a:extLst>
              </a:tr>
            </a:tbl>
          </a:graphicData>
        </a:graphic>
      </p:graphicFrame>
      <p:sp>
        <p:nvSpPr>
          <p:cNvPr id="9" name="Speech Bubble: Rectangle with Corners Rounded 8">
            <a:extLst>
              <a:ext uri="{FF2B5EF4-FFF2-40B4-BE49-F238E27FC236}">
                <a16:creationId xmlns:a16="http://schemas.microsoft.com/office/drawing/2014/main" id="{3A1D330A-6DEC-402A-B98C-D4B155288893}"/>
              </a:ext>
            </a:extLst>
          </p:cNvPr>
          <p:cNvSpPr/>
          <p:nvPr/>
        </p:nvSpPr>
        <p:spPr>
          <a:xfrm>
            <a:off x="4069663" y="1775788"/>
            <a:ext cx="3014368" cy="1085565"/>
          </a:xfrm>
          <a:prstGeom prst="wedgeRoundRectCallout">
            <a:avLst>
              <a:gd name="adj1" fmla="val -66519"/>
              <a:gd name="adj2" fmla="val 5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can make a rectangle using an odd number of tiles. </a:t>
            </a:r>
          </a:p>
        </p:txBody>
      </p:sp>
    </p:spTree>
    <p:extLst>
      <p:ext uri="{BB962C8B-B14F-4D97-AF65-F5344CB8AC3E}">
        <p14:creationId xmlns:p14="http://schemas.microsoft.com/office/powerpoint/2010/main" val="354631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Megan has drawn 3 different rectilinear shapes using square tiles. Each shape has an area of 16 squares and has no more than 6 sides. What shapes could she have drawn?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Draw them on the grids below.</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D3F1F099-219B-4205-A75B-02716A41D7ED}"/>
              </a:ext>
            </a:extLst>
          </p:cNvPr>
          <p:cNvGraphicFramePr>
            <a:graphicFrameLocks noGrp="1"/>
          </p:cNvGraphicFramePr>
          <p:nvPr>
            <p:extLst>
              <p:ext uri="{D42A27DB-BD31-4B8C-83A1-F6EECF244321}">
                <p14:modId xmlns:p14="http://schemas.microsoft.com/office/powerpoint/2010/main" val="4013346587"/>
              </p:ext>
            </p:extLst>
          </p:nvPr>
        </p:nvGraphicFramePr>
        <p:xfrm>
          <a:off x="3201134" y="3434330"/>
          <a:ext cx="2578688"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322336">
                  <a:extLst>
                    <a:ext uri="{9D8B030D-6E8A-4147-A177-3AD203B41FA5}">
                      <a16:colId xmlns:a16="http://schemas.microsoft.com/office/drawing/2014/main" val="800720395"/>
                    </a:ext>
                  </a:extLst>
                </a:gridCol>
                <a:gridCol w="322336">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graphicFrame>
        <p:nvGraphicFramePr>
          <p:cNvPr id="10" name="Table 9">
            <a:extLst>
              <a:ext uri="{FF2B5EF4-FFF2-40B4-BE49-F238E27FC236}">
                <a16:creationId xmlns:a16="http://schemas.microsoft.com/office/drawing/2014/main" id="{E727F848-D4C1-4FC2-B86E-589D897E75A0}"/>
              </a:ext>
            </a:extLst>
          </p:cNvPr>
          <p:cNvGraphicFramePr>
            <a:graphicFrameLocks noGrp="1"/>
          </p:cNvGraphicFramePr>
          <p:nvPr>
            <p:extLst>
              <p:ext uri="{D42A27DB-BD31-4B8C-83A1-F6EECF244321}">
                <p14:modId xmlns:p14="http://schemas.microsoft.com/office/powerpoint/2010/main" val="540927397"/>
              </p:ext>
            </p:extLst>
          </p:nvPr>
        </p:nvGraphicFramePr>
        <p:xfrm>
          <a:off x="5949885" y="3434330"/>
          <a:ext cx="2578688"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322336">
                  <a:extLst>
                    <a:ext uri="{9D8B030D-6E8A-4147-A177-3AD203B41FA5}">
                      <a16:colId xmlns:a16="http://schemas.microsoft.com/office/drawing/2014/main" val="800720395"/>
                    </a:ext>
                  </a:extLst>
                </a:gridCol>
                <a:gridCol w="322336">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graphicFrame>
        <p:nvGraphicFramePr>
          <p:cNvPr id="13" name="Table 12">
            <a:extLst>
              <a:ext uri="{FF2B5EF4-FFF2-40B4-BE49-F238E27FC236}">
                <a16:creationId xmlns:a16="http://schemas.microsoft.com/office/drawing/2014/main" id="{C49D6584-6BED-4657-9FF0-D446AAC91E0F}"/>
              </a:ext>
            </a:extLst>
          </p:cNvPr>
          <p:cNvGraphicFramePr>
            <a:graphicFrameLocks noGrp="1"/>
          </p:cNvGraphicFramePr>
          <p:nvPr>
            <p:extLst>
              <p:ext uri="{D42A27DB-BD31-4B8C-83A1-F6EECF244321}">
                <p14:modId xmlns:p14="http://schemas.microsoft.com/office/powerpoint/2010/main" val="2553099240"/>
              </p:ext>
            </p:extLst>
          </p:nvPr>
        </p:nvGraphicFramePr>
        <p:xfrm>
          <a:off x="452384" y="3434330"/>
          <a:ext cx="2578687"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182127">
                  <a:extLst>
                    <a:ext uri="{9D8B030D-6E8A-4147-A177-3AD203B41FA5}">
                      <a16:colId xmlns:a16="http://schemas.microsoft.com/office/drawing/2014/main" val="800720395"/>
                    </a:ext>
                  </a:extLst>
                </a:gridCol>
                <a:gridCol w="462544">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Megan has drawn 3 different rectilinear shapes using square tiles. Each shape has an area of 16 squares and has no more than 6 sides. What shapes could she have drawn?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Draw them on the grids below.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for example:</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D3F1F099-219B-4205-A75B-02716A41D7ED}"/>
              </a:ext>
            </a:extLst>
          </p:cNvPr>
          <p:cNvGraphicFramePr>
            <a:graphicFrameLocks noGrp="1"/>
          </p:cNvGraphicFramePr>
          <p:nvPr>
            <p:extLst>
              <p:ext uri="{D42A27DB-BD31-4B8C-83A1-F6EECF244321}">
                <p14:modId xmlns:p14="http://schemas.microsoft.com/office/powerpoint/2010/main" val="899750586"/>
              </p:ext>
            </p:extLst>
          </p:nvPr>
        </p:nvGraphicFramePr>
        <p:xfrm>
          <a:off x="3201134" y="3434330"/>
          <a:ext cx="2578688"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322336">
                  <a:extLst>
                    <a:ext uri="{9D8B030D-6E8A-4147-A177-3AD203B41FA5}">
                      <a16:colId xmlns:a16="http://schemas.microsoft.com/office/drawing/2014/main" val="800720395"/>
                    </a:ext>
                  </a:extLst>
                </a:gridCol>
                <a:gridCol w="322336">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graphicFrame>
        <p:nvGraphicFramePr>
          <p:cNvPr id="10" name="Table 9">
            <a:extLst>
              <a:ext uri="{FF2B5EF4-FFF2-40B4-BE49-F238E27FC236}">
                <a16:creationId xmlns:a16="http://schemas.microsoft.com/office/drawing/2014/main" id="{E727F848-D4C1-4FC2-B86E-589D897E75A0}"/>
              </a:ext>
            </a:extLst>
          </p:cNvPr>
          <p:cNvGraphicFramePr>
            <a:graphicFrameLocks noGrp="1"/>
          </p:cNvGraphicFramePr>
          <p:nvPr>
            <p:extLst>
              <p:ext uri="{D42A27DB-BD31-4B8C-83A1-F6EECF244321}">
                <p14:modId xmlns:p14="http://schemas.microsoft.com/office/powerpoint/2010/main" val="4260142946"/>
              </p:ext>
            </p:extLst>
          </p:nvPr>
        </p:nvGraphicFramePr>
        <p:xfrm>
          <a:off x="5949885" y="3434330"/>
          <a:ext cx="2578688"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322336">
                  <a:extLst>
                    <a:ext uri="{9D8B030D-6E8A-4147-A177-3AD203B41FA5}">
                      <a16:colId xmlns:a16="http://schemas.microsoft.com/office/drawing/2014/main" val="800720395"/>
                    </a:ext>
                  </a:extLst>
                </a:gridCol>
                <a:gridCol w="322336">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graphicFrame>
        <p:nvGraphicFramePr>
          <p:cNvPr id="13" name="Table 12">
            <a:extLst>
              <a:ext uri="{FF2B5EF4-FFF2-40B4-BE49-F238E27FC236}">
                <a16:creationId xmlns:a16="http://schemas.microsoft.com/office/drawing/2014/main" id="{C49D6584-6BED-4657-9FF0-D446AAC91E0F}"/>
              </a:ext>
            </a:extLst>
          </p:cNvPr>
          <p:cNvGraphicFramePr>
            <a:graphicFrameLocks noGrp="1"/>
          </p:cNvGraphicFramePr>
          <p:nvPr>
            <p:extLst>
              <p:ext uri="{D42A27DB-BD31-4B8C-83A1-F6EECF244321}">
                <p14:modId xmlns:p14="http://schemas.microsoft.com/office/powerpoint/2010/main" val="1987900217"/>
              </p:ext>
            </p:extLst>
          </p:nvPr>
        </p:nvGraphicFramePr>
        <p:xfrm>
          <a:off x="452384" y="3434330"/>
          <a:ext cx="2582016" cy="2578688"/>
        </p:xfrm>
        <a:graphic>
          <a:graphicData uri="http://schemas.openxmlformats.org/drawingml/2006/table">
            <a:tbl>
              <a:tblPr firstRow="1" bandRow="1">
                <a:tableStyleId>{5940675A-B579-460E-94D1-54222C63F5DA}</a:tableStyleId>
              </a:tblPr>
              <a:tblGrid>
                <a:gridCol w="322336">
                  <a:extLst>
                    <a:ext uri="{9D8B030D-6E8A-4147-A177-3AD203B41FA5}">
                      <a16:colId xmlns:a16="http://schemas.microsoft.com/office/drawing/2014/main" val="3480583981"/>
                    </a:ext>
                  </a:extLst>
                </a:gridCol>
                <a:gridCol w="322336">
                  <a:extLst>
                    <a:ext uri="{9D8B030D-6E8A-4147-A177-3AD203B41FA5}">
                      <a16:colId xmlns:a16="http://schemas.microsoft.com/office/drawing/2014/main" val="1368717336"/>
                    </a:ext>
                  </a:extLst>
                </a:gridCol>
                <a:gridCol w="324000">
                  <a:extLst>
                    <a:ext uri="{9D8B030D-6E8A-4147-A177-3AD203B41FA5}">
                      <a16:colId xmlns:a16="http://schemas.microsoft.com/office/drawing/2014/main" val="800720395"/>
                    </a:ext>
                  </a:extLst>
                </a:gridCol>
                <a:gridCol w="324000">
                  <a:extLst>
                    <a:ext uri="{9D8B030D-6E8A-4147-A177-3AD203B41FA5}">
                      <a16:colId xmlns:a16="http://schemas.microsoft.com/office/drawing/2014/main" val="3242444852"/>
                    </a:ext>
                  </a:extLst>
                </a:gridCol>
                <a:gridCol w="322336">
                  <a:extLst>
                    <a:ext uri="{9D8B030D-6E8A-4147-A177-3AD203B41FA5}">
                      <a16:colId xmlns:a16="http://schemas.microsoft.com/office/drawing/2014/main" val="1301170168"/>
                    </a:ext>
                  </a:extLst>
                </a:gridCol>
                <a:gridCol w="322336">
                  <a:extLst>
                    <a:ext uri="{9D8B030D-6E8A-4147-A177-3AD203B41FA5}">
                      <a16:colId xmlns:a16="http://schemas.microsoft.com/office/drawing/2014/main" val="3271231093"/>
                    </a:ext>
                  </a:extLst>
                </a:gridCol>
                <a:gridCol w="322336">
                  <a:extLst>
                    <a:ext uri="{9D8B030D-6E8A-4147-A177-3AD203B41FA5}">
                      <a16:colId xmlns:a16="http://schemas.microsoft.com/office/drawing/2014/main" val="518685198"/>
                    </a:ext>
                  </a:extLst>
                </a:gridCol>
                <a:gridCol w="322336">
                  <a:extLst>
                    <a:ext uri="{9D8B030D-6E8A-4147-A177-3AD203B41FA5}">
                      <a16:colId xmlns:a16="http://schemas.microsoft.com/office/drawing/2014/main" val="1854411283"/>
                    </a:ext>
                  </a:extLst>
                </a:gridCol>
              </a:tblGrid>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22336">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bl>
          </a:graphicData>
        </a:graphic>
      </p:graphicFrame>
    </p:spTree>
    <p:extLst>
      <p:ext uri="{BB962C8B-B14F-4D97-AF65-F5344CB8AC3E}">
        <p14:creationId xmlns:p14="http://schemas.microsoft.com/office/powerpoint/2010/main" val="347314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shape so that it has an area of 15 square tiles.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E802EBBA-C622-46A9-ABF1-912FB6A65185}"/>
              </a:ext>
            </a:extLst>
          </p:cNvPr>
          <p:cNvGraphicFramePr>
            <a:graphicFrameLocks noGrp="1"/>
          </p:cNvGraphicFramePr>
          <p:nvPr>
            <p:extLst>
              <p:ext uri="{D42A27DB-BD31-4B8C-83A1-F6EECF244321}">
                <p14:modId xmlns:p14="http://schemas.microsoft.com/office/powerpoint/2010/main" val="3927912747"/>
              </p:ext>
            </p:extLst>
          </p:nvPr>
        </p:nvGraphicFramePr>
        <p:xfrm>
          <a:off x="2724170" y="1544065"/>
          <a:ext cx="3695660" cy="3764912"/>
        </p:xfrm>
        <a:graphic>
          <a:graphicData uri="http://schemas.openxmlformats.org/drawingml/2006/table">
            <a:tbl>
              <a:tblPr firstRow="1" bandRow="1">
                <a:tableStyleId>{5940675A-B579-460E-94D1-54222C63F5DA}</a:tableStyleId>
              </a:tblPr>
              <a:tblGrid>
                <a:gridCol w="369566">
                  <a:extLst>
                    <a:ext uri="{9D8B030D-6E8A-4147-A177-3AD203B41FA5}">
                      <a16:colId xmlns:a16="http://schemas.microsoft.com/office/drawing/2014/main" val="3480583981"/>
                    </a:ext>
                  </a:extLst>
                </a:gridCol>
                <a:gridCol w="369566">
                  <a:extLst>
                    <a:ext uri="{9D8B030D-6E8A-4147-A177-3AD203B41FA5}">
                      <a16:colId xmlns:a16="http://schemas.microsoft.com/office/drawing/2014/main" val="1368717336"/>
                    </a:ext>
                  </a:extLst>
                </a:gridCol>
                <a:gridCol w="369566">
                  <a:extLst>
                    <a:ext uri="{9D8B030D-6E8A-4147-A177-3AD203B41FA5}">
                      <a16:colId xmlns:a16="http://schemas.microsoft.com/office/drawing/2014/main" val="800720395"/>
                    </a:ext>
                  </a:extLst>
                </a:gridCol>
                <a:gridCol w="369566">
                  <a:extLst>
                    <a:ext uri="{9D8B030D-6E8A-4147-A177-3AD203B41FA5}">
                      <a16:colId xmlns:a16="http://schemas.microsoft.com/office/drawing/2014/main" val="3242444852"/>
                    </a:ext>
                  </a:extLst>
                </a:gridCol>
                <a:gridCol w="369566">
                  <a:extLst>
                    <a:ext uri="{9D8B030D-6E8A-4147-A177-3AD203B41FA5}">
                      <a16:colId xmlns:a16="http://schemas.microsoft.com/office/drawing/2014/main" val="1301170168"/>
                    </a:ext>
                  </a:extLst>
                </a:gridCol>
                <a:gridCol w="369566">
                  <a:extLst>
                    <a:ext uri="{9D8B030D-6E8A-4147-A177-3AD203B41FA5}">
                      <a16:colId xmlns:a16="http://schemas.microsoft.com/office/drawing/2014/main" val="3271231093"/>
                    </a:ext>
                  </a:extLst>
                </a:gridCol>
                <a:gridCol w="369566">
                  <a:extLst>
                    <a:ext uri="{9D8B030D-6E8A-4147-A177-3AD203B41FA5}">
                      <a16:colId xmlns:a16="http://schemas.microsoft.com/office/drawing/2014/main" val="518685198"/>
                    </a:ext>
                  </a:extLst>
                </a:gridCol>
                <a:gridCol w="369566">
                  <a:extLst>
                    <a:ext uri="{9D8B030D-6E8A-4147-A177-3AD203B41FA5}">
                      <a16:colId xmlns:a16="http://schemas.microsoft.com/office/drawing/2014/main" val="1854411283"/>
                    </a:ext>
                  </a:extLst>
                </a:gridCol>
                <a:gridCol w="369566">
                  <a:extLst>
                    <a:ext uri="{9D8B030D-6E8A-4147-A177-3AD203B41FA5}">
                      <a16:colId xmlns:a16="http://schemas.microsoft.com/office/drawing/2014/main" val="2959268254"/>
                    </a:ext>
                  </a:extLst>
                </a:gridCol>
                <a:gridCol w="369566">
                  <a:extLst>
                    <a:ext uri="{9D8B030D-6E8A-4147-A177-3AD203B41FA5}">
                      <a16:colId xmlns:a16="http://schemas.microsoft.com/office/drawing/2014/main" val="4215657044"/>
                    </a:ext>
                  </a:extLst>
                </a:gridCol>
              </a:tblGrid>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438818">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2134041"/>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0721789"/>
                  </a:ext>
                </a:extLst>
              </a:tr>
            </a:tbl>
          </a:graphicData>
        </a:graphic>
      </p:graphicFrame>
    </p:spTree>
    <p:extLst>
      <p:ext uri="{BB962C8B-B14F-4D97-AF65-F5344CB8AC3E}">
        <p14:creationId xmlns:p14="http://schemas.microsoft.com/office/powerpoint/2010/main" val="2792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Area – Making Shapes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(4M7b) </a:t>
            </a:r>
            <a:r>
              <a:rPr lang="en-US" sz="1200" b="1" u="sng" dirty="0">
                <a:latin typeface="Century Gothic" panose="020B0502020202020204" pitchFamily="34" charset="0"/>
                <a:hlinkClick r:id="rId4"/>
              </a:rPr>
              <a:t>Find the area of rectilinear shapes by counting squares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Area</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shape so that it has an area of 15 square tiles.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E802EBBA-C622-46A9-ABF1-912FB6A65185}"/>
              </a:ext>
            </a:extLst>
          </p:cNvPr>
          <p:cNvGraphicFramePr>
            <a:graphicFrameLocks noGrp="1"/>
          </p:cNvGraphicFramePr>
          <p:nvPr>
            <p:extLst>
              <p:ext uri="{D42A27DB-BD31-4B8C-83A1-F6EECF244321}">
                <p14:modId xmlns:p14="http://schemas.microsoft.com/office/powerpoint/2010/main" val="1717661619"/>
              </p:ext>
            </p:extLst>
          </p:nvPr>
        </p:nvGraphicFramePr>
        <p:xfrm>
          <a:off x="2724170" y="1544065"/>
          <a:ext cx="3695660" cy="3764912"/>
        </p:xfrm>
        <a:graphic>
          <a:graphicData uri="http://schemas.openxmlformats.org/drawingml/2006/table">
            <a:tbl>
              <a:tblPr firstRow="1" bandRow="1">
                <a:tableStyleId>{5940675A-B579-460E-94D1-54222C63F5DA}</a:tableStyleId>
              </a:tblPr>
              <a:tblGrid>
                <a:gridCol w="369566">
                  <a:extLst>
                    <a:ext uri="{9D8B030D-6E8A-4147-A177-3AD203B41FA5}">
                      <a16:colId xmlns:a16="http://schemas.microsoft.com/office/drawing/2014/main" val="3480583981"/>
                    </a:ext>
                  </a:extLst>
                </a:gridCol>
                <a:gridCol w="369566">
                  <a:extLst>
                    <a:ext uri="{9D8B030D-6E8A-4147-A177-3AD203B41FA5}">
                      <a16:colId xmlns:a16="http://schemas.microsoft.com/office/drawing/2014/main" val="1368717336"/>
                    </a:ext>
                  </a:extLst>
                </a:gridCol>
                <a:gridCol w="369566">
                  <a:extLst>
                    <a:ext uri="{9D8B030D-6E8A-4147-A177-3AD203B41FA5}">
                      <a16:colId xmlns:a16="http://schemas.microsoft.com/office/drawing/2014/main" val="800720395"/>
                    </a:ext>
                  </a:extLst>
                </a:gridCol>
                <a:gridCol w="369566">
                  <a:extLst>
                    <a:ext uri="{9D8B030D-6E8A-4147-A177-3AD203B41FA5}">
                      <a16:colId xmlns:a16="http://schemas.microsoft.com/office/drawing/2014/main" val="3242444852"/>
                    </a:ext>
                  </a:extLst>
                </a:gridCol>
                <a:gridCol w="369566">
                  <a:extLst>
                    <a:ext uri="{9D8B030D-6E8A-4147-A177-3AD203B41FA5}">
                      <a16:colId xmlns:a16="http://schemas.microsoft.com/office/drawing/2014/main" val="1301170168"/>
                    </a:ext>
                  </a:extLst>
                </a:gridCol>
                <a:gridCol w="369566">
                  <a:extLst>
                    <a:ext uri="{9D8B030D-6E8A-4147-A177-3AD203B41FA5}">
                      <a16:colId xmlns:a16="http://schemas.microsoft.com/office/drawing/2014/main" val="3271231093"/>
                    </a:ext>
                  </a:extLst>
                </a:gridCol>
                <a:gridCol w="369566">
                  <a:extLst>
                    <a:ext uri="{9D8B030D-6E8A-4147-A177-3AD203B41FA5}">
                      <a16:colId xmlns:a16="http://schemas.microsoft.com/office/drawing/2014/main" val="518685198"/>
                    </a:ext>
                  </a:extLst>
                </a:gridCol>
                <a:gridCol w="369566">
                  <a:extLst>
                    <a:ext uri="{9D8B030D-6E8A-4147-A177-3AD203B41FA5}">
                      <a16:colId xmlns:a16="http://schemas.microsoft.com/office/drawing/2014/main" val="1854411283"/>
                    </a:ext>
                  </a:extLst>
                </a:gridCol>
                <a:gridCol w="369566">
                  <a:extLst>
                    <a:ext uri="{9D8B030D-6E8A-4147-A177-3AD203B41FA5}">
                      <a16:colId xmlns:a16="http://schemas.microsoft.com/office/drawing/2014/main" val="2959268254"/>
                    </a:ext>
                  </a:extLst>
                </a:gridCol>
                <a:gridCol w="369566">
                  <a:extLst>
                    <a:ext uri="{9D8B030D-6E8A-4147-A177-3AD203B41FA5}">
                      <a16:colId xmlns:a16="http://schemas.microsoft.com/office/drawing/2014/main" val="4215657044"/>
                    </a:ext>
                  </a:extLst>
                </a:gridCol>
              </a:tblGrid>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5797876"/>
                  </a:ext>
                </a:extLst>
              </a:tr>
              <a:tr h="438818">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2600"/>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500019"/>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46723980"/>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615546"/>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122124"/>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8116179"/>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821242"/>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2134041"/>
                  </a:ext>
                </a:extLst>
              </a:tr>
              <a:tr h="369566">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200" dirty="0"/>
                    </a:p>
                  </a:txBody>
                  <a:tcPr marL="0" marR="0"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0721789"/>
                  </a:ext>
                </a:extLst>
              </a:tr>
            </a:tbl>
          </a:graphicData>
        </a:graphic>
      </p:graphicFrame>
    </p:spTree>
    <p:extLst>
      <p:ext uri="{BB962C8B-B14F-4D97-AF65-F5344CB8AC3E}">
        <p14:creationId xmlns:p14="http://schemas.microsoft.com/office/powerpoint/2010/main" val="38274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2 – Area</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Making Shapes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area of each shape below?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39C6384-7974-413B-8248-1E2EAAE8B175}"/>
              </a:ext>
            </a:extLst>
          </p:cNvPr>
          <p:cNvGraphicFramePr>
            <a:graphicFrameLocks noGrp="1"/>
          </p:cNvGraphicFramePr>
          <p:nvPr>
            <p:extLst>
              <p:ext uri="{D42A27DB-BD31-4B8C-83A1-F6EECF244321}">
                <p14:modId xmlns:p14="http://schemas.microsoft.com/office/powerpoint/2010/main" val="3373562000"/>
              </p:ext>
            </p:extLst>
          </p:nvPr>
        </p:nvGraphicFramePr>
        <p:xfrm>
          <a:off x="1208068" y="1803952"/>
          <a:ext cx="1080000" cy="109728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850403"/>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426931"/>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22927"/>
                  </a:ext>
                </a:extLst>
              </a:tr>
            </a:tbl>
          </a:graphicData>
        </a:graphic>
      </p:graphicFrame>
      <p:graphicFrame>
        <p:nvGraphicFramePr>
          <p:cNvPr id="9" name="Table 8">
            <a:extLst>
              <a:ext uri="{FF2B5EF4-FFF2-40B4-BE49-F238E27FC236}">
                <a16:creationId xmlns:a16="http://schemas.microsoft.com/office/drawing/2014/main" id="{3AC0C595-422D-4FB6-BB5B-F82E865D3204}"/>
              </a:ext>
            </a:extLst>
          </p:cNvPr>
          <p:cNvGraphicFramePr>
            <a:graphicFrameLocks noGrp="1"/>
          </p:cNvGraphicFramePr>
          <p:nvPr>
            <p:extLst>
              <p:ext uri="{D42A27DB-BD31-4B8C-83A1-F6EECF244321}">
                <p14:modId xmlns:p14="http://schemas.microsoft.com/office/powerpoint/2010/main" val="1530486124"/>
              </p:ext>
            </p:extLst>
          </p:nvPr>
        </p:nvGraphicFramePr>
        <p:xfrm>
          <a:off x="3894069" y="2180451"/>
          <a:ext cx="1440000" cy="14630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22927"/>
                  </a:ext>
                </a:extLst>
              </a:tr>
              <a:tr h="360000">
                <a:tc>
                  <a:txBody>
                    <a:bodyPr/>
                    <a:lstStyle/>
                    <a:p>
                      <a:endParaRPr lang="en-GB"/>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872672"/>
                  </a:ext>
                </a:extLst>
              </a:tr>
            </a:tbl>
          </a:graphicData>
        </a:graphic>
      </p:graphicFrame>
      <p:graphicFrame>
        <p:nvGraphicFramePr>
          <p:cNvPr id="10" name="Table 9">
            <a:extLst>
              <a:ext uri="{FF2B5EF4-FFF2-40B4-BE49-F238E27FC236}">
                <a16:creationId xmlns:a16="http://schemas.microsoft.com/office/drawing/2014/main" id="{55D33095-3458-45A1-882B-4DAE46DE9336}"/>
              </a:ext>
            </a:extLst>
          </p:cNvPr>
          <p:cNvGraphicFramePr>
            <a:graphicFrameLocks noGrp="1"/>
          </p:cNvGraphicFramePr>
          <p:nvPr>
            <p:extLst>
              <p:ext uri="{D42A27DB-BD31-4B8C-83A1-F6EECF244321}">
                <p14:modId xmlns:p14="http://schemas.microsoft.com/office/powerpoint/2010/main" val="3210838236"/>
              </p:ext>
            </p:extLst>
          </p:nvPr>
        </p:nvGraphicFramePr>
        <p:xfrm>
          <a:off x="6494726" y="3925958"/>
          <a:ext cx="1800000" cy="18288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22927"/>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872672"/>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graphicFrame>
        <p:nvGraphicFramePr>
          <p:cNvPr id="11" name="Table 10">
            <a:extLst>
              <a:ext uri="{FF2B5EF4-FFF2-40B4-BE49-F238E27FC236}">
                <a16:creationId xmlns:a16="http://schemas.microsoft.com/office/drawing/2014/main" id="{BB297B20-0453-4F9F-B424-EBE3F579C35F}"/>
              </a:ext>
            </a:extLst>
          </p:cNvPr>
          <p:cNvGraphicFramePr>
            <a:graphicFrameLocks noGrp="1"/>
          </p:cNvGraphicFramePr>
          <p:nvPr>
            <p:extLst>
              <p:ext uri="{D42A27DB-BD31-4B8C-83A1-F6EECF244321}">
                <p14:modId xmlns:p14="http://schemas.microsoft.com/office/powerpoint/2010/main" val="1605457092"/>
              </p:ext>
            </p:extLst>
          </p:nvPr>
        </p:nvGraphicFramePr>
        <p:xfrm>
          <a:off x="5996535" y="2114995"/>
          <a:ext cx="2160000" cy="14630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gridCol w="360000">
                  <a:extLst>
                    <a:ext uri="{9D8B030D-6E8A-4147-A177-3AD203B41FA5}">
                      <a16:colId xmlns:a16="http://schemas.microsoft.com/office/drawing/2014/main" val="3219231794"/>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850403"/>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426931"/>
                  </a:ext>
                </a:extLst>
              </a:tr>
              <a:tr h="360000">
                <a:tc>
                  <a:txBody>
                    <a:bodyPr/>
                    <a:lstStyle/>
                    <a:p>
                      <a:endParaRPr lang="en-GB" dirty="0"/>
                    </a:p>
                  </a:txBody>
                  <a:tcP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872672"/>
                  </a:ext>
                </a:extLst>
              </a:tr>
              <a:tr h="36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graphicFrame>
        <p:nvGraphicFramePr>
          <p:cNvPr id="12" name="Table 11">
            <a:extLst>
              <a:ext uri="{FF2B5EF4-FFF2-40B4-BE49-F238E27FC236}">
                <a16:creationId xmlns:a16="http://schemas.microsoft.com/office/drawing/2014/main" id="{67387516-7F84-422E-B7FF-1295B7376A0F}"/>
              </a:ext>
            </a:extLst>
          </p:cNvPr>
          <p:cNvGraphicFramePr>
            <a:graphicFrameLocks noGrp="1"/>
          </p:cNvGraphicFramePr>
          <p:nvPr>
            <p:extLst>
              <p:ext uri="{D42A27DB-BD31-4B8C-83A1-F6EECF244321}">
                <p14:modId xmlns:p14="http://schemas.microsoft.com/office/powerpoint/2010/main" val="2115556772"/>
              </p:ext>
            </p:extLst>
          </p:nvPr>
        </p:nvGraphicFramePr>
        <p:xfrm>
          <a:off x="2449382" y="3946029"/>
          <a:ext cx="1800000" cy="18288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22927"/>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872672"/>
                  </a:ext>
                </a:extLst>
              </a:tr>
              <a:tr h="36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sp>
        <p:nvSpPr>
          <p:cNvPr id="13" name="TextBox 12">
            <a:extLst>
              <a:ext uri="{FF2B5EF4-FFF2-40B4-BE49-F238E27FC236}">
                <a16:creationId xmlns:a16="http://schemas.microsoft.com/office/drawing/2014/main" id="{27DDDD9F-CC11-4DB3-8F09-6820BFFE1AAF}"/>
              </a:ext>
            </a:extLst>
          </p:cNvPr>
          <p:cNvSpPr txBox="1"/>
          <p:nvPr/>
        </p:nvSpPr>
        <p:spPr>
          <a:xfrm>
            <a:off x="664985" y="1803952"/>
            <a:ext cx="461176" cy="400110"/>
          </a:xfrm>
          <a:prstGeom prst="rect">
            <a:avLst/>
          </a:prstGeom>
          <a:noFill/>
        </p:spPr>
        <p:txBody>
          <a:bodyPr wrap="square" rtlCol="0">
            <a:spAutoFit/>
          </a:bodyPr>
          <a:lstStyle/>
          <a:p>
            <a:r>
              <a:rPr lang="en-GB" sz="2000" b="1" dirty="0">
                <a:latin typeface="Century Gothic" panose="020B0502020202020204" pitchFamily="34" charset="0"/>
              </a:rPr>
              <a:t>A.</a:t>
            </a:r>
          </a:p>
        </p:txBody>
      </p:sp>
      <p:sp>
        <p:nvSpPr>
          <p:cNvPr id="14" name="TextBox 13">
            <a:extLst>
              <a:ext uri="{FF2B5EF4-FFF2-40B4-BE49-F238E27FC236}">
                <a16:creationId xmlns:a16="http://schemas.microsoft.com/office/drawing/2014/main" id="{B6FC47D9-4D6D-4AAD-BCC2-5783C54D8462}"/>
              </a:ext>
            </a:extLst>
          </p:cNvPr>
          <p:cNvSpPr txBox="1"/>
          <p:nvPr/>
        </p:nvSpPr>
        <p:spPr>
          <a:xfrm>
            <a:off x="3332248" y="2152537"/>
            <a:ext cx="461176"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15" name="TextBox 14">
            <a:extLst>
              <a:ext uri="{FF2B5EF4-FFF2-40B4-BE49-F238E27FC236}">
                <a16:creationId xmlns:a16="http://schemas.microsoft.com/office/drawing/2014/main" id="{D8C86ACE-1A6D-4784-A6A2-0CE768ED169D}"/>
              </a:ext>
            </a:extLst>
          </p:cNvPr>
          <p:cNvSpPr txBox="1"/>
          <p:nvPr/>
        </p:nvSpPr>
        <p:spPr>
          <a:xfrm>
            <a:off x="5962284" y="3916020"/>
            <a:ext cx="461176" cy="400110"/>
          </a:xfrm>
          <a:prstGeom prst="rect">
            <a:avLst/>
          </a:prstGeom>
          <a:noFill/>
        </p:spPr>
        <p:txBody>
          <a:bodyPr wrap="square" rtlCol="0">
            <a:spAutoFit/>
          </a:bodyPr>
          <a:lstStyle/>
          <a:p>
            <a:r>
              <a:rPr lang="en-GB" sz="2000" b="1" dirty="0">
                <a:latin typeface="Century Gothic" panose="020B0502020202020204" pitchFamily="34" charset="0"/>
              </a:rPr>
              <a:t>E.</a:t>
            </a:r>
          </a:p>
        </p:txBody>
      </p:sp>
      <p:sp>
        <p:nvSpPr>
          <p:cNvPr id="16" name="TextBox 15">
            <a:extLst>
              <a:ext uri="{FF2B5EF4-FFF2-40B4-BE49-F238E27FC236}">
                <a16:creationId xmlns:a16="http://schemas.microsoft.com/office/drawing/2014/main" id="{DADFF5F2-F570-4862-80BB-87342AC41B51}"/>
              </a:ext>
            </a:extLst>
          </p:cNvPr>
          <p:cNvSpPr txBox="1"/>
          <p:nvPr/>
        </p:nvSpPr>
        <p:spPr>
          <a:xfrm>
            <a:off x="1952805" y="3927947"/>
            <a:ext cx="461176" cy="400110"/>
          </a:xfrm>
          <a:prstGeom prst="rect">
            <a:avLst/>
          </a:prstGeom>
          <a:noFill/>
        </p:spPr>
        <p:txBody>
          <a:bodyPr wrap="square" rtlCol="0">
            <a:spAutoFit/>
          </a:bodyPr>
          <a:lstStyle/>
          <a:p>
            <a:r>
              <a:rPr lang="en-GB" sz="2000" b="1" dirty="0">
                <a:latin typeface="Century Gothic" panose="020B0502020202020204" pitchFamily="34" charset="0"/>
              </a:rPr>
              <a:t>D.</a:t>
            </a:r>
          </a:p>
        </p:txBody>
      </p:sp>
      <p:sp>
        <p:nvSpPr>
          <p:cNvPr id="17" name="TextBox 16">
            <a:extLst>
              <a:ext uri="{FF2B5EF4-FFF2-40B4-BE49-F238E27FC236}">
                <a16:creationId xmlns:a16="http://schemas.microsoft.com/office/drawing/2014/main" id="{CDA482C5-B980-4D52-9C99-44CB8ABB7EE6}"/>
              </a:ext>
            </a:extLst>
          </p:cNvPr>
          <p:cNvSpPr txBox="1"/>
          <p:nvPr/>
        </p:nvSpPr>
        <p:spPr>
          <a:xfrm>
            <a:off x="5469024" y="2114995"/>
            <a:ext cx="461176" cy="400110"/>
          </a:xfrm>
          <a:prstGeom prst="rect">
            <a:avLst/>
          </a:prstGeom>
          <a:noFill/>
        </p:spPr>
        <p:txBody>
          <a:bodyPr wrap="square" rtlCol="0">
            <a:spAutoFit/>
          </a:bodyPr>
          <a:lstStyle/>
          <a:p>
            <a:r>
              <a:rPr lang="en-GB" sz="2000" b="1" dirty="0">
                <a:latin typeface="Century Gothic" panose="020B0502020202020204" pitchFamily="34" charset="0"/>
              </a:rPr>
              <a:t>C.</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area of each shape below?</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39C6384-7974-413B-8248-1E2EAAE8B175}"/>
              </a:ext>
            </a:extLst>
          </p:cNvPr>
          <p:cNvGraphicFramePr>
            <a:graphicFrameLocks noGrp="1"/>
          </p:cNvGraphicFramePr>
          <p:nvPr/>
        </p:nvGraphicFramePr>
        <p:xfrm>
          <a:off x="1208068" y="1803952"/>
          <a:ext cx="1080000" cy="109728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850403"/>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426931"/>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22927"/>
                  </a:ext>
                </a:extLst>
              </a:tr>
            </a:tbl>
          </a:graphicData>
        </a:graphic>
      </p:graphicFrame>
      <p:graphicFrame>
        <p:nvGraphicFramePr>
          <p:cNvPr id="9" name="Table 8">
            <a:extLst>
              <a:ext uri="{FF2B5EF4-FFF2-40B4-BE49-F238E27FC236}">
                <a16:creationId xmlns:a16="http://schemas.microsoft.com/office/drawing/2014/main" id="{3AC0C595-422D-4FB6-BB5B-F82E865D3204}"/>
              </a:ext>
            </a:extLst>
          </p:cNvPr>
          <p:cNvGraphicFramePr>
            <a:graphicFrameLocks noGrp="1"/>
          </p:cNvGraphicFramePr>
          <p:nvPr/>
        </p:nvGraphicFramePr>
        <p:xfrm>
          <a:off x="3894069" y="2180451"/>
          <a:ext cx="1440000" cy="14630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22927"/>
                  </a:ext>
                </a:extLst>
              </a:tr>
              <a:tr h="360000">
                <a:tc>
                  <a:txBody>
                    <a:bodyPr/>
                    <a:lstStyle/>
                    <a:p>
                      <a:endParaRPr lang="en-GB"/>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872672"/>
                  </a:ext>
                </a:extLst>
              </a:tr>
            </a:tbl>
          </a:graphicData>
        </a:graphic>
      </p:graphicFrame>
      <p:graphicFrame>
        <p:nvGraphicFramePr>
          <p:cNvPr id="10" name="Table 9">
            <a:extLst>
              <a:ext uri="{FF2B5EF4-FFF2-40B4-BE49-F238E27FC236}">
                <a16:creationId xmlns:a16="http://schemas.microsoft.com/office/drawing/2014/main" id="{55D33095-3458-45A1-882B-4DAE46DE9336}"/>
              </a:ext>
            </a:extLst>
          </p:cNvPr>
          <p:cNvGraphicFramePr>
            <a:graphicFrameLocks noGrp="1"/>
          </p:cNvGraphicFramePr>
          <p:nvPr/>
        </p:nvGraphicFramePr>
        <p:xfrm>
          <a:off x="6494726" y="3925958"/>
          <a:ext cx="1800000" cy="18288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22927"/>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872672"/>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graphicFrame>
        <p:nvGraphicFramePr>
          <p:cNvPr id="11" name="Table 10">
            <a:extLst>
              <a:ext uri="{FF2B5EF4-FFF2-40B4-BE49-F238E27FC236}">
                <a16:creationId xmlns:a16="http://schemas.microsoft.com/office/drawing/2014/main" id="{BB297B20-0453-4F9F-B424-EBE3F579C35F}"/>
              </a:ext>
            </a:extLst>
          </p:cNvPr>
          <p:cNvGraphicFramePr>
            <a:graphicFrameLocks noGrp="1"/>
          </p:cNvGraphicFramePr>
          <p:nvPr/>
        </p:nvGraphicFramePr>
        <p:xfrm>
          <a:off x="5996535" y="2114995"/>
          <a:ext cx="2160000" cy="14630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gridCol w="360000">
                  <a:extLst>
                    <a:ext uri="{9D8B030D-6E8A-4147-A177-3AD203B41FA5}">
                      <a16:colId xmlns:a16="http://schemas.microsoft.com/office/drawing/2014/main" val="3219231794"/>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850403"/>
                  </a:ext>
                </a:extLst>
              </a:tr>
              <a:tr h="360000">
                <a:tc>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426931"/>
                  </a:ext>
                </a:extLst>
              </a:tr>
              <a:tr h="360000">
                <a:tc>
                  <a:txBody>
                    <a:bodyPr/>
                    <a:lstStyle/>
                    <a:p>
                      <a:endParaRPr lang="en-GB" dirty="0"/>
                    </a:p>
                  </a:txBody>
                  <a:tcP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872672"/>
                  </a:ext>
                </a:extLst>
              </a:tr>
              <a:tr h="36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graphicFrame>
        <p:nvGraphicFramePr>
          <p:cNvPr id="12" name="Table 11">
            <a:extLst>
              <a:ext uri="{FF2B5EF4-FFF2-40B4-BE49-F238E27FC236}">
                <a16:creationId xmlns:a16="http://schemas.microsoft.com/office/drawing/2014/main" id="{67387516-7F84-422E-B7FF-1295B7376A0F}"/>
              </a:ext>
            </a:extLst>
          </p:cNvPr>
          <p:cNvGraphicFramePr>
            <a:graphicFrameLocks noGrp="1"/>
          </p:cNvGraphicFramePr>
          <p:nvPr/>
        </p:nvGraphicFramePr>
        <p:xfrm>
          <a:off x="2449382" y="3946029"/>
          <a:ext cx="1800000" cy="18288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521999914"/>
                    </a:ext>
                  </a:extLst>
                </a:gridCol>
                <a:gridCol w="360000">
                  <a:extLst>
                    <a:ext uri="{9D8B030D-6E8A-4147-A177-3AD203B41FA5}">
                      <a16:colId xmlns:a16="http://schemas.microsoft.com/office/drawing/2014/main" val="3540081848"/>
                    </a:ext>
                  </a:extLst>
                </a:gridCol>
                <a:gridCol w="360000">
                  <a:extLst>
                    <a:ext uri="{9D8B030D-6E8A-4147-A177-3AD203B41FA5}">
                      <a16:colId xmlns:a16="http://schemas.microsoft.com/office/drawing/2014/main" val="2937327030"/>
                    </a:ext>
                  </a:extLst>
                </a:gridCol>
                <a:gridCol w="360000">
                  <a:extLst>
                    <a:ext uri="{9D8B030D-6E8A-4147-A177-3AD203B41FA5}">
                      <a16:colId xmlns:a16="http://schemas.microsoft.com/office/drawing/2014/main" val="2663769861"/>
                    </a:ext>
                  </a:extLst>
                </a:gridCol>
                <a:gridCol w="360000">
                  <a:extLst>
                    <a:ext uri="{9D8B030D-6E8A-4147-A177-3AD203B41FA5}">
                      <a16:colId xmlns:a16="http://schemas.microsoft.com/office/drawing/2014/main" val="1127153749"/>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8850403"/>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426931"/>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22927"/>
                  </a:ext>
                </a:extLst>
              </a:tr>
              <a:tr h="360000">
                <a:tc>
                  <a:txBody>
                    <a:bodyPr/>
                    <a:lstStyle/>
                    <a:p>
                      <a:endParaRPr lang="en-GB"/>
                    </a:p>
                  </a:txBody>
                  <a:tcPr>
                    <a:lnL w="12700" cmpd="sng">
                      <a:noFill/>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872672"/>
                  </a:ext>
                </a:extLst>
              </a:tr>
              <a:tr h="36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760989"/>
                  </a:ext>
                </a:extLst>
              </a:tr>
            </a:tbl>
          </a:graphicData>
        </a:graphic>
      </p:graphicFrame>
      <p:sp>
        <p:nvSpPr>
          <p:cNvPr id="13" name="TextBox 12">
            <a:extLst>
              <a:ext uri="{FF2B5EF4-FFF2-40B4-BE49-F238E27FC236}">
                <a16:creationId xmlns:a16="http://schemas.microsoft.com/office/drawing/2014/main" id="{27DDDD9F-CC11-4DB3-8F09-6820BFFE1AAF}"/>
              </a:ext>
            </a:extLst>
          </p:cNvPr>
          <p:cNvSpPr txBox="1"/>
          <p:nvPr/>
        </p:nvSpPr>
        <p:spPr>
          <a:xfrm>
            <a:off x="664985" y="1803952"/>
            <a:ext cx="461176" cy="400110"/>
          </a:xfrm>
          <a:prstGeom prst="rect">
            <a:avLst/>
          </a:prstGeom>
          <a:noFill/>
        </p:spPr>
        <p:txBody>
          <a:bodyPr wrap="square" rtlCol="0">
            <a:spAutoFit/>
          </a:bodyPr>
          <a:lstStyle/>
          <a:p>
            <a:r>
              <a:rPr lang="en-GB" sz="2000" b="1" dirty="0">
                <a:latin typeface="Century Gothic" panose="020B0502020202020204" pitchFamily="34" charset="0"/>
              </a:rPr>
              <a:t>A.</a:t>
            </a:r>
          </a:p>
        </p:txBody>
      </p:sp>
      <p:sp>
        <p:nvSpPr>
          <p:cNvPr id="14" name="TextBox 13">
            <a:extLst>
              <a:ext uri="{FF2B5EF4-FFF2-40B4-BE49-F238E27FC236}">
                <a16:creationId xmlns:a16="http://schemas.microsoft.com/office/drawing/2014/main" id="{B6FC47D9-4D6D-4AAD-BCC2-5783C54D8462}"/>
              </a:ext>
            </a:extLst>
          </p:cNvPr>
          <p:cNvSpPr txBox="1"/>
          <p:nvPr/>
        </p:nvSpPr>
        <p:spPr>
          <a:xfrm>
            <a:off x="3332248" y="2152537"/>
            <a:ext cx="461176"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15" name="TextBox 14">
            <a:extLst>
              <a:ext uri="{FF2B5EF4-FFF2-40B4-BE49-F238E27FC236}">
                <a16:creationId xmlns:a16="http://schemas.microsoft.com/office/drawing/2014/main" id="{D8C86ACE-1A6D-4784-A6A2-0CE768ED169D}"/>
              </a:ext>
            </a:extLst>
          </p:cNvPr>
          <p:cNvSpPr txBox="1"/>
          <p:nvPr/>
        </p:nvSpPr>
        <p:spPr>
          <a:xfrm>
            <a:off x="5962284" y="3916020"/>
            <a:ext cx="461176" cy="400110"/>
          </a:xfrm>
          <a:prstGeom prst="rect">
            <a:avLst/>
          </a:prstGeom>
          <a:noFill/>
        </p:spPr>
        <p:txBody>
          <a:bodyPr wrap="square" rtlCol="0">
            <a:spAutoFit/>
          </a:bodyPr>
          <a:lstStyle/>
          <a:p>
            <a:r>
              <a:rPr lang="en-GB" sz="2000" b="1" dirty="0">
                <a:latin typeface="Century Gothic" panose="020B0502020202020204" pitchFamily="34" charset="0"/>
              </a:rPr>
              <a:t>E.</a:t>
            </a:r>
          </a:p>
        </p:txBody>
      </p:sp>
      <p:sp>
        <p:nvSpPr>
          <p:cNvPr id="16" name="TextBox 15">
            <a:extLst>
              <a:ext uri="{FF2B5EF4-FFF2-40B4-BE49-F238E27FC236}">
                <a16:creationId xmlns:a16="http://schemas.microsoft.com/office/drawing/2014/main" id="{DADFF5F2-F570-4862-80BB-87342AC41B51}"/>
              </a:ext>
            </a:extLst>
          </p:cNvPr>
          <p:cNvSpPr txBox="1"/>
          <p:nvPr/>
        </p:nvSpPr>
        <p:spPr>
          <a:xfrm>
            <a:off x="1952805" y="3927947"/>
            <a:ext cx="461176" cy="400110"/>
          </a:xfrm>
          <a:prstGeom prst="rect">
            <a:avLst/>
          </a:prstGeom>
          <a:noFill/>
        </p:spPr>
        <p:txBody>
          <a:bodyPr wrap="square" rtlCol="0">
            <a:spAutoFit/>
          </a:bodyPr>
          <a:lstStyle/>
          <a:p>
            <a:r>
              <a:rPr lang="en-GB" sz="2000" b="1" dirty="0">
                <a:latin typeface="Century Gothic" panose="020B0502020202020204" pitchFamily="34" charset="0"/>
              </a:rPr>
              <a:t>D.</a:t>
            </a:r>
          </a:p>
        </p:txBody>
      </p:sp>
      <p:sp>
        <p:nvSpPr>
          <p:cNvPr id="17" name="TextBox 16">
            <a:extLst>
              <a:ext uri="{FF2B5EF4-FFF2-40B4-BE49-F238E27FC236}">
                <a16:creationId xmlns:a16="http://schemas.microsoft.com/office/drawing/2014/main" id="{CDA482C5-B980-4D52-9C99-44CB8ABB7EE6}"/>
              </a:ext>
            </a:extLst>
          </p:cNvPr>
          <p:cNvSpPr txBox="1"/>
          <p:nvPr/>
        </p:nvSpPr>
        <p:spPr>
          <a:xfrm>
            <a:off x="5469024" y="2114995"/>
            <a:ext cx="461176" cy="400110"/>
          </a:xfrm>
          <a:prstGeom prst="rect">
            <a:avLst/>
          </a:prstGeom>
          <a:noFill/>
        </p:spPr>
        <p:txBody>
          <a:bodyPr wrap="square" rtlCol="0">
            <a:spAutoFit/>
          </a:bodyPr>
          <a:lstStyle/>
          <a:p>
            <a:r>
              <a:rPr lang="en-GB" sz="2000" b="1" dirty="0">
                <a:latin typeface="Century Gothic" panose="020B0502020202020204" pitchFamily="34" charset="0"/>
              </a:rPr>
              <a:t>C.</a:t>
            </a:r>
          </a:p>
        </p:txBody>
      </p:sp>
      <p:sp>
        <p:nvSpPr>
          <p:cNvPr id="2" name="TextBox 1">
            <a:extLst>
              <a:ext uri="{FF2B5EF4-FFF2-40B4-BE49-F238E27FC236}">
                <a16:creationId xmlns:a16="http://schemas.microsoft.com/office/drawing/2014/main" id="{3A7F9757-6DB3-4E26-8E18-1695C13A2D74}"/>
              </a:ext>
            </a:extLst>
          </p:cNvPr>
          <p:cNvSpPr txBox="1"/>
          <p:nvPr/>
        </p:nvSpPr>
        <p:spPr>
          <a:xfrm>
            <a:off x="894522" y="2986228"/>
            <a:ext cx="1800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9 squares</a:t>
            </a:r>
          </a:p>
        </p:txBody>
      </p:sp>
      <p:sp>
        <p:nvSpPr>
          <p:cNvPr id="20" name="TextBox 19">
            <a:extLst>
              <a:ext uri="{FF2B5EF4-FFF2-40B4-BE49-F238E27FC236}">
                <a16:creationId xmlns:a16="http://schemas.microsoft.com/office/drawing/2014/main" id="{AE166A76-21A8-46E3-94D4-08AD24192478}"/>
              </a:ext>
            </a:extLst>
          </p:cNvPr>
          <p:cNvSpPr txBox="1"/>
          <p:nvPr/>
        </p:nvSpPr>
        <p:spPr>
          <a:xfrm>
            <a:off x="3994620" y="3707620"/>
            <a:ext cx="1800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8 squares</a:t>
            </a:r>
          </a:p>
        </p:txBody>
      </p:sp>
      <p:sp>
        <p:nvSpPr>
          <p:cNvPr id="21" name="TextBox 20">
            <a:extLst>
              <a:ext uri="{FF2B5EF4-FFF2-40B4-BE49-F238E27FC236}">
                <a16:creationId xmlns:a16="http://schemas.microsoft.com/office/drawing/2014/main" id="{2B4823D4-277C-43CC-A9CB-B49D5C6E971D}"/>
              </a:ext>
            </a:extLst>
          </p:cNvPr>
          <p:cNvSpPr txBox="1"/>
          <p:nvPr/>
        </p:nvSpPr>
        <p:spPr>
          <a:xfrm>
            <a:off x="6192872" y="2941036"/>
            <a:ext cx="1800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12 squares</a:t>
            </a:r>
          </a:p>
        </p:txBody>
      </p:sp>
      <p:sp>
        <p:nvSpPr>
          <p:cNvPr id="22" name="TextBox 21">
            <a:extLst>
              <a:ext uri="{FF2B5EF4-FFF2-40B4-BE49-F238E27FC236}">
                <a16:creationId xmlns:a16="http://schemas.microsoft.com/office/drawing/2014/main" id="{1EF4A504-A0B8-4359-BEB9-D5BD1CAE0918}"/>
              </a:ext>
            </a:extLst>
          </p:cNvPr>
          <p:cNvSpPr txBox="1"/>
          <p:nvPr/>
        </p:nvSpPr>
        <p:spPr>
          <a:xfrm>
            <a:off x="2288068" y="5804927"/>
            <a:ext cx="1800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14 squares</a:t>
            </a:r>
          </a:p>
        </p:txBody>
      </p:sp>
      <p:sp>
        <p:nvSpPr>
          <p:cNvPr id="23" name="TextBox 22">
            <a:extLst>
              <a:ext uri="{FF2B5EF4-FFF2-40B4-BE49-F238E27FC236}">
                <a16:creationId xmlns:a16="http://schemas.microsoft.com/office/drawing/2014/main" id="{F503EE3D-D4A3-4AF5-A0AE-1B332ACD3302}"/>
              </a:ext>
            </a:extLst>
          </p:cNvPr>
          <p:cNvSpPr txBox="1"/>
          <p:nvPr/>
        </p:nvSpPr>
        <p:spPr>
          <a:xfrm>
            <a:off x="6176535" y="5799600"/>
            <a:ext cx="1800000"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15 squares</a:t>
            </a:r>
          </a:p>
        </p:txBody>
      </p:sp>
    </p:spTree>
    <p:extLst>
      <p:ext uri="{BB962C8B-B14F-4D97-AF65-F5344CB8AC3E}">
        <p14:creationId xmlns:p14="http://schemas.microsoft.com/office/powerpoint/2010/main" val="291753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Justin has made this shape using six identical square tiles.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Rearrange the tiles to make a different 8-sided shape.</a:t>
            </a: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8F5E878B-2F8B-45E4-A329-D91B17533707}"/>
              </a:ext>
            </a:extLst>
          </p:cNvPr>
          <p:cNvGraphicFramePr>
            <a:graphicFrameLocks noGrp="1"/>
          </p:cNvGraphicFramePr>
          <p:nvPr>
            <p:extLst>
              <p:ext uri="{D42A27DB-BD31-4B8C-83A1-F6EECF244321}">
                <p14:modId xmlns:p14="http://schemas.microsoft.com/office/powerpoint/2010/main" val="2376484297"/>
              </p:ext>
            </p:extLst>
          </p:nvPr>
        </p:nvGraphicFramePr>
        <p:xfrm>
          <a:off x="3492000" y="1295504"/>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590520694"/>
                    </a:ext>
                  </a:extLst>
                </a:gridCol>
                <a:gridCol w="720000">
                  <a:extLst>
                    <a:ext uri="{9D8B030D-6E8A-4147-A177-3AD203B41FA5}">
                      <a16:colId xmlns:a16="http://schemas.microsoft.com/office/drawing/2014/main" val="1666738542"/>
                    </a:ext>
                  </a:extLst>
                </a:gridCol>
                <a:gridCol w="720000">
                  <a:extLst>
                    <a:ext uri="{9D8B030D-6E8A-4147-A177-3AD203B41FA5}">
                      <a16:colId xmlns:a16="http://schemas.microsoft.com/office/drawing/2014/main" val="3442725558"/>
                    </a:ext>
                  </a:extLst>
                </a:gridCol>
              </a:tblGrid>
              <a:tr h="720000">
                <a:tc>
                  <a:txBody>
                    <a:bodyPr/>
                    <a:lstStyle/>
                    <a:p>
                      <a:endParaRPr lang="en-GB" dirty="0"/>
                    </a:p>
                  </a:txBody>
                  <a:tcPr>
                    <a:solidFill>
                      <a:srgbClr val="00B0F0"/>
                    </a:solidFill>
                  </a:tcPr>
                </a:tc>
                <a:tc>
                  <a:txBody>
                    <a:bodyPr/>
                    <a:lstStyle/>
                    <a:p>
                      <a:endParaRPr lang="en-GB" dirty="0"/>
                    </a:p>
                  </a:txBody>
                  <a:tcPr>
                    <a:solidFill>
                      <a:srgbClr val="00B0F0"/>
                    </a:solidFill>
                  </a:tcPr>
                </a:tc>
                <a:tc>
                  <a:txBody>
                    <a:bodyPr/>
                    <a:lstStyle/>
                    <a:p>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904126"/>
                  </a:ext>
                </a:extLst>
              </a:tr>
              <a:tr h="720000">
                <a:tc>
                  <a:txBody>
                    <a:bodyPr/>
                    <a:lstStyle/>
                    <a:p>
                      <a:endParaRPr lang="en-GB" dirty="0"/>
                    </a:p>
                  </a:txBody>
                  <a:tcPr>
                    <a:solidFill>
                      <a:srgbClr val="00B0F0"/>
                    </a:solidFill>
                  </a:tcPr>
                </a:tc>
                <a:tc>
                  <a:txBody>
                    <a:bodyPr/>
                    <a:lstStyle/>
                    <a:p>
                      <a:endParaRPr lang="en-GB" dirty="0"/>
                    </a:p>
                  </a:txBody>
                  <a:tcPr>
                    <a:lnR w="12700" cap="flat" cmpd="sng" algn="ctr">
                      <a:noFill/>
                      <a:prstDash val="solid"/>
                      <a:round/>
                      <a:headEnd type="none" w="med" len="med"/>
                      <a:tailEnd type="none" w="med" len="med"/>
                    </a:ln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559291965"/>
                  </a:ext>
                </a:extLst>
              </a:tr>
              <a:tr h="720000">
                <a:tc>
                  <a:txBody>
                    <a:bodyPr/>
                    <a:lstStyle/>
                    <a:p>
                      <a:endParaRPr lang="en-GB" dirty="0"/>
                    </a:p>
                  </a:txBody>
                  <a:tcPr>
                    <a:solidFill>
                      <a:srgbClr val="00B0F0"/>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465715780"/>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Justin has made this shape using six identical square tiles.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Rearrange the tiles to make a different 8-sided shape.</a:t>
            </a:r>
          </a:p>
          <a:p>
            <a:r>
              <a:rPr lang="en-GB" sz="2000" b="1" dirty="0">
                <a:solidFill>
                  <a:srgbClr val="FF0000"/>
                </a:solidFill>
                <a:latin typeface="Century Gothic" panose="020B0502020202020204" pitchFamily="34" charset="0"/>
              </a:rPr>
              <a:t>Various answers, for example:</a:t>
            </a: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8F5E878B-2F8B-45E4-A329-D91B17533707}"/>
              </a:ext>
            </a:extLst>
          </p:cNvPr>
          <p:cNvGraphicFramePr>
            <a:graphicFrameLocks noGrp="1"/>
          </p:cNvGraphicFramePr>
          <p:nvPr>
            <p:extLst>
              <p:ext uri="{D42A27DB-BD31-4B8C-83A1-F6EECF244321}">
                <p14:modId xmlns:p14="http://schemas.microsoft.com/office/powerpoint/2010/main" val="2949019192"/>
              </p:ext>
            </p:extLst>
          </p:nvPr>
        </p:nvGraphicFramePr>
        <p:xfrm>
          <a:off x="3492000" y="1295504"/>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590520694"/>
                    </a:ext>
                  </a:extLst>
                </a:gridCol>
                <a:gridCol w="720000">
                  <a:extLst>
                    <a:ext uri="{9D8B030D-6E8A-4147-A177-3AD203B41FA5}">
                      <a16:colId xmlns:a16="http://schemas.microsoft.com/office/drawing/2014/main" val="1666738542"/>
                    </a:ext>
                  </a:extLst>
                </a:gridCol>
                <a:gridCol w="720000">
                  <a:extLst>
                    <a:ext uri="{9D8B030D-6E8A-4147-A177-3AD203B41FA5}">
                      <a16:colId xmlns:a16="http://schemas.microsoft.com/office/drawing/2014/main" val="3442725558"/>
                    </a:ext>
                  </a:extLst>
                </a:gridCol>
              </a:tblGrid>
              <a:tr h="720000">
                <a:tc>
                  <a:txBody>
                    <a:bodyPr/>
                    <a:lstStyle/>
                    <a:p>
                      <a:endParaRPr lang="en-GB" dirty="0"/>
                    </a:p>
                  </a:txBody>
                  <a:tcPr>
                    <a:solidFill>
                      <a:srgbClr val="00B0F0"/>
                    </a:solidFill>
                  </a:tcPr>
                </a:tc>
                <a:tc>
                  <a:txBody>
                    <a:bodyPr/>
                    <a:lstStyle/>
                    <a:p>
                      <a:endParaRPr lang="en-GB" dirty="0"/>
                    </a:p>
                  </a:txBody>
                  <a:tcPr>
                    <a:solidFill>
                      <a:srgbClr val="00B0F0"/>
                    </a:solidFill>
                  </a:tcPr>
                </a:tc>
                <a:tc>
                  <a:txBody>
                    <a:bodyPr/>
                    <a:lstStyle/>
                    <a:p>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904126"/>
                  </a:ext>
                </a:extLst>
              </a:tr>
              <a:tr h="720000">
                <a:tc>
                  <a:txBody>
                    <a:bodyPr/>
                    <a:lstStyle/>
                    <a:p>
                      <a:endParaRPr lang="en-GB" dirty="0"/>
                    </a:p>
                  </a:txBody>
                  <a:tcPr>
                    <a:solidFill>
                      <a:srgbClr val="00B0F0"/>
                    </a:solidFill>
                  </a:tcPr>
                </a:tc>
                <a:tc>
                  <a:txBody>
                    <a:bodyPr/>
                    <a:lstStyle/>
                    <a:p>
                      <a:endParaRPr lang="en-GB" dirty="0"/>
                    </a:p>
                  </a:txBody>
                  <a:tcPr>
                    <a:lnR w="12700" cap="flat" cmpd="sng" algn="ctr">
                      <a:noFill/>
                      <a:prstDash val="solid"/>
                      <a:round/>
                      <a:headEnd type="none" w="med" len="med"/>
                      <a:tailEnd type="none" w="med" len="med"/>
                    </a:ln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559291965"/>
                  </a:ext>
                </a:extLst>
              </a:tr>
              <a:tr h="720000">
                <a:tc>
                  <a:txBody>
                    <a:bodyPr/>
                    <a:lstStyle/>
                    <a:p>
                      <a:endParaRPr lang="en-GB" dirty="0"/>
                    </a:p>
                  </a:txBody>
                  <a:tcPr>
                    <a:solidFill>
                      <a:srgbClr val="00B0F0"/>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465715780"/>
                  </a:ext>
                </a:extLst>
              </a:tr>
            </a:tbl>
          </a:graphicData>
        </a:graphic>
      </p:graphicFrame>
      <p:graphicFrame>
        <p:nvGraphicFramePr>
          <p:cNvPr id="9" name="Table 2">
            <a:extLst>
              <a:ext uri="{FF2B5EF4-FFF2-40B4-BE49-F238E27FC236}">
                <a16:creationId xmlns:a16="http://schemas.microsoft.com/office/drawing/2014/main" id="{67C94ECD-D812-4C0C-AD95-92E22ACDEDDB}"/>
              </a:ext>
            </a:extLst>
          </p:cNvPr>
          <p:cNvGraphicFramePr>
            <a:graphicFrameLocks noGrp="1"/>
          </p:cNvGraphicFramePr>
          <p:nvPr>
            <p:extLst>
              <p:ext uri="{D42A27DB-BD31-4B8C-83A1-F6EECF244321}">
                <p14:modId xmlns:p14="http://schemas.microsoft.com/office/powerpoint/2010/main" val="1942202608"/>
              </p:ext>
            </p:extLst>
          </p:nvPr>
        </p:nvGraphicFramePr>
        <p:xfrm>
          <a:off x="3492000" y="4012200"/>
          <a:ext cx="2160000" cy="216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590520694"/>
                    </a:ext>
                  </a:extLst>
                </a:gridCol>
                <a:gridCol w="720000">
                  <a:extLst>
                    <a:ext uri="{9D8B030D-6E8A-4147-A177-3AD203B41FA5}">
                      <a16:colId xmlns:a16="http://schemas.microsoft.com/office/drawing/2014/main" val="1666738542"/>
                    </a:ext>
                  </a:extLst>
                </a:gridCol>
                <a:gridCol w="720000">
                  <a:extLst>
                    <a:ext uri="{9D8B030D-6E8A-4147-A177-3AD203B41FA5}">
                      <a16:colId xmlns:a16="http://schemas.microsoft.com/office/drawing/2014/main" val="3442725558"/>
                    </a:ext>
                  </a:extLst>
                </a:gridCol>
              </a:tblGrid>
              <a:tr h="720000">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904126"/>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291965"/>
                  </a:ext>
                </a:extLst>
              </a:tr>
              <a:tr h="72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65715780"/>
                  </a:ext>
                </a:extLst>
              </a:tr>
            </a:tbl>
          </a:graphicData>
        </a:graphic>
      </p:graphicFrame>
    </p:spTree>
    <p:extLst>
      <p:ext uri="{BB962C8B-B14F-4D97-AF65-F5344CB8AC3E}">
        <p14:creationId xmlns:p14="http://schemas.microsoft.com/office/powerpoint/2010/main" val="305652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 rectilinear shape to make the inequality statement correct.</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10" name="Table 17">
            <a:extLst>
              <a:ext uri="{FF2B5EF4-FFF2-40B4-BE49-F238E27FC236}">
                <a16:creationId xmlns:a16="http://schemas.microsoft.com/office/drawing/2014/main" id="{53BDBC87-ED1F-43AE-9FE7-8592AD4ED6C3}"/>
              </a:ext>
            </a:extLst>
          </p:cNvPr>
          <p:cNvGraphicFramePr>
            <a:graphicFrameLocks noGrp="1"/>
          </p:cNvGraphicFramePr>
          <p:nvPr>
            <p:extLst>
              <p:ext uri="{D42A27DB-BD31-4B8C-83A1-F6EECF244321}">
                <p14:modId xmlns:p14="http://schemas.microsoft.com/office/powerpoint/2010/main" val="2630836565"/>
              </p:ext>
            </p:extLst>
          </p:nvPr>
        </p:nvGraphicFramePr>
        <p:xfrm>
          <a:off x="1073494" y="1861009"/>
          <a:ext cx="288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1377369092"/>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1625620123"/>
                  </a:ext>
                </a:extLst>
              </a:tr>
              <a:tr h="720000">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3305403556"/>
                  </a:ext>
                </a:extLst>
              </a:tr>
            </a:tbl>
          </a:graphicData>
        </a:graphic>
      </p:graphicFrame>
      <p:graphicFrame>
        <p:nvGraphicFramePr>
          <p:cNvPr id="11" name="Table 17">
            <a:extLst>
              <a:ext uri="{FF2B5EF4-FFF2-40B4-BE49-F238E27FC236}">
                <a16:creationId xmlns:a16="http://schemas.microsoft.com/office/drawing/2014/main" id="{1FD49848-B417-4FB6-A6A1-1B52E7CF92AB}"/>
              </a:ext>
            </a:extLst>
          </p:cNvPr>
          <p:cNvGraphicFramePr>
            <a:graphicFrameLocks noGrp="1"/>
          </p:cNvGraphicFramePr>
          <p:nvPr>
            <p:extLst>
              <p:ext uri="{D42A27DB-BD31-4B8C-83A1-F6EECF244321}">
                <p14:modId xmlns:p14="http://schemas.microsoft.com/office/powerpoint/2010/main" val="4020585541"/>
              </p:ext>
            </p:extLst>
          </p:nvPr>
        </p:nvGraphicFramePr>
        <p:xfrm>
          <a:off x="5386797" y="1861009"/>
          <a:ext cx="288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1553197423"/>
                    </a:ext>
                  </a:extLst>
                </a:gridCol>
                <a:gridCol w="720000">
                  <a:extLst>
                    <a:ext uri="{9D8B030D-6E8A-4147-A177-3AD203B41FA5}">
                      <a16:colId xmlns:a16="http://schemas.microsoft.com/office/drawing/2014/main" val="3136019548"/>
                    </a:ext>
                  </a:extLst>
                </a:gridCol>
              </a:tblGrid>
              <a:tr h="720000">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3305403556"/>
                  </a:ext>
                </a:extLst>
              </a:tr>
            </a:tbl>
          </a:graphicData>
        </a:graphic>
      </p:graphicFrame>
      <p:sp>
        <p:nvSpPr>
          <p:cNvPr id="12" name="Oval 11">
            <a:extLst>
              <a:ext uri="{FF2B5EF4-FFF2-40B4-BE49-F238E27FC236}">
                <a16:creationId xmlns:a16="http://schemas.microsoft.com/office/drawing/2014/main" id="{91FA9FD5-793E-4C3D-B796-7F1F0224744D}"/>
              </a:ext>
            </a:extLst>
          </p:cNvPr>
          <p:cNvSpPr/>
          <p:nvPr/>
        </p:nvSpPr>
        <p:spPr>
          <a:xfrm>
            <a:off x="4171943" y="2819757"/>
            <a:ext cx="936000" cy="93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spTree>
    <p:extLst>
      <p:ext uri="{BB962C8B-B14F-4D97-AF65-F5344CB8AC3E}">
        <p14:creationId xmlns:p14="http://schemas.microsoft.com/office/powerpoint/2010/main" val="368466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2715830C-8A6F-4B0F-8DBC-7B07643F96A0}"/>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 rectilinear shape to make the inequality statement correct.</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Shape must be fewer than 12 squares.</a:t>
            </a:r>
          </a:p>
          <a:p>
            <a:pPr lvl="0" algn="ctr"/>
            <a:r>
              <a:rPr lang="en-GB" sz="2000" b="1" dirty="0">
                <a:solidFill>
                  <a:srgbClr val="FF0000"/>
                </a:solidFill>
                <a:latin typeface="Century Gothic" panose="020B0502020202020204" pitchFamily="34" charset="0"/>
              </a:rPr>
              <a:t>Various answers, example shown above.</a:t>
            </a:r>
          </a:p>
          <a:p>
            <a:pPr lvl="0" algn="ctr" defTabSz="514350">
              <a:defRPr/>
            </a:pPr>
            <a:endParaRPr lang="en-GB" sz="2000" b="1" dirty="0">
              <a:solidFill>
                <a:schemeClr val="tx1"/>
              </a:solidFill>
              <a:latin typeface="Century Gothic" panose="020B0502020202020204" pitchFamily="34" charset="0"/>
            </a:endParaRPr>
          </a:p>
        </p:txBody>
      </p:sp>
      <p:graphicFrame>
        <p:nvGraphicFramePr>
          <p:cNvPr id="10" name="Table 17">
            <a:extLst>
              <a:ext uri="{FF2B5EF4-FFF2-40B4-BE49-F238E27FC236}">
                <a16:creationId xmlns:a16="http://schemas.microsoft.com/office/drawing/2014/main" id="{53BDBC87-ED1F-43AE-9FE7-8592AD4ED6C3}"/>
              </a:ext>
            </a:extLst>
          </p:cNvPr>
          <p:cNvGraphicFramePr>
            <a:graphicFrameLocks noGrp="1"/>
          </p:cNvGraphicFramePr>
          <p:nvPr>
            <p:extLst>
              <p:ext uri="{D42A27DB-BD31-4B8C-83A1-F6EECF244321}">
                <p14:modId xmlns:p14="http://schemas.microsoft.com/office/powerpoint/2010/main" val="3690582745"/>
              </p:ext>
            </p:extLst>
          </p:nvPr>
        </p:nvGraphicFramePr>
        <p:xfrm>
          <a:off x="1073494" y="1861009"/>
          <a:ext cx="288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1377369092"/>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1625620123"/>
                  </a:ext>
                </a:extLst>
              </a:tr>
              <a:tr h="720000">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tc>
                  <a:txBody>
                    <a:bodyPr/>
                    <a:lstStyle/>
                    <a:p>
                      <a:endParaRPr lang="en-GB" sz="900" dirty="0"/>
                    </a:p>
                  </a:txBody>
                  <a:tcPr marL="46923" marR="46923" marT="31227" marB="31227">
                    <a:solidFill>
                      <a:srgbClr val="00B050"/>
                    </a:solidFill>
                  </a:tcPr>
                </a:tc>
                <a:extLst>
                  <a:ext uri="{0D108BD9-81ED-4DB2-BD59-A6C34878D82A}">
                    <a16:rowId xmlns:a16="http://schemas.microsoft.com/office/drawing/2014/main" val="3305403556"/>
                  </a:ext>
                </a:extLst>
              </a:tr>
            </a:tbl>
          </a:graphicData>
        </a:graphic>
      </p:graphicFrame>
      <p:graphicFrame>
        <p:nvGraphicFramePr>
          <p:cNvPr id="11" name="Table 17">
            <a:extLst>
              <a:ext uri="{FF2B5EF4-FFF2-40B4-BE49-F238E27FC236}">
                <a16:creationId xmlns:a16="http://schemas.microsoft.com/office/drawing/2014/main" id="{1FD49848-B417-4FB6-A6A1-1B52E7CF92AB}"/>
              </a:ext>
            </a:extLst>
          </p:cNvPr>
          <p:cNvGraphicFramePr>
            <a:graphicFrameLocks noGrp="1"/>
          </p:cNvGraphicFramePr>
          <p:nvPr>
            <p:extLst>
              <p:ext uri="{D42A27DB-BD31-4B8C-83A1-F6EECF244321}">
                <p14:modId xmlns:p14="http://schemas.microsoft.com/office/powerpoint/2010/main" val="2068396352"/>
              </p:ext>
            </p:extLst>
          </p:nvPr>
        </p:nvGraphicFramePr>
        <p:xfrm>
          <a:off x="5386797" y="1861009"/>
          <a:ext cx="288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722734839"/>
                    </a:ext>
                  </a:extLst>
                </a:gridCol>
                <a:gridCol w="720000">
                  <a:extLst>
                    <a:ext uri="{9D8B030D-6E8A-4147-A177-3AD203B41FA5}">
                      <a16:colId xmlns:a16="http://schemas.microsoft.com/office/drawing/2014/main" val="1666559967"/>
                    </a:ext>
                  </a:extLst>
                </a:gridCol>
                <a:gridCol w="720000">
                  <a:extLst>
                    <a:ext uri="{9D8B030D-6E8A-4147-A177-3AD203B41FA5}">
                      <a16:colId xmlns:a16="http://schemas.microsoft.com/office/drawing/2014/main" val="1553197423"/>
                    </a:ext>
                  </a:extLst>
                </a:gridCol>
                <a:gridCol w="720000">
                  <a:extLst>
                    <a:ext uri="{9D8B030D-6E8A-4147-A177-3AD203B41FA5}">
                      <a16:colId xmlns:a16="http://schemas.microsoft.com/office/drawing/2014/main" val="3136019548"/>
                    </a:ext>
                  </a:extLst>
                </a:gridCol>
              </a:tblGrid>
              <a:tr h="720000">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rgbClr val="FF0000"/>
                    </a:solidFill>
                  </a:tcPr>
                </a:tc>
                <a:tc>
                  <a:txBody>
                    <a:bodyPr/>
                    <a:lstStyle/>
                    <a:p>
                      <a:endParaRPr lang="en-GB" sz="900"/>
                    </a:p>
                  </a:txBody>
                  <a:tcPr marL="46923" marR="46923" marT="31227" marB="31227">
                    <a:solidFill>
                      <a:schemeClr val="bg1"/>
                    </a:solidFill>
                  </a:tcPr>
                </a:tc>
                <a:tc>
                  <a:txBody>
                    <a:bodyPr/>
                    <a:lstStyle/>
                    <a:p>
                      <a:endParaRPr lang="en-GB" sz="900"/>
                    </a:p>
                  </a:txBody>
                  <a:tcPr marL="46923" marR="46923" marT="31227" marB="31227">
                    <a:solidFill>
                      <a:schemeClr val="bg1"/>
                    </a:solidFill>
                  </a:tcPr>
                </a:tc>
                <a:extLst>
                  <a:ext uri="{0D108BD9-81ED-4DB2-BD59-A6C34878D82A}">
                    <a16:rowId xmlns:a16="http://schemas.microsoft.com/office/drawing/2014/main" val="2018112288"/>
                  </a:ext>
                </a:extLst>
              </a:tr>
              <a:tr h="720000">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1625620123"/>
                  </a:ext>
                </a:extLst>
              </a:tr>
              <a:tr h="720000">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chemeClr val="bg1"/>
                    </a:solidFill>
                  </a:tcPr>
                </a:tc>
                <a:tc>
                  <a:txBody>
                    <a:bodyPr/>
                    <a:lstStyle/>
                    <a:p>
                      <a:endParaRPr lang="en-GB" sz="900" dirty="0"/>
                    </a:p>
                  </a:txBody>
                  <a:tcPr marL="46923" marR="46923" marT="31227" marB="31227">
                    <a:solidFill>
                      <a:schemeClr val="bg1"/>
                    </a:solidFill>
                  </a:tcPr>
                </a:tc>
                <a:extLst>
                  <a:ext uri="{0D108BD9-81ED-4DB2-BD59-A6C34878D82A}">
                    <a16:rowId xmlns:a16="http://schemas.microsoft.com/office/drawing/2014/main" val="4218385271"/>
                  </a:ext>
                </a:extLst>
              </a:tr>
              <a:tr h="720000">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tc>
                  <a:txBody>
                    <a:bodyPr/>
                    <a:lstStyle/>
                    <a:p>
                      <a:endParaRPr lang="en-GB" sz="900" dirty="0"/>
                    </a:p>
                  </a:txBody>
                  <a:tcPr marL="46923" marR="46923" marT="31227" marB="31227">
                    <a:solidFill>
                      <a:srgbClr val="FF0000"/>
                    </a:solidFill>
                  </a:tcPr>
                </a:tc>
                <a:extLst>
                  <a:ext uri="{0D108BD9-81ED-4DB2-BD59-A6C34878D82A}">
                    <a16:rowId xmlns:a16="http://schemas.microsoft.com/office/drawing/2014/main" val="3305403556"/>
                  </a:ext>
                </a:extLst>
              </a:tr>
            </a:tbl>
          </a:graphicData>
        </a:graphic>
      </p:graphicFrame>
      <p:sp>
        <p:nvSpPr>
          <p:cNvPr id="12" name="Oval 11">
            <a:extLst>
              <a:ext uri="{FF2B5EF4-FFF2-40B4-BE49-F238E27FC236}">
                <a16:creationId xmlns:a16="http://schemas.microsoft.com/office/drawing/2014/main" id="{91FA9FD5-793E-4C3D-B796-7F1F0224744D}"/>
              </a:ext>
            </a:extLst>
          </p:cNvPr>
          <p:cNvSpPr/>
          <p:nvPr/>
        </p:nvSpPr>
        <p:spPr>
          <a:xfrm>
            <a:off x="4171943" y="2819757"/>
            <a:ext cx="936000" cy="93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spTree>
    <p:extLst>
      <p:ext uri="{BB962C8B-B14F-4D97-AF65-F5344CB8AC3E}">
        <p14:creationId xmlns:p14="http://schemas.microsoft.com/office/powerpoint/2010/main" val="321366617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schemas.microsoft.com/sharepoint/v3"/>
    <ds:schemaRef ds:uri="http://purl.org/dc/dcmitype/"/>
    <ds:schemaRef ds:uri="http://schemas.microsoft.com/office/infopath/2007/PartnerControls"/>
    <ds:schemaRef ds:uri="http://schemas.openxmlformats.org/package/2006/metadata/core-properties"/>
    <ds:schemaRef ds:uri="http://purl.org/dc/terms/"/>
    <ds:schemaRef ds:uri="http://www.w3.org/XML/1998/namespace"/>
    <ds:schemaRef ds:uri="0f0ae0ff-29c4-4766-b250-c1a9bee8d43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A1C335F4-191B-4EFE-B573-AC66D4C0793F}"/>
</file>

<file path=docProps/app.xml><?xml version="1.0" encoding="utf-8"?>
<Properties xmlns="http://schemas.openxmlformats.org/officeDocument/2006/extended-properties" xmlns:vt="http://schemas.openxmlformats.org/officeDocument/2006/docPropsVTypes">
  <Template>Office Theme</Template>
  <TotalTime>1723</TotalTime>
  <Words>814</Words>
  <Application>Microsoft Office PowerPoint</Application>
  <PresentationFormat>On-screen Show (4:3)</PresentationFormat>
  <Paragraphs>356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60</cp:revision>
  <dcterms:created xsi:type="dcterms:W3CDTF">2018-03-17T10:08:43Z</dcterms:created>
  <dcterms:modified xsi:type="dcterms:W3CDTF">2020-01-22T10:25:58Z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