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82" r:id="rId8"/>
    <p:sldId id="412" r:id="rId9"/>
    <p:sldId id="360" r:id="rId10"/>
    <p:sldId id="413" r:id="rId11"/>
    <p:sldId id="371" r:id="rId12"/>
    <p:sldId id="414" r:id="rId13"/>
    <p:sldId id="386" r:id="rId14"/>
    <p:sldId id="415" r:id="rId15"/>
    <p:sldId id="375" r:id="rId16"/>
    <p:sldId id="416" r:id="rId17"/>
    <p:sldId id="425" r:id="rId18"/>
    <p:sldId id="426" r:id="rId19"/>
    <p:sldId id="427" r:id="rId20"/>
    <p:sldId id="428" r:id="rId21"/>
    <p:sldId id="429" r:id="rId22"/>
    <p:sldId id="430" r:id="rId23"/>
    <p:sldId id="432" r:id="rId24"/>
    <p:sldId id="43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A3"/>
    <a:srgbClr val="ED7D31"/>
    <a:srgbClr val="C9B5D7"/>
    <a:srgbClr val="CC99FF"/>
    <a:srgbClr val="EFEFEF"/>
    <a:srgbClr val="F0F0F0"/>
    <a:srgbClr val="FFFFFF"/>
    <a:srgbClr val="485E8B"/>
    <a:srgbClr val="7F8EAE"/>
    <a:srgbClr val="FFE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D0115-00CE-46C7-A62D-02696873BDB8}" v="26" dt="2020-01-28T11:49:26.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7" d="100"/>
          <a:sy n="67" d="100"/>
        </p:scale>
        <p:origin x="1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d3a4230-80d7-443d-8a9e-007713cf765f" providerId="ADAL" clId="{1EAF3575-89AF-45CC-BA21-28499C7AF4C0}"/>
    <pc:docChg chg="modSld">
      <pc:chgData name="Helen Woodhead" userId="ad3a4230-80d7-443d-8a9e-007713cf765f" providerId="ADAL" clId="{1EAF3575-89AF-45CC-BA21-28499C7AF4C0}" dt="2020-01-22T10:15:13.457" v="3" actId="20577"/>
      <pc:docMkLst>
        <pc:docMk/>
      </pc:docMkLst>
      <pc:sldChg chg="modSp">
        <pc:chgData name="Helen Woodhead" userId="ad3a4230-80d7-443d-8a9e-007713cf765f" providerId="ADAL" clId="{1EAF3575-89AF-45CC-BA21-28499C7AF4C0}" dt="2020-01-22T10:15:13.457" v="3" actId="20577"/>
        <pc:sldMkLst>
          <pc:docMk/>
          <pc:sldMk cId="3844832371" sldId="411"/>
        </pc:sldMkLst>
        <pc:spChg chg="mod">
          <ac:chgData name="Helen Woodhead" userId="ad3a4230-80d7-443d-8a9e-007713cf765f" providerId="ADAL" clId="{1EAF3575-89AF-45CC-BA21-28499C7AF4C0}" dt="2020-01-22T10:15:13.457" v="3" actId="20577"/>
          <ac:spMkLst>
            <pc:docMk/>
            <pc:sldMk cId="3844832371" sldId="411"/>
            <ac:spMk id="9" creationId="{96551497-A6B1-4238-A7BE-47D5999879FB}"/>
          </ac:spMkLst>
        </pc:spChg>
      </pc:sldChg>
    </pc:docChg>
  </pc:docChgLst>
  <pc:docChgLst>
    <pc:chgData name="Jan Fitzpatrick" userId="d1b284ec-d1dd-4765-b823-b34899491c26" providerId="ADAL" clId="{D6377ADC-68EE-402C-9794-B85F2ED7D563}"/>
    <pc:docChg chg="undo custSel addSld delSld modSld">
      <pc:chgData name="Jan Fitzpatrick" userId="d1b284ec-d1dd-4765-b823-b34899491c26" providerId="ADAL" clId="{D6377ADC-68EE-402C-9794-B85F2ED7D563}" dt="2018-12-19T18:19:24.748" v="1362" actId="1076"/>
      <pc:docMkLst>
        <pc:docMk/>
      </pc:docMkLst>
      <pc:sldChg chg="modSp">
        <pc:chgData name="Jan Fitzpatrick" userId="d1b284ec-d1dd-4765-b823-b34899491c26" providerId="ADAL" clId="{D6377ADC-68EE-402C-9794-B85F2ED7D563}" dt="2018-12-19T17:13:47.107" v="9"/>
        <pc:sldMkLst>
          <pc:docMk/>
          <pc:sldMk cId="2637481266" sldId="256"/>
        </pc:sldMkLst>
        <pc:spChg chg="mod">
          <ac:chgData name="Jan Fitzpatrick" userId="d1b284ec-d1dd-4765-b823-b34899491c26" providerId="ADAL" clId="{D6377ADC-68EE-402C-9794-B85F2ED7D563}" dt="2018-12-19T17:13:47.107" v="9"/>
          <ac:spMkLst>
            <pc:docMk/>
            <pc:sldMk cId="2637481266" sldId="256"/>
            <ac:spMk id="7" creationId="{277FDC6C-B99A-4ED8-B341-A52126824B67}"/>
          </ac:spMkLst>
        </pc:spChg>
        <pc:spChg chg="mod">
          <ac:chgData name="Jan Fitzpatrick" userId="d1b284ec-d1dd-4765-b823-b34899491c26" providerId="ADAL" clId="{D6377ADC-68EE-402C-9794-B85F2ED7D563}" dt="2018-12-19T17:10:45.387" v="7" actId="20577"/>
          <ac:spMkLst>
            <pc:docMk/>
            <pc:sldMk cId="2637481266" sldId="256"/>
            <ac:spMk id="19" creationId="{5252A847-DE45-4FA3-A1F8-EEBEB845FF8E}"/>
          </ac:spMkLst>
        </pc:spChg>
      </pc:sldChg>
      <pc:sldChg chg="modSp">
        <pc:chgData name="Jan Fitzpatrick" userId="d1b284ec-d1dd-4765-b823-b34899491c26" providerId="ADAL" clId="{D6377ADC-68EE-402C-9794-B85F2ED7D563}" dt="2018-12-19T18:17:08.164" v="1349" actId="255"/>
        <pc:sldMkLst>
          <pc:docMk/>
          <pc:sldMk cId="636014570" sldId="314"/>
        </pc:sldMkLst>
        <pc:spChg chg="mod">
          <ac:chgData name="Jan Fitzpatrick" userId="d1b284ec-d1dd-4765-b823-b34899491c26" providerId="ADAL" clId="{D6377ADC-68EE-402C-9794-B85F2ED7D563}" dt="2018-12-19T17:13:47.107" v="9"/>
          <ac:spMkLst>
            <pc:docMk/>
            <pc:sldMk cId="636014570" sldId="314"/>
            <ac:spMk id="7" creationId="{84B107DC-B90C-4A45-B422-BA8DE29C2552}"/>
          </ac:spMkLst>
        </pc:spChg>
        <pc:spChg chg="mod">
          <ac:chgData name="Jan Fitzpatrick" userId="d1b284ec-d1dd-4765-b823-b34899491c26" providerId="ADAL" clId="{D6377ADC-68EE-402C-9794-B85F2ED7D563}" dt="2018-12-19T18:17:08.164" v="1349" actId="255"/>
          <ac:spMkLst>
            <pc:docMk/>
            <pc:sldMk cId="636014570" sldId="314"/>
            <ac:spMk id="19" creationId="{5252A847-DE45-4FA3-A1F8-EEBEB845FF8E}"/>
          </ac:spMkLst>
        </pc:spChg>
        <pc:graphicFrameChg chg="mod modGraphic">
          <ac:chgData name="Jan Fitzpatrick" userId="d1b284ec-d1dd-4765-b823-b34899491c26" providerId="ADAL" clId="{D6377ADC-68EE-402C-9794-B85F2ED7D563}" dt="2018-12-19T18:15:19.100" v="1227" actId="207"/>
          <ac:graphicFrameMkLst>
            <pc:docMk/>
            <pc:sldMk cId="636014570" sldId="314"/>
            <ac:graphicFrameMk id="6" creationId="{38C8FCF0-3664-4687-B460-7D6AB0A54101}"/>
          </ac:graphicFrameMkLst>
        </pc:graphicFrameChg>
        <pc:picChg chg="mod">
          <ac:chgData name="Jan Fitzpatrick" userId="d1b284ec-d1dd-4765-b823-b34899491c26" providerId="ADAL" clId="{D6377ADC-68EE-402C-9794-B85F2ED7D563}" dt="2018-12-19T18:13:41.148" v="1216" actId="1076"/>
          <ac:picMkLst>
            <pc:docMk/>
            <pc:sldMk cId="636014570" sldId="314"/>
            <ac:picMk id="9" creationId="{30B886C5-0BA3-465F-862E-45EB5BEB7F45}"/>
          </ac:picMkLst>
        </pc:picChg>
      </pc:sldChg>
      <pc:sldChg chg="addSp delSp modSp">
        <pc:chgData name="Jan Fitzpatrick" userId="d1b284ec-d1dd-4765-b823-b34899491c26" providerId="ADAL" clId="{D6377ADC-68EE-402C-9794-B85F2ED7D563}" dt="2018-12-19T18:18:59.169" v="1359" actId="255"/>
        <pc:sldMkLst>
          <pc:docMk/>
          <pc:sldMk cId="1071900124" sldId="355"/>
        </pc:sldMkLst>
        <pc:spChg chg="add del mod">
          <ac:chgData name="Jan Fitzpatrick" userId="d1b284ec-d1dd-4765-b823-b34899491c26" providerId="ADAL" clId="{D6377ADC-68EE-402C-9794-B85F2ED7D563}" dt="2018-12-19T18:11:46.927" v="1191"/>
          <ac:spMkLst>
            <pc:docMk/>
            <pc:sldMk cId="1071900124" sldId="355"/>
            <ac:spMk id="2" creationId="{A407FF18-9A39-426F-B029-FE4415CAB6BF}"/>
          </ac:spMkLst>
        </pc:spChg>
        <pc:spChg chg="mod">
          <ac:chgData name="Jan Fitzpatrick" userId="d1b284ec-d1dd-4765-b823-b34899491c26" providerId="ADAL" clId="{D6377ADC-68EE-402C-9794-B85F2ED7D563}" dt="2018-12-19T17:13:47.107" v="9"/>
          <ac:spMkLst>
            <pc:docMk/>
            <pc:sldMk cId="1071900124" sldId="355"/>
            <ac:spMk id="7" creationId="{F2267ACB-233E-41BC-B01B-8F3DC45483E4}"/>
          </ac:spMkLst>
        </pc:spChg>
        <pc:spChg chg="mod">
          <ac:chgData name="Jan Fitzpatrick" userId="d1b284ec-d1dd-4765-b823-b34899491c26" providerId="ADAL" clId="{D6377ADC-68EE-402C-9794-B85F2ED7D563}" dt="2018-12-19T18:18:59.169" v="1359" actId="255"/>
          <ac:spMkLst>
            <pc:docMk/>
            <pc:sldMk cId="1071900124" sldId="355"/>
            <ac:spMk id="19" creationId="{5252A847-DE45-4FA3-A1F8-EEBEB845FF8E}"/>
          </ac:spMkLst>
        </pc:spChg>
        <pc:graphicFrameChg chg="mod modGraphic">
          <ac:chgData name="Jan Fitzpatrick" userId="d1b284ec-d1dd-4765-b823-b34899491c26" providerId="ADAL" clId="{D6377ADC-68EE-402C-9794-B85F2ED7D563}" dt="2018-12-19T18:09:21.976" v="1154"/>
          <ac:graphicFrameMkLst>
            <pc:docMk/>
            <pc:sldMk cId="1071900124" sldId="355"/>
            <ac:graphicFrameMk id="9" creationId="{F9BE1035-3239-4D9D-A197-F9D923A70BEF}"/>
          </ac:graphicFrameMkLst>
        </pc:graphicFrameChg>
        <pc:picChg chg="mod">
          <ac:chgData name="Jan Fitzpatrick" userId="d1b284ec-d1dd-4765-b823-b34899491c26" providerId="ADAL" clId="{D6377ADC-68EE-402C-9794-B85F2ED7D563}" dt="2018-12-19T18:09:00.915" v="1149" actId="1076"/>
          <ac:picMkLst>
            <pc:docMk/>
            <pc:sldMk cId="1071900124" sldId="355"/>
            <ac:picMk id="6" creationId="{68A3C5E7-6E74-4191-B87A-4AE79CE63B98}"/>
          </ac:picMkLst>
        </pc:picChg>
      </pc:sldChg>
      <pc:sldChg chg="addSp modSp">
        <pc:chgData name="Jan Fitzpatrick" userId="d1b284ec-d1dd-4765-b823-b34899491c26" providerId="ADAL" clId="{D6377ADC-68EE-402C-9794-B85F2ED7D563}" dt="2018-12-19T17:38:42.985" v="423" actId="20577"/>
        <pc:sldMkLst>
          <pc:docMk/>
          <pc:sldMk cId="36917022" sldId="360"/>
        </pc:sldMkLst>
        <pc:spChg chg="mod">
          <ac:chgData name="Jan Fitzpatrick" userId="d1b284ec-d1dd-4765-b823-b34899491c26" providerId="ADAL" clId="{D6377ADC-68EE-402C-9794-B85F2ED7D563}" dt="2018-12-19T17:13:47.107" v="9"/>
          <ac:spMkLst>
            <pc:docMk/>
            <pc:sldMk cId="36917022" sldId="360"/>
            <ac:spMk id="7" creationId="{B632E459-9B27-4467-B89C-78410207B713}"/>
          </ac:spMkLst>
        </pc:spChg>
        <pc:spChg chg="add">
          <ac:chgData name="Jan Fitzpatrick" userId="d1b284ec-d1dd-4765-b823-b34899491c26" providerId="ADAL" clId="{D6377ADC-68EE-402C-9794-B85F2ED7D563}" dt="2018-12-19T17:30:00.233" v="261"/>
          <ac:spMkLst>
            <pc:docMk/>
            <pc:sldMk cId="36917022" sldId="360"/>
            <ac:spMk id="9" creationId="{9F2379AE-2074-4663-9E1D-8F10156045DB}"/>
          </ac:spMkLst>
        </pc:spChg>
        <pc:spChg chg="mod">
          <ac:chgData name="Jan Fitzpatrick" userId="d1b284ec-d1dd-4765-b823-b34899491c26" providerId="ADAL" clId="{D6377ADC-68EE-402C-9794-B85F2ED7D563}" dt="2018-12-19T17:29:14.291" v="258"/>
          <ac:spMkLst>
            <pc:docMk/>
            <pc:sldMk cId="36917022" sldId="360"/>
            <ac:spMk id="19" creationId="{5252A847-DE45-4FA3-A1F8-EEBEB845FF8E}"/>
          </ac:spMkLst>
        </pc:spChg>
        <pc:graphicFrameChg chg="mod modGraphic">
          <ac:chgData name="Jan Fitzpatrick" userId="d1b284ec-d1dd-4765-b823-b34899491c26" providerId="ADAL" clId="{D6377ADC-68EE-402C-9794-B85F2ED7D563}" dt="2018-12-19T17:38:00.679" v="415" actId="207"/>
          <ac:graphicFrameMkLst>
            <pc:docMk/>
            <pc:sldMk cId="36917022" sldId="360"/>
            <ac:graphicFrameMk id="6" creationId="{66635B27-6231-44D2-9E36-1DCD348F27D5}"/>
          </ac:graphicFrameMkLst>
        </pc:graphicFrameChg>
        <pc:graphicFrameChg chg="modGraphic">
          <ac:chgData name="Jan Fitzpatrick" userId="d1b284ec-d1dd-4765-b823-b34899491c26" providerId="ADAL" clId="{D6377ADC-68EE-402C-9794-B85F2ED7D563}" dt="2018-12-19T17:38:42.985" v="423" actId="20577"/>
          <ac:graphicFrameMkLst>
            <pc:docMk/>
            <pc:sldMk cId="36917022" sldId="360"/>
            <ac:graphicFrameMk id="10" creationId="{9AB661C3-A6C3-4DD7-87CA-67904D775986}"/>
          </ac:graphicFrameMkLst>
        </pc:graphicFrameChg>
      </pc:sldChg>
      <pc:sldChg chg="modSp del">
        <pc:chgData name="Jan Fitzpatrick" userId="d1b284ec-d1dd-4765-b823-b34899491c26" providerId="ADAL" clId="{D6377ADC-68EE-402C-9794-B85F2ED7D563}" dt="2018-12-19T17:27:42.448" v="234" actId="2696"/>
        <pc:sldMkLst>
          <pc:docMk/>
          <pc:sldMk cId="1669721746" sldId="365"/>
        </pc:sldMkLst>
        <pc:spChg chg="mod">
          <ac:chgData name="Jan Fitzpatrick" userId="d1b284ec-d1dd-4765-b823-b34899491c26" providerId="ADAL" clId="{D6377ADC-68EE-402C-9794-B85F2ED7D563}" dt="2018-12-19T17:13:47.107" v="9"/>
          <ac:spMkLst>
            <pc:docMk/>
            <pc:sldMk cId="1669721746" sldId="365"/>
            <ac:spMk id="7" creationId="{9C98043F-F327-469C-AFFD-8AE7F5773C62}"/>
          </ac:spMkLst>
        </pc:spChg>
      </pc:sldChg>
      <pc:sldChg chg="modSp">
        <pc:chgData name="Jan Fitzpatrick" userId="d1b284ec-d1dd-4765-b823-b34899491c26" providerId="ADAL" clId="{D6377ADC-68EE-402C-9794-B85F2ED7D563}" dt="2018-12-19T17:13:47.107" v="9"/>
        <pc:sldMkLst>
          <pc:docMk/>
          <pc:sldMk cId="332354265" sldId="366"/>
        </pc:sldMkLst>
        <pc:spChg chg="mod">
          <ac:chgData name="Jan Fitzpatrick" userId="d1b284ec-d1dd-4765-b823-b34899491c26" providerId="ADAL" clId="{D6377ADC-68EE-402C-9794-B85F2ED7D563}" dt="2018-12-19T17:13:47.107" v="9"/>
          <ac:spMkLst>
            <pc:docMk/>
            <pc:sldMk cId="332354265" sldId="366"/>
            <ac:spMk id="7" creationId="{9C98043F-F327-469C-AFFD-8AE7F5773C62}"/>
          </ac:spMkLst>
        </pc:spChg>
        <pc:spChg chg="mod">
          <ac:chgData name="Jan Fitzpatrick" userId="d1b284ec-d1dd-4765-b823-b34899491c26" providerId="ADAL" clId="{D6377ADC-68EE-402C-9794-B85F2ED7D563}" dt="2018-12-19T17:13:18.115" v="8" actId="20577"/>
          <ac:spMkLst>
            <pc:docMk/>
            <pc:sldMk cId="332354265" sldId="366"/>
            <ac:spMk id="19" creationId="{5252A847-DE45-4FA3-A1F8-EEBEB845FF8E}"/>
          </ac:spMkLst>
        </pc:spChg>
      </pc:sldChg>
      <pc:sldChg chg="addSp modSp del">
        <pc:chgData name="Jan Fitzpatrick" userId="d1b284ec-d1dd-4765-b823-b34899491c26" providerId="ADAL" clId="{D6377ADC-68EE-402C-9794-B85F2ED7D563}" dt="2018-12-19T17:39:41.359" v="437" actId="2696"/>
        <pc:sldMkLst>
          <pc:docMk/>
          <pc:sldMk cId="11477533" sldId="370"/>
        </pc:sldMkLst>
        <pc:spChg chg="mod">
          <ac:chgData name="Jan Fitzpatrick" userId="d1b284ec-d1dd-4765-b823-b34899491c26" providerId="ADAL" clId="{D6377ADC-68EE-402C-9794-B85F2ED7D563}" dt="2018-12-19T17:13:47.107" v="9"/>
          <ac:spMkLst>
            <pc:docMk/>
            <pc:sldMk cId="11477533" sldId="370"/>
            <ac:spMk id="7" creationId="{B632E459-9B27-4467-B89C-78410207B713}"/>
          </ac:spMkLst>
        </pc:spChg>
        <pc:spChg chg="add">
          <ac:chgData name="Jan Fitzpatrick" userId="d1b284ec-d1dd-4765-b823-b34899491c26" providerId="ADAL" clId="{D6377ADC-68EE-402C-9794-B85F2ED7D563}" dt="2018-12-19T17:29:56.867" v="260"/>
          <ac:spMkLst>
            <pc:docMk/>
            <pc:sldMk cId="11477533" sldId="370"/>
            <ac:spMk id="9" creationId="{3F1F2B22-46CA-40A5-A7A3-C7AA1E963BAD}"/>
          </ac:spMkLst>
        </pc:spChg>
        <pc:spChg chg="mod">
          <ac:chgData name="Jan Fitzpatrick" userId="d1b284ec-d1dd-4765-b823-b34899491c26" providerId="ADAL" clId="{D6377ADC-68EE-402C-9794-B85F2ED7D563}" dt="2018-12-19T17:28:56.543" v="257" actId="20577"/>
          <ac:spMkLst>
            <pc:docMk/>
            <pc:sldMk cId="11477533" sldId="370"/>
            <ac:spMk id="19" creationId="{5252A847-DE45-4FA3-A1F8-EEBEB845FF8E}"/>
          </ac:spMkLst>
        </pc:spChg>
        <pc:graphicFrameChg chg="modGraphic">
          <ac:chgData name="Jan Fitzpatrick" userId="d1b284ec-d1dd-4765-b823-b34899491c26" providerId="ADAL" clId="{D6377ADC-68EE-402C-9794-B85F2ED7D563}" dt="2018-12-19T17:28:11.626" v="237" actId="207"/>
          <ac:graphicFrameMkLst>
            <pc:docMk/>
            <pc:sldMk cId="11477533" sldId="370"/>
            <ac:graphicFrameMk id="10" creationId="{9AB661C3-A6C3-4DD7-87CA-67904D775986}"/>
          </ac:graphicFrameMkLst>
        </pc:graphicFrameChg>
      </pc:sldChg>
      <pc:sldChg chg="modSp">
        <pc:chgData name="Jan Fitzpatrick" userId="d1b284ec-d1dd-4765-b823-b34899491c26" providerId="ADAL" clId="{D6377ADC-68EE-402C-9794-B85F2ED7D563}" dt="2018-12-19T17:46:13.299" v="529" actId="20577"/>
        <pc:sldMkLst>
          <pc:docMk/>
          <pc:sldMk cId="2974626957" sldId="371"/>
        </pc:sldMkLst>
        <pc:spChg chg="mod">
          <ac:chgData name="Jan Fitzpatrick" userId="d1b284ec-d1dd-4765-b823-b34899491c26" providerId="ADAL" clId="{D6377ADC-68EE-402C-9794-B85F2ED7D563}" dt="2018-12-19T17:13:47.107" v="9"/>
          <ac:spMkLst>
            <pc:docMk/>
            <pc:sldMk cId="2974626957" sldId="371"/>
            <ac:spMk id="7" creationId="{B632E459-9B27-4467-B89C-78410207B713}"/>
          </ac:spMkLst>
        </pc:spChg>
        <pc:spChg chg="mod">
          <ac:chgData name="Jan Fitzpatrick" userId="d1b284ec-d1dd-4765-b823-b34899491c26" providerId="ADAL" clId="{D6377ADC-68EE-402C-9794-B85F2ED7D563}" dt="2018-12-19T17:39:51.602" v="438" actId="255"/>
          <ac:spMkLst>
            <pc:docMk/>
            <pc:sldMk cId="2974626957" sldId="371"/>
            <ac:spMk id="19" creationId="{5252A847-DE45-4FA3-A1F8-EEBEB845FF8E}"/>
          </ac:spMkLst>
        </pc:spChg>
        <pc:graphicFrameChg chg="mod">
          <ac:chgData name="Jan Fitzpatrick" userId="d1b284ec-d1dd-4765-b823-b34899491c26" providerId="ADAL" clId="{D6377ADC-68EE-402C-9794-B85F2ED7D563}" dt="2018-12-19T17:40:57.651" v="473" actId="1076"/>
          <ac:graphicFrameMkLst>
            <pc:docMk/>
            <pc:sldMk cId="2974626957" sldId="371"/>
            <ac:graphicFrameMk id="6" creationId="{9A7DA896-4B76-4919-9A3C-AA29CB171359}"/>
          </ac:graphicFrameMkLst>
        </pc:graphicFrameChg>
        <pc:graphicFrameChg chg="mod modGraphic">
          <ac:chgData name="Jan Fitzpatrick" userId="d1b284ec-d1dd-4765-b823-b34899491c26" providerId="ADAL" clId="{D6377ADC-68EE-402C-9794-B85F2ED7D563}" dt="2018-12-19T17:44:03.469" v="493"/>
          <ac:graphicFrameMkLst>
            <pc:docMk/>
            <pc:sldMk cId="2974626957" sldId="371"/>
            <ac:graphicFrameMk id="9" creationId="{16494FF5-FE51-4BCD-9491-92FAA0DE0A17}"/>
          </ac:graphicFrameMkLst>
        </pc:graphicFrameChg>
        <pc:graphicFrameChg chg="modGraphic">
          <ac:chgData name="Jan Fitzpatrick" userId="d1b284ec-d1dd-4765-b823-b34899491c26" providerId="ADAL" clId="{D6377ADC-68EE-402C-9794-B85F2ED7D563}" dt="2018-12-19T17:45:55.966" v="525" actId="20577"/>
          <ac:graphicFrameMkLst>
            <pc:docMk/>
            <pc:sldMk cId="2974626957" sldId="371"/>
            <ac:graphicFrameMk id="10" creationId="{4315374E-A85E-4C7A-9AC5-0249E69921F5}"/>
          </ac:graphicFrameMkLst>
        </pc:graphicFrameChg>
        <pc:graphicFrameChg chg="mod modGraphic">
          <ac:chgData name="Jan Fitzpatrick" userId="d1b284ec-d1dd-4765-b823-b34899491c26" providerId="ADAL" clId="{D6377ADC-68EE-402C-9794-B85F2ED7D563}" dt="2018-12-19T17:46:13.299" v="529" actId="20577"/>
          <ac:graphicFrameMkLst>
            <pc:docMk/>
            <pc:sldMk cId="2974626957" sldId="371"/>
            <ac:graphicFrameMk id="11" creationId="{BACC4DCF-9883-4B52-BFEC-882875652E0C}"/>
          </ac:graphicFrameMkLst>
        </pc:graphicFrameChg>
      </pc:sldChg>
      <pc:sldChg chg="modSp del">
        <pc:chgData name="Jan Fitzpatrick" userId="d1b284ec-d1dd-4765-b823-b34899491c26" providerId="ADAL" clId="{D6377ADC-68EE-402C-9794-B85F2ED7D563}" dt="2018-12-19T17:57:35.322" v="866" actId="2696"/>
        <pc:sldMkLst>
          <pc:docMk/>
          <pc:sldMk cId="1908039441" sldId="372"/>
        </pc:sldMkLst>
        <pc:spChg chg="mod">
          <ac:chgData name="Jan Fitzpatrick" userId="d1b284ec-d1dd-4765-b823-b34899491c26" providerId="ADAL" clId="{D6377ADC-68EE-402C-9794-B85F2ED7D563}" dt="2018-12-19T17:13:47.107" v="9"/>
          <ac:spMkLst>
            <pc:docMk/>
            <pc:sldMk cId="1908039441" sldId="372"/>
            <ac:spMk id="7" creationId="{B632E459-9B27-4467-B89C-78410207B713}"/>
          </ac:spMkLst>
        </pc:spChg>
        <pc:spChg chg="mod">
          <ac:chgData name="Jan Fitzpatrick" userId="d1b284ec-d1dd-4765-b823-b34899491c26" providerId="ADAL" clId="{D6377ADC-68EE-402C-9794-B85F2ED7D563}" dt="2018-12-19T17:55:30.187" v="846" actId="6549"/>
          <ac:spMkLst>
            <pc:docMk/>
            <pc:sldMk cId="1908039441" sldId="372"/>
            <ac:spMk id="19" creationId="{5252A847-DE45-4FA3-A1F8-EEBEB845FF8E}"/>
          </ac:spMkLst>
        </pc:spChg>
        <pc:graphicFrameChg chg="mod modGraphic">
          <ac:chgData name="Jan Fitzpatrick" userId="d1b284ec-d1dd-4765-b823-b34899491c26" providerId="ADAL" clId="{D6377ADC-68EE-402C-9794-B85F2ED7D563}" dt="2018-12-19T17:51:43.348" v="766" actId="207"/>
          <ac:graphicFrameMkLst>
            <pc:docMk/>
            <pc:sldMk cId="1908039441" sldId="372"/>
            <ac:graphicFrameMk id="6" creationId="{34B5E2BA-12CB-4A7D-922A-D17606E83BC2}"/>
          </ac:graphicFrameMkLst>
        </pc:graphicFrameChg>
        <pc:graphicFrameChg chg="mod">
          <ac:chgData name="Jan Fitzpatrick" userId="d1b284ec-d1dd-4765-b823-b34899491c26" providerId="ADAL" clId="{D6377ADC-68EE-402C-9794-B85F2ED7D563}" dt="2018-12-19T17:47:58.377" v="575" actId="1035"/>
          <ac:graphicFrameMkLst>
            <pc:docMk/>
            <pc:sldMk cId="1908039441" sldId="372"/>
            <ac:graphicFrameMk id="9" creationId="{129FB9E9-93A3-43C7-A93D-F2EF85E9BB36}"/>
          </ac:graphicFrameMkLst>
        </pc:graphicFrameChg>
      </pc:sldChg>
      <pc:sldChg chg="modSp del">
        <pc:chgData name="Jan Fitzpatrick" userId="d1b284ec-d1dd-4765-b823-b34899491c26" providerId="ADAL" clId="{D6377ADC-68EE-402C-9794-B85F2ED7D563}" dt="2018-12-19T17:58:38.389" v="876" actId="2696"/>
        <pc:sldMkLst>
          <pc:docMk/>
          <pc:sldMk cId="1969956507" sldId="374"/>
        </pc:sldMkLst>
        <pc:spChg chg="mod">
          <ac:chgData name="Jan Fitzpatrick" userId="d1b284ec-d1dd-4765-b823-b34899491c26" providerId="ADAL" clId="{D6377ADC-68EE-402C-9794-B85F2ED7D563}" dt="2018-12-19T17:13:47.107" v="9"/>
          <ac:spMkLst>
            <pc:docMk/>
            <pc:sldMk cId="1969956507" sldId="374"/>
            <ac:spMk id="7" creationId="{B632E459-9B27-4467-B89C-78410207B713}"/>
          </ac:spMkLst>
        </pc:spChg>
      </pc:sldChg>
      <pc:sldChg chg="modSp">
        <pc:chgData name="Jan Fitzpatrick" userId="d1b284ec-d1dd-4765-b823-b34899491c26" providerId="ADAL" clId="{D6377ADC-68EE-402C-9794-B85F2ED7D563}" dt="2018-12-19T18:07:00.089" v="1107" actId="1582"/>
        <pc:sldMkLst>
          <pc:docMk/>
          <pc:sldMk cId="2751576374" sldId="375"/>
        </pc:sldMkLst>
        <pc:spChg chg="mod">
          <ac:chgData name="Jan Fitzpatrick" userId="d1b284ec-d1dd-4765-b823-b34899491c26" providerId="ADAL" clId="{D6377ADC-68EE-402C-9794-B85F2ED7D563}" dt="2018-12-19T17:13:47.107" v="9"/>
          <ac:spMkLst>
            <pc:docMk/>
            <pc:sldMk cId="2751576374" sldId="375"/>
            <ac:spMk id="7" creationId="{B632E459-9B27-4467-B89C-78410207B713}"/>
          </ac:spMkLst>
        </pc:spChg>
        <pc:spChg chg="mod">
          <ac:chgData name="Jan Fitzpatrick" userId="d1b284ec-d1dd-4765-b823-b34899491c26" providerId="ADAL" clId="{D6377ADC-68EE-402C-9794-B85F2ED7D563}" dt="2018-12-19T18:07:00.089" v="1107" actId="1582"/>
          <ac:spMkLst>
            <pc:docMk/>
            <pc:sldMk cId="2751576374" sldId="375"/>
            <ac:spMk id="10" creationId="{A740AFC9-DAA1-42C1-8994-C7953D5C8213}"/>
          </ac:spMkLst>
        </pc:spChg>
        <pc:spChg chg="mod">
          <ac:chgData name="Jan Fitzpatrick" userId="d1b284ec-d1dd-4765-b823-b34899491c26" providerId="ADAL" clId="{D6377ADC-68EE-402C-9794-B85F2ED7D563}" dt="2018-12-19T17:59:48.722" v="882" actId="255"/>
          <ac:spMkLst>
            <pc:docMk/>
            <pc:sldMk cId="2751576374" sldId="375"/>
            <ac:spMk id="19" creationId="{5252A847-DE45-4FA3-A1F8-EEBEB845FF8E}"/>
          </ac:spMkLst>
        </pc:spChg>
        <pc:graphicFrameChg chg="mod modGraphic">
          <ac:chgData name="Jan Fitzpatrick" userId="d1b284ec-d1dd-4765-b823-b34899491c26" providerId="ADAL" clId="{D6377ADC-68EE-402C-9794-B85F2ED7D563}" dt="2018-12-19T18:06:46.684" v="1106" actId="207"/>
          <ac:graphicFrameMkLst>
            <pc:docMk/>
            <pc:sldMk cId="2751576374" sldId="375"/>
            <ac:graphicFrameMk id="6" creationId="{F75615E8-B9AB-40E2-BC16-0D5726559350}"/>
          </ac:graphicFrameMkLst>
        </pc:graphicFrameChg>
        <pc:graphicFrameChg chg="mod modGraphic">
          <ac:chgData name="Jan Fitzpatrick" userId="d1b284ec-d1dd-4765-b823-b34899491c26" providerId="ADAL" clId="{D6377ADC-68EE-402C-9794-B85F2ED7D563}" dt="2018-12-19T18:06:18.281" v="1104" actId="207"/>
          <ac:graphicFrameMkLst>
            <pc:docMk/>
            <pc:sldMk cId="2751576374" sldId="375"/>
            <ac:graphicFrameMk id="9" creationId="{607CC7A8-2C72-4108-9DFD-52668EF37E8D}"/>
          </ac:graphicFrameMkLst>
        </pc:graphicFrameChg>
      </pc:sldChg>
      <pc:sldChg chg="modSp del">
        <pc:chgData name="Jan Fitzpatrick" userId="d1b284ec-d1dd-4765-b823-b34899491c26" providerId="ADAL" clId="{D6377ADC-68EE-402C-9794-B85F2ED7D563}" dt="2018-12-19T18:08:31.442" v="1142" actId="2696"/>
        <pc:sldMkLst>
          <pc:docMk/>
          <pc:sldMk cId="2959428907" sldId="376"/>
        </pc:sldMkLst>
        <pc:spChg chg="mod">
          <ac:chgData name="Jan Fitzpatrick" userId="d1b284ec-d1dd-4765-b823-b34899491c26" providerId="ADAL" clId="{D6377ADC-68EE-402C-9794-B85F2ED7D563}" dt="2018-12-19T17:13:47.107" v="9"/>
          <ac:spMkLst>
            <pc:docMk/>
            <pc:sldMk cId="2959428907" sldId="376"/>
            <ac:spMk id="7" creationId="{B632E459-9B27-4467-B89C-78410207B713}"/>
          </ac:spMkLst>
        </pc:spChg>
      </pc:sldChg>
      <pc:sldChg chg="modSp del">
        <pc:chgData name="Jan Fitzpatrick" userId="d1b284ec-d1dd-4765-b823-b34899491c26" providerId="ADAL" clId="{D6377ADC-68EE-402C-9794-B85F2ED7D563}" dt="2018-12-19T17:47:30.664" v="539" actId="2696"/>
        <pc:sldMkLst>
          <pc:docMk/>
          <pc:sldMk cId="4269009458" sldId="377"/>
        </pc:sldMkLst>
        <pc:spChg chg="mod">
          <ac:chgData name="Jan Fitzpatrick" userId="d1b284ec-d1dd-4765-b823-b34899491c26" providerId="ADAL" clId="{D6377ADC-68EE-402C-9794-B85F2ED7D563}" dt="2018-12-19T17:13:47.107" v="9"/>
          <ac:spMkLst>
            <pc:docMk/>
            <pc:sldMk cId="4269009458" sldId="377"/>
            <ac:spMk id="7" creationId="{B632E459-9B27-4467-B89C-78410207B713}"/>
          </ac:spMkLst>
        </pc:spChg>
      </pc:sldChg>
      <pc:sldChg chg="addSp delSp modSp">
        <pc:chgData name="Jan Fitzpatrick" userId="d1b284ec-d1dd-4765-b823-b34899491c26" providerId="ADAL" clId="{D6377ADC-68EE-402C-9794-B85F2ED7D563}" dt="2018-12-19T18:19:24.748" v="1362" actId="1076"/>
        <pc:sldMkLst>
          <pc:docMk/>
          <pc:sldMk cId="1745784577" sldId="378"/>
        </pc:sldMkLst>
        <pc:spChg chg="mod">
          <ac:chgData name="Jan Fitzpatrick" userId="d1b284ec-d1dd-4765-b823-b34899491c26" providerId="ADAL" clId="{D6377ADC-68EE-402C-9794-B85F2ED7D563}" dt="2018-12-19T17:13:47.107" v="9"/>
          <ac:spMkLst>
            <pc:docMk/>
            <pc:sldMk cId="1745784577" sldId="378"/>
            <ac:spMk id="7" creationId="{F2267ACB-233E-41BC-B01B-8F3DC45483E4}"/>
          </ac:spMkLst>
        </pc:spChg>
        <pc:spChg chg="add mod">
          <ac:chgData name="Jan Fitzpatrick" userId="d1b284ec-d1dd-4765-b823-b34899491c26" providerId="ADAL" clId="{D6377ADC-68EE-402C-9794-B85F2ED7D563}" dt="2018-12-19T18:19:15.436" v="1361" actId="1076"/>
          <ac:spMkLst>
            <pc:docMk/>
            <pc:sldMk cId="1745784577" sldId="378"/>
            <ac:spMk id="11" creationId="{D64FD589-8D30-481A-AD16-158D30161B4A}"/>
          </ac:spMkLst>
        </pc:spChg>
        <pc:spChg chg="add mod">
          <ac:chgData name="Jan Fitzpatrick" userId="d1b284ec-d1dd-4765-b823-b34899491c26" providerId="ADAL" clId="{D6377ADC-68EE-402C-9794-B85F2ED7D563}" dt="2018-12-19T18:19:24.748" v="1362" actId="1076"/>
          <ac:spMkLst>
            <pc:docMk/>
            <pc:sldMk cId="1745784577" sldId="378"/>
            <ac:spMk id="12" creationId="{6A926F9A-82EF-45AF-AE84-6AB56DF55685}"/>
          </ac:spMkLst>
        </pc:spChg>
        <pc:spChg chg="mod">
          <ac:chgData name="Jan Fitzpatrick" userId="d1b284ec-d1dd-4765-b823-b34899491c26" providerId="ADAL" clId="{D6377ADC-68EE-402C-9794-B85F2ED7D563}" dt="2018-12-19T18:19:09.464" v="1360" actId="255"/>
          <ac:spMkLst>
            <pc:docMk/>
            <pc:sldMk cId="1745784577" sldId="378"/>
            <ac:spMk id="19" creationId="{5252A847-DE45-4FA3-A1F8-EEBEB845FF8E}"/>
          </ac:spMkLst>
        </pc:spChg>
        <pc:graphicFrameChg chg="mod">
          <ac:chgData name="Jan Fitzpatrick" userId="d1b284ec-d1dd-4765-b823-b34899491c26" providerId="ADAL" clId="{D6377ADC-68EE-402C-9794-B85F2ED7D563}" dt="2018-12-19T18:09:35.902" v="1164"/>
          <ac:graphicFrameMkLst>
            <pc:docMk/>
            <pc:sldMk cId="1745784577" sldId="378"/>
            <ac:graphicFrameMk id="9" creationId="{F9BE1035-3239-4D9D-A197-F9D923A70BEF}"/>
          </ac:graphicFrameMkLst>
        </pc:graphicFrameChg>
        <pc:picChg chg="del">
          <ac:chgData name="Jan Fitzpatrick" userId="d1b284ec-d1dd-4765-b823-b34899491c26" providerId="ADAL" clId="{D6377ADC-68EE-402C-9794-B85F2ED7D563}" dt="2018-12-19T18:09:47.628" v="1165" actId="478"/>
          <ac:picMkLst>
            <pc:docMk/>
            <pc:sldMk cId="1745784577" sldId="378"/>
            <ac:picMk id="6" creationId="{68A3C5E7-6E74-4191-B87A-4AE79CE63B98}"/>
          </ac:picMkLst>
        </pc:picChg>
        <pc:picChg chg="add">
          <ac:chgData name="Jan Fitzpatrick" userId="d1b284ec-d1dd-4765-b823-b34899491c26" providerId="ADAL" clId="{D6377ADC-68EE-402C-9794-B85F2ED7D563}" dt="2018-12-19T18:09:54.908" v="1166"/>
          <ac:picMkLst>
            <pc:docMk/>
            <pc:sldMk cId="1745784577" sldId="378"/>
            <ac:picMk id="10" creationId="{305F7F0B-0D60-4ABE-89FE-A3D70ACB121F}"/>
          </ac:picMkLst>
        </pc:picChg>
      </pc:sldChg>
      <pc:sldChg chg="modSp">
        <pc:chgData name="Jan Fitzpatrick" userId="d1b284ec-d1dd-4765-b823-b34899491c26" providerId="ADAL" clId="{D6377ADC-68EE-402C-9794-B85F2ED7D563}" dt="2018-12-19T18:18:19.433" v="1356" actId="6549"/>
        <pc:sldMkLst>
          <pc:docMk/>
          <pc:sldMk cId="1657322250" sldId="379"/>
        </pc:sldMkLst>
        <pc:spChg chg="mod">
          <ac:chgData name="Jan Fitzpatrick" userId="d1b284ec-d1dd-4765-b823-b34899491c26" providerId="ADAL" clId="{D6377ADC-68EE-402C-9794-B85F2ED7D563}" dt="2018-12-19T17:13:47.107" v="9"/>
          <ac:spMkLst>
            <pc:docMk/>
            <pc:sldMk cId="1657322250" sldId="379"/>
            <ac:spMk id="7" creationId="{84B107DC-B90C-4A45-B422-BA8DE29C2552}"/>
          </ac:spMkLst>
        </pc:spChg>
        <pc:spChg chg="mod">
          <ac:chgData name="Jan Fitzpatrick" userId="d1b284ec-d1dd-4765-b823-b34899491c26" providerId="ADAL" clId="{D6377ADC-68EE-402C-9794-B85F2ED7D563}" dt="2018-12-19T18:17:42.565" v="1353" actId="1582"/>
          <ac:spMkLst>
            <pc:docMk/>
            <pc:sldMk cId="1657322250" sldId="379"/>
            <ac:spMk id="10" creationId="{3ACEF7C5-7E20-4636-99CF-2A38C9F0C295}"/>
          </ac:spMkLst>
        </pc:spChg>
        <pc:spChg chg="mod">
          <ac:chgData name="Jan Fitzpatrick" userId="d1b284ec-d1dd-4765-b823-b34899491c26" providerId="ADAL" clId="{D6377ADC-68EE-402C-9794-B85F2ED7D563}" dt="2018-12-19T18:18:19.433" v="1356" actId="6549"/>
          <ac:spMkLst>
            <pc:docMk/>
            <pc:sldMk cId="1657322250" sldId="379"/>
            <ac:spMk id="19" creationId="{5252A847-DE45-4FA3-A1F8-EEBEB845FF8E}"/>
          </ac:spMkLst>
        </pc:spChg>
        <pc:graphicFrameChg chg="modGraphic">
          <ac:chgData name="Jan Fitzpatrick" userId="d1b284ec-d1dd-4765-b823-b34899491c26" providerId="ADAL" clId="{D6377ADC-68EE-402C-9794-B85F2ED7D563}" dt="2018-12-19T18:17:53.053" v="1354" actId="207"/>
          <ac:graphicFrameMkLst>
            <pc:docMk/>
            <pc:sldMk cId="1657322250" sldId="379"/>
            <ac:graphicFrameMk id="9" creationId="{5FC2AB61-AB4F-4CA4-9151-0B3F21BD5D49}"/>
          </ac:graphicFrameMkLst>
        </pc:graphicFrameChg>
      </pc:sldChg>
      <pc:sldChg chg="modSp del">
        <pc:chgData name="Jan Fitzpatrick" userId="d1b284ec-d1dd-4765-b823-b34899491c26" providerId="ADAL" clId="{D6377ADC-68EE-402C-9794-B85F2ED7D563}" dt="2018-12-19T18:17:17.631" v="1350" actId="2696"/>
        <pc:sldMkLst>
          <pc:docMk/>
          <pc:sldMk cId="3839841943" sldId="380"/>
        </pc:sldMkLst>
        <pc:spChg chg="mod">
          <ac:chgData name="Jan Fitzpatrick" userId="d1b284ec-d1dd-4765-b823-b34899491c26" providerId="ADAL" clId="{D6377ADC-68EE-402C-9794-B85F2ED7D563}" dt="2018-12-19T17:13:47.107" v="9"/>
          <ac:spMkLst>
            <pc:docMk/>
            <pc:sldMk cId="3839841943" sldId="380"/>
            <ac:spMk id="7" creationId="{84B107DC-B90C-4A45-B422-BA8DE29C2552}"/>
          </ac:spMkLst>
        </pc:spChg>
      </pc:sldChg>
      <pc:sldChg chg="modSp del">
        <pc:chgData name="Jan Fitzpatrick" userId="d1b284ec-d1dd-4765-b823-b34899491c26" providerId="ADAL" clId="{D6377ADC-68EE-402C-9794-B85F2ED7D563}" dt="2018-12-19T18:18:35.299" v="1358" actId="2696"/>
        <pc:sldMkLst>
          <pc:docMk/>
          <pc:sldMk cId="966278895" sldId="381"/>
        </pc:sldMkLst>
        <pc:spChg chg="mod">
          <ac:chgData name="Jan Fitzpatrick" userId="d1b284ec-d1dd-4765-b823-b34899491c26" providerId="ADAL" clId="{D6377ADC-68EE-402C-9794-B85F2ED7D563}" dt="2018-12-19T17:13:47.107" v="9"/>
          <ac:spMkLst>
            <pc:docMk/>
            <pc:sldMk cId="966278895" sldId="381"/>
            <ac:spMk id="7" creationId="{84B107DC-B90C-4A45-B422-BA8DE29C2552}"/>
          </ac:spMkLst>
        </pc:spChg>
      </pc:sldChg>
      <pc:sldChg chg="modSp add">
        <pc:chgData name="Jan Fitzpatrick" userId="d1b284ec-d1dd-4765-b823-b34899491c26" providerId="ADAL" clId="{D6377ADC-68EE-402C-9794-B85F2ED7D563}" dt="2018-12-19T17:27:11.932" v="231" actId="255"/>
        <pc:sldMkLst>
          <pc:docMk/>
          <pc:sldMk cId="2752471254" sldId="382"/>
        </pc:sldMkLst>
        <pc:spChg chg="mod">
          <ac:chgData name="Jan Fitzpatrick" userId="d1b284ec-d1dd-4765-b823-b34899491c26" providerId="ADAL" clId="{D6377ADC-68EE-402C-9794-B85F2ED7D563}" dt="2018-12-19T17:27:11.932" v="231" actId="255"/>
          <ac:spMkLst>
            <pc:docMk/>
            <pc:sldMk cId="2752471254" sldId="382"/>
            <ac:spMk id="19" creationId="{5252A847-DE45-4FA3-A1F8-EEBEB845FF8E}"/>
          </ac:spMkLst>
        </pc:spChg>
        <pc:graphicFrameChg chg="mod">
          <ac:chgData name="Jan Fitzpatrick" userId="d1b284ec-d1dd-4765-b823-b34899491c26" providerId="ADAL" clId="{D6377ADC-68EE-402C-9794-B85F2ED7D563}" dt="2018-12-19T17:23:44.483" v="99"/>
          <ac:graphicFrameMkLst>
            <pc:docMk/>
            <pc:sldMk cId="2752471254" sldId="382"/>
            <ac:graphicFrameMk id="2" creationId="{71F2365E-5223-41BA-BEBD-9028FF2AD621}"/>
          </ac:graphicFrameMkLst>
        </pc:graphicFrameChg>
        <pc:graphicFrameChg chg="mod">
          <ac:chgData name="Jan Fitzpatrick" userId="d1b284ec-d1dd-4765-b823-b34899491c26" providerId="ADAL" clId="{D6377ADC-68EE-402C-9794-B85F2ED7D563}" dt="2018-12-19T17:19:57.891" v="57"/>
          <ac:graphicFrameMkLst>
            <pc:docMk/>
            <pc:sldMk cId="2752471254" sldId="382"/>
            <ac:graphicFrameMk id="9" creationId="{6A52FCCA-9C0F-418F-8272-25BE361B47DE}"/>
          </ac:graphicFrameMkLst>
        </pc:graphicFrameChg>
      </pc:sldChg>
      <pc:sldChg chg="modSp add">
        <pc:chgData name="Jan Fitzpatrick" userId="d1b284ec-d1dd-4765-b823-b34899491c26" providerId="ADAL" clId="{D6377ADC-68EE-402C-9794-B85F2ED7D563}" dt="2018-12-19T17:27:27.420" v="233" actId="255"/>
        <pc:sldMkLst>
          <pc:docMk/>
          <pc:sldMk cId="4089751029" sldId="383"/>
        </pc:sldMkLst>
        <pc:spChg chg="mod">
          <ac:chgData name="Jan Fitzpatrick" userId="d1b284ec-d1dd-4765-b823-b34899491c26" providerId="ADAL" clId="{D6377ADC-68EE-402C-9794-B85F2ED7D563}" dt="2018-12-19T17:27:27.420" v="233" actId="255"/>
          <ac:spMkLst>
            <pc:docMk/>
            <pc:sldMk cId="4089751029" sldId="383"/>
            <ac:spMk id="19" creationId="{5252A847-DE45-4FA3-A1F8-EEBEB845FF8E}"/>
          </ac:spMkLst>
        </pc:spChg>
        <pc:graphicFrameChg chg="modGraphic">
          <ac:chgData name="Jan Fitzpatrick" userId="d1b284ec-d1dd-4765-b823-b34899491c26" providerId="ADAL" clId="{D6377ADC-68EE-402C-9794-B85F2ED7D563}" dt="2018-12-19T17:26:12.165" v="161" actId="20577"/>
          <ac:graphicFrameMkLst>
            <pc:docMk/>
            <pc:sldMk cId="4089751029" sldId="383"/>
            <ac:graphicFrameMk id="2" creationId="{71F2365E-5223-41BA-BEBD-9028FF2AD621}"/>
          </ac:graphicFrameMkLst>
        </pc:graphicFrameChg>
        <pc:graphicFrameChg chg="mod modGraphic">
          <ac:chgData name="Jan Fitzpatrick" userId="d1b284ec-d1dd-4765-b823-b34899491c26" providerId="ADAL" clId="{D6377ADC-68EE-402C-9794-B85F2ED7D563}" dt="2018-12-19T17:25:17.415" v="133" actId="20577"/>
          <ac:graphicFrameMkLst>
            <pc:docMk/>
            <pc:sldMk cId="4089751029" sldId="383"/>
            <ac:graphicFrameMk id="9" creationId="{6A52FCCA-9C0F-418F-8272-25BE361B47DE}"/>
          </ac:graphicFrameMkLst>
        </pc:graphicFrameChg>
      </pc:sldChg>
      <pc:sldChg chg="addSp modSp add">
        <pc:chgData name="Jan Fitzpatrick" userId="d1b284ec-d1dd-4765-b823-b34899491c26" providerId="ADAL" clId="{D6377ADC-68EE-402C-9794-B85F2ED7D563}" dt="2018-12-19T17:39:31.092" v="436" actId="1037"/>
        <pc:sldMkLst>
          <pc:docMk/>
          <pc:sldMk cId="196596680" sldId="384"/>
        </pc:sldMkLst>
        <pc:spChg chg="add mod">
          <ac:chgData name="Jan Fitzpatrick" userId="d1b284ec-d1dd-4765-b823-b34899491c26" providerId="ADAL" clId="{D6377ADC-68EE-402C-9794-B85F2ED7D563}" dt="2018-12-19T17:39:31.092" v="436" actId="1037"/>
          <ac:spMkLst>
            <pc:docMk/>
            <pc:sldMk cId="196596680" sldId="384"/>
            <ac:spMk id="2" creationId="{B8007AEE-09A7-4EFB-8319-3EC5E3291C2D}"/>
          </ac:spMkLst>
        </pc:spChg>
        <pc:graphicFrameChg chg="modGraphic">
          <ac:chgData name="Jan Fitzpatrick" userId="d1b284ec-d1dd-4765-b823-b34899491c26" providerId="ADAL" clId="{D6377ADC-68EE-402C-9794-B85F2ED7D563}" dt="2018-12-19T17:39:01.931" v="425" actId="207"/>
          <ac:graphicFrameMkLst>
            <pc:docMk/>
            <pc:sldMk cId="196596680" sldId="384"/>
            <ac:graphicFrameMk id="10" creationId="{9AB661C3-A6C3-4DD7-87CA-67904D775986}"/>
          </ac:graphicFrameMkLst>
        </pc:graphicFrameChg>
      </pc:sldChg>
      <pc:sldChg chg="addSp modSp add">
        <pc:chgData name="Jan Fitzpatrick" userId="d1b284ec-d1dd-4765-b823-b34899491c26" providerId="ADAL" clId="{D6377ADC-68EE-402C-9794-B85F2ED7D563}" dt="2018-12-19T17:47:14.380" v="538"/>
        <pc:sldMkLst>
          <pc:docMk/>
          <pc:sldMk cId="1307081777" sldId="385"/>
        </pc:sldMkLst>
        <pc:graphicFrameChg chg="mod modGraphic">
          <ac:chgData name="Jan Fitzpatrick" userId="d1b284ec-d1dd-4765-b823-b34899491c26" providerId="ADAL" clId="{D6377ADC-68EE-402C-9794-B85F2ED7D563}" dt="2018-12-19T17:47:14.380" v="538"/>
          <ac:graphicFrameMkLst>
            <pc:docMk/>
            <pc:sldMk cId="1307081777" sldId="385"/>
            <ac:graphicFrameMk id="11" creationId="{BACC4DCF-9883-4B52-BFEC-882875652E0C}"/>
          </ac:graphicFrameMkLst>
        </pc:graphicFrameChg>
        <pc:cxnChg chg="add mod">
          <ac:chgData name="Jan Fitzpatrick" userId="d1b284ec-d1dd-4765-b823-b34899491c26" providerId="ADAL" clId="{D6377ADC-68EE-402C-9794-B85F2ED7D563}" dt="2018-12-19T17:46:46.864" v="533" actId="1582"/>
          <ac:cxnSpMkLst>
            <pc:docMk/>
            <pc:sldMk cId="1307081777" sldId="385"/>
            <ac:cxnSpMk id="3" creationId="{0A8455AD-2326-47C0-AD44-DB8DC3717005}"/>
          </ac:cxnSpMkLst>
        </pc:cxnChg>
      </pc:sldChg>
      <pc:sldChg chg="addSp delSp modSp add del">
        <pc:chgData name="Jan Fitzpatrick" userId="d1b284ec-d1dd-4765-b823-b34899491c26" providerId="ADAL" clId="{D6377ADC-68EE-402C-9794-B85F2ED7D563}" dt="2018-12-19T17:55:04.732" v="844" actId="2696"/>
        <pc:sldMkLst>
          <pc:docMk/>
          <pc:sldMk cId="613119127" sldId="386"/>
        </pc:sldMkLst>
        <pc:spChg chg="add del">
          <ac:chgData name="Jan Fitzpatrick" userId="d1b284ec-d1dd-4765-b823-b34899491c26" providerId="ADAL" clId="{D6377ADC-68EE-402C-9794-B85F2ED7D563}" dt="2018-12-19T17:53:21.128" v="805"/>
          <ac:spMkLst>
            <pc:docMk/>
            <pc:sldMk cId="613119127" sldId="386"/>
            <ac:spMk id="2" creationId="{07047CAE-C89E-4FD0-B667-88D97DEF15C6}"/>
          </ac:spMkLst>
        </pc:spChg>
        <pc:spChg chg="mod">
          <ac:chgData name="Jan Fitzpatrick" userId="d1b284ec-d1dd-4765-b823-b34899491c26" providerId="ADAL" clId="{D6377ADC-68EE-402C-9794-B85F2ED7D563}" dt="2018-12-19T17:53:07.032" v="803" actId="6549"/>
          <ac:spMkLst>
            <pc:docMk/>
            <pc:sldMk cId="613119127" sldId="386"/>
            <ac:spMk id="19" creationId="{5252A847-DE45-4FA3-A1F8-EEBEB845FF8E}"/>
          </ac:spMkLst>
        </pc:spChg>
      </pc:sldChg>
      <pc:sldChg chg="modSp add">
        <pc:chgData name="Jan Fitzpatrick" userId="d1b284ec-d1dd-4765-b823-b34899491c26" providerId="ADAL" clId="{D6377ADC-68EE-402C-9794-B85F2ED7D563}" dt="2018-12-19T17:58:23.255" v="875" actId="6549"/>
        <pc:sldMkLst>
          <pc:docMk/>
          <pc:sldMk cId="2147048917" sldId="386"/>
        </pc:sldMkLst>
        <pc:spChg chg="mod">
          <ac:chgData name="Jan Fitzpatrick" userId="d1b284ec-d1dd-4765-b823-b34899491c26" providerId="ADAL" clId="{D6377ADC-68EE-402C-9794-B85F2ED7D563}" dt="2018-12-19T17:58:23.255" v="875" actId="6549"/>
          <ac:spMkLst>
            <pc:docMk/>
            <pc:sldMk cId="2147048917" sldId="386"/>
            <ac:spMk id="19" creationId="{5252A847-DE45-4FA3-A1F8-EEBEB845FF8E}"/>
          </ac:spMkLst>
        </pc:spChg>
        <pc:graphicFrameChg chg="mod modGraphic">
          <ac:chgData name="Jan Fitzpatrick" userId="d1b284ec-d1dd-4765-b823-b34899491c26" providerId="ADAL" clId="{D6377ADC-68EE-402C-9794-B85F2ED7D563}" dt="2018-12-19T17:57:49.997" v="869" actId="207"/>
          <ac:graphicFrameMkLst>
            <pc:docMk/>
            <pc:sldMk cId="2147048917" sldId="386"/>
            <ac:graphicFrameMk id="6" creationId="{34B5E2BA-12CB-4A7D-922A-D17606E83BC2}"/>
          </ac:graphicFrameMkLst>
        </pc:graphicFrameChg>
      </pc:sldChg>
      <pc:sldChg chg="modSp add">
        <pc:chgData name="Jan Fitzpatrick" userId="d1b284ec-d1dd-4765-b823-b34899491c26" providerId="ADAL" clId="{D6377ADC-68EE-402C-9794-B85F2ED7D563}" dt="2018-12-19T17:58:09.020" v="874" actId="20577"/>
        <pc:sldMkLst>
          <pc:docMk/>
          <pc:sldMk cId="3169643413" sldId="387"/>
        </pc:sldMkLst>
        <pc:spChg chg="mod">
          <ac:chgData name="Jan Fitzpatrick" userId="d1b284ec-d1dd-4765-b823-b34899491c26" providerId="ADAL" clId="{D6377ADC-68EE-402C-9794-B85F2ED7D563}" dt="2018-12-19T17:58:09.020" v="874" actId="20577"/>
          <ac:spMkLst>
            <pc:docMk/>
            <pc:sldMk cId="3169643413" sldId="387"/>
            <ac:spMk id="19" creationId="{5252A847-DE45-4FA3-A1F8-EEBEB845FF8E}"/>
          </ac:spMkLst>
        </pc:spChg>
      </pc:sldChg>
      <pc:sldChg chg="modSp add">
        <pc:chgData name="Jan Fitzpatrick" userId="d1b284ec-d1dd-4765-b823-b34899491c26" providerId="ADAL" clId="{D6377ADC-68EE-402C-9794-B85F2ED7D563}" dt="2018-12-19T18:08:19.546" v="1141" actId="208"/>
        <pc:sldMkLst>
          <pc:docMk/>
          <pc:sldMk cId="2691054870" sldId="388"/>
        </pc:sldMkLst>
        <pc:spChg chg="mod">
          <ac:chgData name="Jan Fitzpatrick" userId="d1b284ec-d1dd-4765-b823-b34899491c26" providerId="ADAL" clId="{D6377ADC-68EE-402C-9794-B85F2ED7D563}" dt="2018-12-19T18:08:19.546" v="1141" actId="208"/>
          <ac:spMkLst>
            <pc:docMk/>
            <pc:sldMk cId="2691054870" sldId="388"/>
            <ac:spMk id="10" creationId="{A740AFC9-DAA1-42C1-8994-C7953D5C8213}"/>
          </ac:spMkLst>
        </pc:spChg>
        <pc:spChg chg="mod">
          <ac:chgData name="Jan Fitzpatrick" userId="d1b284ec-d1dd-4765-b823-b34899491c26" providerId="ADAL" clId="{D6377ADC-68EE-402C-9794-B85F2ED7D563}" dt="2018-12-19T18:08:01.682" v="1139" actId="20577"/>
          <ac:spMkLst>
            <pc:docMk/>
            <pc:sldMk cId="2691054870" sldId="388"/>
            <ac:spMk id="19" creationId="{5252A847-DE45-4FA3-A1F8-EEBEB845FF8E}"/>
          </ac:spMkLst>
        </pc:spChg>
      </pc:sldChg>
      <pc:sldChg chg="modSp add">
        <pc:chgData name="Jan Fitzpatrick" userId="d1b284ec-d1dd-4765-b823-b34899491c26" providerId="ADAL" clId="{D6377ADC-68EE-402C-9794-B85F2ED7D563}" dt="2018-12-19T18:17:01.916" v="1348" actId="255"/>
        <pc:sldMkLst>
          <pc:docMk/>
          <pc:sldMk cId="1177697981" sldId="389"/>
        </pc:sldMkLst>
        <pc:spChg chg="mod">
          <ac:chgData name="Jan Fitzpatrick" userId="d1b284ec-d1dd-4765-b823-b34899491c26" providerId="ADAL" clId="{D6377ADC-68EE-402C-9794-B85F2ED7D563}" dt="2018-12-19T18:17:01.916" v="1348" actId="255"/>
          <ac:spMkLst>
            <pc:docMk/>
            <pc:sldMk cId="1177697981" sldId="389"/>
            <ac:spMk id="19" creationId="{5252A847-DE45-4FA3-A1F8-EEBEB845FF8E}"/>
          </ac:spMkLst>
        </pc:spChg>
      </pc:sldChg>
      <pc:sldChg chg="modSp add">
        <pc:chgData name="Jan Fitzpatrick" userId="d1b284ec-d1dd-4765-b823-b34899491c26" providerId="ADAL" clId="{D6377ADC-68EE-402C-9794-B85F2ED7D563}" dt="2018-12-19T18:18:29.268" v="1357" actId="20577"/>
        <pc:sldMkLst>
          <pc:docMk/>
          <pc:sldMk cId="550497303" sldId="390"/>
        </pc:sldMkLst>
        <pc:spChg chg="mod">
          <ac:chgData name="Jan Fitzpatrick" userId="d1b284ec-d1dd-4765-b823-b34899491c26" providerId="ADAL" clId="{D6377ADC-68EE-402C-9794-B85F2ED7D563}" dt="2018-12-19T18:18:29.268" v="1357" actId="20577"/>
          <ac:spMkLst>
            <pc:docMk/>
            <pc:sldMk cId="550497303" sldId="390"/>
            <ac:spMk id="19" creationId="{5252A847-DE45-4FA3-A1F8-EEBEB845FF8E}"/>
          </ac:spMkLst>
        </pc:spChg>
      </pc:sldChg>
    </pc:docChg>
  </pc:docChgLst>
  <pc:docChgLst>
    <pc:chgData name="Rachael Green" userId="89c6f63e-7657-4ad0-8dd4-6f0c32cf62df" providerId="ADAL" clId="{171A2C8D-FF2E-4A2A-A7B9-D940DDFEDFDB}"/>
    <pc:docChg chg="undo redo custSel addSld delSld modSld">
      <pc:chgData name="Rachael Green" userId="89c6f63e-7657-4ad0-8dd4-6f0c32cf62df" providerId="ADAL" clId="{171A2C8D-FF2E-4A2A-A7B9-D940DDFEDFDB}" dt="2020-01-18T15:14:35.542" v="1592" actId="313"/>
      <pc:docMkLst>
        <pc:docMk/>
      </pc:docMkLst>
      <pc:sldChg chg="modSp">
        <pc:chgData name="Rachael Green" userId="89c6f63e-7657-4ad0-8dd4-6f0c32cf62df" providerId="ADAL" clId="{171A2C8D-FF2E-4A2A-A7B9-D940DDFEDFDB}" dt="2020-01-17T10:32:41.622" v="3" actId="403"/>
        <pc:sldMkLst>
          <pc:docMk/>
          <pc:sldMk cId="2637481266" sldId="256"/>
        </pc:sldMkLst>
        <pc:spChg chg="mod">
          <ac:chgData name="Rachael Green" userId="89c6f63e-7657-4ad0-8dd4-6f0c32cf62df" providerId="ADAL" clId="{171A2C8D-FF2E-4A2A-A7B9-D940DDFEDFDB}" dt="2020-01-17T10:32:41.622" v="3" actId="403"/>
          <ac:spMkLst>
            <pc:docMk/>
            <pc:sldMk cId="2637481266" sldId="256"/>
            <ac:spMk id="19" creationId="{5252A847-DE45-4FA3-A1F8-EEBEB845FF8E}"/>
          </ac:spMkLst>
        </pc:spChg>
      </pc:sldChg>
      <pc:sldChg chg="addSp delSp modSp">
        <pc:chgData name="Rachael Green" userId="89c6f63e-7657-4ad0-8dd4-6f0c32cf62df" providerId="ADAL" clId="{171A2C8D-FF2E-4A2A-A7B9-D940DDFEDFDB}" dt="2020-01-17T10:42:05.516" v="279" actId="12788"/>
        <pc:sldMkLst>
          <pc:docMk/>
          <pc:sldMk cId="36917022" sldId="360"/>
        </pc:sldMkLst>
        <pc:spChg chg="del">
          <ac:chgData name="Rachael Green" userId="89c6f63e-7657-4ad0-8dd4-6f0c32cf62df" providerId="ADAL" clId="{171A2C8D-FF2E-4A2A-A7B9-D940DDFEDFDB}" dt="2020-01-17T10:41:59.236" v="277" actId="478"/>
          <ac:spMkLst>
            <pc:docMk/>
            <pc:sldMk cId="36917022" sldId="360"/>
            <ac:spMk id="9" creationId="{9F2379AE-2074-4663-9E1D-8F10156045DB}"/>
          </ac:spMkLst>
        </pc:spChg>
        <pc:spChg chg="add del mod">
          <ac:chgData name="Rachael Green" userId="89c6f63e-7657-4ad0-8dd4-6f0c32cf62df" providerId="ADAL" clId="{171A2C8D-FF2E-4A2A-A7B9-D940DDFEDFDB}" dt="2020-01-17T10:40:34.321" v="212" actId="120"/>
          <ac:spMkLst>
            <pc:docMk/>
            <pc:sldMk cId="36917022" sldId="360"/>
            <ac:spMk id="19" creationId="{5252A847-DE45-4FA3-A1F8-EEBEB845FF8E}"/>
          </ac:spMkLst>
        </pc:spChg>
        <pc:graphicFrameChg chg="mod modGraphic">
          <ac:chgData name="Rachael Green" userId="89c6f63e-7657-4ad0-8dd4-6f0c32cf62df" providerId="ADAL" clId="{171A2C8D-FF2E-4A2A-A7B9-D940DDFEDFDB}" dt="2020-01-17T10:42:05.516" v="279" actId="12788"/>
          <ac:graphicFrameMkLst>
            <pc:docMk/>
            <pc:sldMk cId="36917022" sldId="360"/>
            <ac:graphicFrameMk id="6" creationId="{66635B27-6231-44D2-9E36-1DCD348F27D5}"/>
          </ac:graphicFrameMkLst>
        </pc:graphicFrameChg>
        <pc:graphicFrameChg chg="mod modGraphic">
          <ac:chgData name="Rachael Green" userId="89c6f63e-7657-4ad0-8dd4-6f0c32cf62df" providerId="ADAL" clId="{171A2C8D-FF2E-4A2A-A7B9-D940DDFEDFDB}" dt="2020-01-17T10:42:02.745" v="278" actId="12788"/>
          <ac:graphicFrameMkLst>
            <pc:docMk/>
            <pc:sldMk cId="36917022" sldId="360"/>
            <ac:graphicFrameMk id="10" creationId="{9AB661C3-A6C3-4DD7-87CA-67904D775986}"/>
          </ac:graphicFrameMkLst>
        </pc:graphicFrameChg>
      </pc:sldChg>
      <pc:sldChg chg="modSp">
        <pc:chgData name="Rachael Green" userId="89c6f63e-7657-4ad0-8dd4-6f0c32cf62df" providerId="ADAL" clId="{171A2C8D-FF2E-4A2A-A7B9-D940DDFEDFDB}" dt="2020-01-17T10:33:11.721" v="8" actId="255"/>
        <pc:sldMkLst>
          <pc:docMk/>
          <pc:sldMk cId="332354265" sldId="366"/>
        </pc:sldMkLst>
        <pc:spChg chg="mod">
          <ac:chgData name="Rachael Green" userId="89c6f63e-7657-4ad0-8dd4-6f0c32cf62df" providerId="ADAL" clId="{171A2C8D-FF2E-4A2A-A7B9-D940DDFEDFDB}" dt="2020-01-17T10:33:11.721" v="8" actId="255"/>
          <ac:spMkLst>
            <pc:docMk/>
            <pc:sldMk cId="332354265" sldId="366"/>
            <ac:spMk id="19" creationId="{5252A847-DE45-4FA3-A1F8-EEBEB845FF8E}"/>
          </ac:spMkLst>
        </pc:spChg>
      </pc:sldChg>
      <pc:sldChg chg="addSp delSp modSp">
        <pc:chgData name="Rachael Green" userId="89c6f63e-7657-4ad0-8dd4-6f0c32cf62df" providerId="ADAL" clId="{171A2C8D-FF2E-4A2A-A7B9-D940DDFEDFDB}" dt="2020-01-18T15:14:34.659" v="1588" actId="313"/>
        <pc:sldMkLst>
          <pc:docMk/>
          <pc:sldMk cId="2974626957" sldId="371"/>
        </pc:sldMkLst>
        <pc:spChg chg="mod">
          <ac:chgData name="Rachael Green" userId="89c6f63e-7657-4ad0-8dd4-6f0c32cf62df" providerId="ADAL" clId="{171A2C8D-FF2E-4A2A-A7B9-D940DDFEDFDB}" dt="2020-01-17T10:47:00.169" v="518" actId="554"/>
          <ac:spMkLst>
            <pc:docMk/>
            <pc:sldMk cId="2974626957" sldId="371"/>
            <ac:spMk id="12" creationId="{869D93D0-0DA8-45B4-8546-E59678046268}"/>
          </ac:spMkLst>
        </pc:spChg>
        <pc:spChg chg="mod">
          <ac:chgData name="Rachael Green" userId="89c6f63e-7657-4ad0-8dd4-6f0c32cf62df" providerId="ADAL" clId="{171A2C8D-FF2E-4A2A-A7B9-D940DDFEDFDB}" dt="2020-01-17T10:47:34.794" v="528" actId="554"/>
          <ac:spMkLst>
            <pc:docMk/>
            <pc:sldMk cId="2974626957" sldId="371"/>
            <ac:spMk id="13" creationId="{8C25C09B-A66E-4E56-B98A-7D1F833FC504}"/>
          </ac:spMkLst>
        </pc:spChg>
        <pc:spChg chg="del">
          <ac:chgData name="Rachael Green" userId="89c6f63e-7657-4ad0-8dd4-6f0c32cf62df" providerId="ADAL" clId="{171A2C8D-FF2E-4A2A-A7B9-D940DDFEDFDB}" dt="2020-01-18T15:07:30.031" v="1504" actId="478"/>
          <ac:spMkLst>
            <pc:docMk/>
            <pc:sldMk cId="2974626957" sldId="371"/>
            <ac:spMk id="14" creationId="{0427115D-481A-4244-BB90-F4DA2F2224CF}"/>
          </ac:spMkLst>
        </pc:spChg>
        <pc:spChg chg="add mod">
          <ac:chgData name="Rachael Green" userId="89c6f63e-7657-4ad0-8dd4-6f0c32cf62df" providerId="ADAL" clId="{171A2C8D-FF2E-4A2A-A7B9-D940DDFEDFDB}" dt="2020-01-17T10:47:51.685" v="530" actId="552"/>
          <ac:spMkLst>
            <pc:docMk/>
            <pc:sldMk cId="2974626957" sldId="371"/>
            <ac:spMk id="15" creationId="{239938A7-DDEC-4E4D-A0DE-93614DD10CDA}"/>
          </ac:spMkLst>
        </pc:spChg>
        <pc:spChg chg="add mod">
          <ac:chgData name="Rachael Green" userId="89c6f63e-7657-4ad0-8dd4-6f0c32cf62df" providerId="ADAL" clId="{171A2C8D-FF2E-4A2A-A7B9-D940DDFEDFDB}" dt="2020-01-17T10:47:51.685" v="530" actId="552"/>
          <ac:spMkLst>
            <pc:docMk/>
            <pc:sldMk cId="2974626957" sldId="371"/>
            <ac:spMk id="16" creationId="{12833B5F-F66F-4AC7-956A-E6E5B3ED4A12}"/>
          </ac:spMkLst>
        </pc:spChg>
        <pc:spChg chg="mod">
          <ac:chgData name="Rachael Green" userId="89c6f63e-7657-4ad0-8dd4-6f0c32cf62df" providerId="ADAL" clId="{171A2C8D-FF2E-4A2A-A7B9-D940DDFEDFDB}" dt="2020-01-18T15:14:34.659" v="1588" actId="313"/>
          <ac:spMkLst>
            <pc:docMk/>
            <pc:sldMk cId="2974626957" sldId="371"/>
            <ac:spMk id="19" creationId="{5252A847-DE45-4FA3-A1F8-EEBEB845FF8E}"/>
          </ac:spMkLst>
        </pc:spChg>
        <pc:graphicFrameChg chg="del">
          <ac:chgData name="Rachael Green" userId="89c6f63e-7657-4ad0-8dd4-6f0c32cf62df" providerId="ADAL" clId="{171A2C8D-FF2E-4A2A-A7B9-D940DDFEDFDB}" dt="2020-01-17T10:43:33.447" v="301" actId="478"/>
          <ac:graphicFrameMkLst>
            <pc:docMk/>
            <pc:sldMk cId="2974626957" sldId="371"/>
            <ac:graphicFrameMk id="6" creationId="{9A7DA896-4B76-4919-9A3C-AA29CB171359}"/>
          </ac:graphicFrameMkLst>
        </pc:graphicFrameChg>
        <pc:graphicFrameChg chg="mod">
          <ac:chgData name="Rachael Green" userId="89c6f63e-7657-4ad0-8dd4-6f0c32cf62df" providerId="ADAL" clId="{171A2C8D-FF2E-4A2A-A7B9-D940DDFEDFDB}" dt="2020-01-17T10:45:52.598" v="451" actId="1035"/>
          <ac:graphicFrameMkLst>
            <pc:docMk/>
            <pc:sldMk cId="2974626957" sldId="371"/>
            <ac:graphicFrameMk id="9" creationId="{16494FF5-FE51-4BCD-9491-92FAA0DE0A17}"/>
          </ac:graphicFrameMkLst>
        </pc:graphicFrameChg>
        <pc:graphicFrameChg chg="del mod modGraphic">
          <ac:chgData name="Rachael Green" userId="89c6f63e-7657-4ad0-8dd4-6f0c32cf62df" providerId="ADAL" clId="{171A2C8D-FF2E-4A2A-A7B9-D940DDFEDFDB}" dt="2020-01-17T10:47:38.788" v="529" actId="478"/>
          <ac:graphicFrameMkLst>
            <pc:docMk/>
            <pc:sldMk cId="2974626957" sldId="371"/>
            <ac:graphicFrameMk id="10" creationId="{4315374E-A85E-4C7A-9AC5-0249E69921F5}"/>
          </ac:graphicFrameMkLst>
        </pc:graphicFrameChg>
        <pc:graphicFrameChg chg="del mod modGraphic">
          <ac:chgData name="Rachael Green" userId="89c6f63e-7657-4ad0-8dd4-6f0c32cf62df" providerId="ADAL" clId="{171A2C8D-FF2E-4A2A-A7B9-D940DDFEDFDB}" dt="2020-01-17T10:47:28.027" v="527" actId="478"/>
          <ac:graphicFrameMkLst>
            <pc:docMk/>
            <pc:sldMk cId="2974626957" sldId="371"/>
            <ac:graphicFrameMk id="11" creationId="{BACC4DCF-9883-4B52-BFEC-882875652E0C}"/>
          </ac:graphicFrameMkLst>
        </pc:graphicFrameChg>
      </pc:sldChg>
      <pc:sldChg chg="addSp delSp modSp">
        <pc:chgData name="Rachael Green" userId="89c6f63e-7657-4ad0-8dd4-6f0c32cf62df" providerId="ADAL" clId="{171A2C8D-FF2E-4A2A-A7B9-D940DDFEDFDB}" dt="2020-01-17T10:58:46.260" v="791" actId="478"/>
        <pc:sldMkLst>
          <pc:docMk/>
          <pc:sldMk cId="2751576374" sldId="375"/>
        </pc:sldMkLst>
        <pc:spChg chg="mod">
          <ac:chgData name="Rachael Green" userId="89c6f63e-7657-4ad0-8dd4-6f0c32cf62df" providerId="ADAL" clId="{171A2C8D-FF2E-4A2A-A7B9-D940DDFEDFDB}" dt="2020-01-17T10:55:43.247" v="748" actId="408"/>
          <ac:spMkLst>
            <pc:docMk/>
            <pc:sldMk cId="2751576374" sldId="375"/>
            <ac:spMk id="10" creationId="{A740AFC9-DAA1-42C1-8994-C7953D5C8213}"/>
          </ac:spMkLst>
        </pc:spChg>
        <pc:spChg chg="mod">
          <ac:chgData name="Rachael Green" userId="89c6f63e-7657-4ad0-8dd4-6f0c32cf62df" providerId="ADAL" clId="{171A2C8D-FF2E-4A2A-A7B9-D940DDFEDFDB}" dt="2020-01-17T10:55:01.935" v="691" actId="120"/>
          <ac:spMkLst>
            <pc:docMk/>
            <pc:sldMk cId="2751576374" sldId="375"/>
            <ac:spMk id="19" creationId="{5252A847-DE45-4FA3-A1F8-EEBEB845FF8E}"/>
          </ac:spMkLst>
        </pc:spChg>
        <pc:graphicFrameChg chg="mod modGraphic">
          <ac:chgData name="Rachael Green" userId="89c6f63e-7657-4ad0-8dd4-6f0c32cf62df" providerId="ADAL" clId="{171A2C8D-FF2E-4A2A-A7B9-D940DDFEDFDB}" dt="2020-01-17T10:56:24.632" v="755"/>
          <ac:graphicFrameMkLst>
            <pc:docMk/>
            <pc:sldMk cId="2751576374" sldId="375"/>
            <ac:graphicFrameMk id="6" creationId="{F75615E8-B9AB-40E2-BC16-0D5726559350}"/>
          </ac:graphicFrameMkLst>
        </pc:graphicFrameChg>
        <pc:graphicFrameChg chg="add del mod">
          <ac:chgData name="Rachael Green" userId="89c6f63e-7657-4ad0-8dd4-6f0c32cf62df" providerId="ADAL" clId="{171A2C8D-FF2E-4A2A-A7B9-D940DDFEDFDB}" dt="2020-01-17T10:58:46.260" v="791" actId="478"/>
          <ac:graphicFrameMkLst>
            <pc:docMk/>
            <pc:sldMk cId="2751576374" sldId="375"/>
            <ac:graphicFrameMk id="9" creationId="{607CC7A8-2C72-4108-9DFD-52668EF37E8D}"/>
          </ac:graphicFrameMkLst>
        </pc:graphicFrameChg>
        <pc:graphicFrameChg chg="add del mod modGraphic">
          <ac:chgData name="Rachael Green" userId="89c6f63e-7657-4ad0-8dd4-6f0c32cf62df" providerId="ADAL" clId="{171A2C8D-FF2E-4A2A-A7B9-D940DDFEDFDB}" dt="2020-01-17T10:57:32.967" v="770"/>
          <ac:graphicFrameMkLst>
            <pc:docMk/>
            <pc:sldMk cId="2751576374" sldId="375"/>
            <ac:graphicFrameMk id="11" creationId="{AA4E2596-7969-4329-902F-F38D55D5AADE}"/>
          </ac:graphicFrameMkLst>
        </pc:graphicFrameChg>
        <pc:graphicFrameChg chg="add del">
          <ac:chgData name="Rachael Green" userId="89c6f63e-7657-4ad0-8dd4-6f0c32cf62df" providerId="ADAL" clId="{171A2C8D-FF2E-4A2A-A7B9-D940DDFEDFDB}" dt="2020-01-17T10:57:30.339" v="767"/>
          <ac:graphicFrameMkLst>
            <pc:docMk/>
            <pc:sldMk cId="2751576374" sldId="375"/>
            <ac:graphicFrameMk id="12" creationId="{7A0A8B2D-D574-408E-8073-ABED9DB71A1F}"/>
          </ac:graphicFrameMkLst>
        </pc:graphicFrameChg>
        <pc:graphicFrameChg chg="add mod modGraphic">
          <ac:chgData name="Rachael Green" userId="89c6f63e-7657-4ad0-8dd4-6f0c32cf62df" providerId="ADAL" clId="{171A2C8D-FF2E-4A2A-A7B9-D940DDFEDFDB}" dt="2020-01-17T10:58:43.860" v="790"/>
          <ac:graphicFrameMkLst>
            <pc:docMk/>
            <pc:sldMk cId="2751576374" sldId="375"/>
            <ac:graphicFrameMk id="13" creationId="{9DEFF212-10FE-4257-8858-EFF0BA70C28F}"/>
          </ac:graphicFrameMkLst>
        </pc:graphicFrameChg>
      </pc:sldChg>
      <pc:sldChg chg="addSp modSp">
        <pc:chgData name="Rachael Green" userId="89c6f63e-7657-4ad0-8dd4-6f0c32cf62df" providerId="ADAL" clId="{171A2C8D-FF2E-4A2A-A7B9-D940DDFEDFDB}" dt="2020-01-18T15:10:39.061" v="1531" actId="572"/>
        <pc:sldMkLst>
          <pc:docMk/>
          <pc:sldMk cId="2752471254" sldId="382"/>
        </pc:sldMkLst>
        <pc:spChg chg="add mod">
          <ac:chgData name="Rachael Green" userId="89c6f63e-7657-4ad0-8dd4-6f0c32cf62df" providerId="ADAL" clId="{171A2C8D-FF2E-4A2A-A7B9-D940DDFEDFDB}" dt="2020-01-17T10:39:37.731" v="204" actId="14100"/>
          <ac:spMkLst>
            <pc:docMk/>
            <pc:sldMk cId="2752471254" sldId="382"/>
            <ac:spMk id="10" creationId="{B2BBCCEA-2CA4-43BF-8270-140072F3DA94}"/>
          </ac:spMkLst>
        </pc:spChg>
        <pc:spChg chg="add mod">
          <ac:chgData name="Rachael Green" userId="89c6f63e-7657-4ad0-8dd4-6f0c32cf62df" providerId="ADAL" clId="{171A2C8D-FF2E-4A2A-A7B9-D940DDFEDFDB}" dt="2020-01-17T10:39:28.320" v="201" actId="6549"/>
          <ac:spMkLst>
            <pc:docMk/>
            <pc:sldMk cId="2752471254" sldId="382"/>
            <ac:spMk id="11" creationId="{4E553BA3-BEC1-4537-A42A-CC1D0FE2B04C}"/>
          </ac:spMkLst>
        </pc:spChg>
        <pc:spChg chg="mod">
          <ac:chgData name="Rachael Green" userId="89c6f63e-7657-4ad0-8dd4-6f0c32cf62df" providerId="ADAL" clId="{171A2C8D-FF2E-4A2A-A7B9-D940DDFEDFDB}" dt="2020-01-17T10:38:47.937" v="194" actId="6549"/>
          <ac:spMkLst>
            <pc:docMk/>
            <pc:sldMk cId="2752471254" sldId="382"/>
            <ac:spMk id="19" creationId="{5252A847-DE45-4FA3-A1F8-EEBEB845FF8E}"/>
          </ac:spMkLst>
        </pc:spChg>
        <pc:graphicFrameChg chg="mod modGraphic">
          <ac:chgData name="Rachael Green" userId="89c6f63e-7657-4ad0-8dd4-6f0c32cf62df" providerId="ADAL" clId="{171A2C8D-FF2E-4A2A-A7B9-D940DDFEDFDB}" dt="2020-01-18T15:10:39.061" v="1531" actId="572"/>
          <ac:graphicFrameMkLst>
            <pc:docMk/>
            <pc:sldMk cId="2752471254" sldId="382"/>
            <ac:graphicFrameMk id="2" creationId="{71F2365E-5223-41BA-BEBD-9028FF2AD621}"/>
          </ac:graphicFrameMkLst>
        </pc:graphicFrameChg>
        <pc:graphicFrameChg chg="mod modGraphic">
          <ac:chgData name="Rachael Green" userId="89c6f63e-7657-4ad0-8dd4-6f0c32cf62df" providerId="ADAL" clId="{171A2C8D-FF2E-4A2A-A7B9-D940DDFEDFDB}" dt="2020-01-18T15:09:49.079" v="1518" actId="572"/>
          <ac:graphicFrameMkLst>
            <pc:docMk/>
            <pc:sldMk cId="2752471254" sldId="382"/>
            <ac:graphicFrameMk id="9" creationId="{6A52FCCA-9C0F-418F-8272-25BE361B47DE}"/>
          </ac:graphicFrameMkLst>
        </pc:graphicFrameChg>
      </pc:sldChg>
      <pc:sldChg chg="add del">
        <pc:chgData name="Rachael Green" userId="89c6f63e-7657-4ad0-8dd4-6f0c32cf62df" providerId="ADAL" clId="{171A2C8D-FF2E-4A2A-A7B9-D940DDFEDFDB}" dt="2020-01-17T10:40:15.674" v="210" actId="47"/>
        <pc:sldMkLst>
          <pc:docMk/>
          <pc:sldMk cId="4089751029" sldId="383"/>
        </pc:sldMkLst>
      </pc:sldChg>
      <pc:sldChg chg="del">
        <pc:chgData name="Rachael Green" userId="89c6f63e-7657-4ad0-8dd4-6f0c32cf62df" providerId="ADAL" clId="{171A2C8D-FF2E-4A2A-A7B9-D940DDFEDFDB}" dt="2020-01-17T10:42:12.874" v="281" actId="47"/>
        <pc:sldMkLst>
          <pc:docMk/>
          <pc:sldMk cId="196596680" sldId="384"/>
        </pc:sldMkLst>
      </pc:sldChg>
      <pc:sldChg chg="del">
        <pc:chgData name="Rachael Green" userId="89c6f63e-7657-4ad0-8dd4-6f0c32cf62df" providerId="ADAL" clId="{171A2C8D-FF2E-4A2A-A7B9-D940DDFEDFDB}" dt="2020-01-17T10:47:57.633" v="531" actId="47"/>
        <pc:sldMkLst>
          <pc:docMk/>
          <pc:sldMk cId="1307081777" sldId="385"/>
        </pc:sldMkLst>
      </pc:sldChg>
      <pc:sldChg chg="addSp delSp modSp">
        <pc:chgData name="Rachael Green" userId="89c6f63e-7657-4ad0-8dd4-6f0c32cf62df" providerId="ADAL" clId="{171A2C8D-FF2E-4A2A-A7B9-D940DDFEDFDB}" dt="2020-01-17T10:54:27.276" v="684" actId="2062"/>
        <pc:sldMkLst>
          <pc:docMk/>
          <pc:sldMk cId="2147048917" sldId="386"/>
        </pc:sldMkLst>
        <pc:spChg chg="del">
          <ac:chgData name="Rachael Green" userId="89c6f63e-7657-4ad0-8dd4-6f0c32cf62df" providerId="ADAL" clId="{171A2C8D-FF2E-4A2A-A7B9-D940DDFEDFDB}" dt="2020-01-17T10:49:56.032" v="556" actId="478"/>
          <ac:spMkLst>
            <pc:docMk/>
            <pc:sldMk cId="2147048917" sldId="386"/>
            <ac:spMk id="10" creationId="{D34A02CD-26A4-4853-82BB-43D227F4E4EB}"/>
          </ac:spMkLst>
        </pc:spChg>
        <pc:spChg chg="mod">
          <ac:chgData name="Rachael Green" userId="89c6f63e-7657-4ad0-8dd4-6f0c32cf62df" providerId="ADAL" clId="{171A2C8D-FF2E-4A2A-A7B9-D940DDFEDFDB}" dt="2020-01-17T10:49:58.285" v="557" actId="120"/>
          <ac:spMkLst>
            <pc:docMk/>
            <pc:sldMk cId="2147048917" sldId="386"/>
            <ac:spMk id="19" creationId="{5252A847-DE45-4FA3-A1F8-EEBEB845FF8E}"/>
          </ac:spMkLst>
        </pc:spChg>
        <pc:graphicFrameChg chg="mod modGraphic">
          <ac:chgData name="Rachael Green" userId="89c6f63e-7657-4ad0-8dd4-6f0c32cf62df" providerId="ADAL" clId="{171A2C8D-FF2E-4A2A-A7B9-D940DDFEDFDB}" dt="2020-01-17T10:52:13.569" v="603" actId="12789"/>
          <ac:graphicFrameMkLst>
            <pc:docMk/>
            <pc:sldMk cId="2147048917" sldId="386"/>
            <ac:graphicFrameMk id="6" creationId="{34B5E2BA-12CB-4A7D-922A-D17606E83BC2}"/>
          </ac:graphicFrameMkLst>
        </pc:graphicFrameChg>
        <pc:graphicFrameChg chg="del">
          <ac:chgData name="Rachael Green" userId="89c6f63e-7657-4ad0-8dd4-6f0c32cf62df" providerId="ADAL" clId="{171A2C8D-FF2E-4A2A-A7B9-D940DDFEDFDB}" dt="2020-01-17T10:49:53.825" v="555" actId="478"/>
          <ac:graphicFrameMkLst>
            <pc:docMk/>
            <pc:sldMk cId="2147048917" sldId="386"/>
            <ac:graphicFrameMk id="9" creationId="{129FB9E9-93A3-43C7-A93D-F2EF85E9BB36}"/>
          </ac:graphicFrameMkLst>
        </pc:graphicFrameChg>
        <pc:graphicFrameChg chg="add mod modGraphic">
          <ac:chgData name="Rachael Green" userId="89c6f63e-7657-4ad0-8dd4-6f0c32cf62df" providerId="ADAL" clId="{171A2C8D-FF2E-4A2A-A7B9-D940DDFEDFDB}" dt="2020-01-17T10:54:27.276" v="684" actId="2062"/>
          <ac:graphicFrameMkLst>
            <pc:docMk/>
            <pc:sldMk cId="2147048917" sldId="386"/>
            <ac:graphicFrameMk id="11" creationId="{0E9722C6-90C3-41AD-BB11-864307253A60}"/>
          </ac:graphicFrameMkLst>
        </pc:graphicFrameChg>
      </pc:sldChg>
      <pc:sldChg chg="del">
        <pc:chgData name="Rachael Green" userId="89c6f63e-7657-4ad0-8dd4-6f0c32cf62df" providerId="ADAL" clId="{171A2C8D-FF2E-4A2A-A7B9-D940DDFEDFDB}" dt="2020-01-17T10:53:52.265" v="672" actId="47"/>
        <pc:sldMkLst>
          <pc:docMk/>
          <pc:sldMk cId="3169643413" sldId="387"/>
        </pc:sldMkLst>
      </pc:sldChg>
      <pc:sldChg chg="del">
        <pc:chgData name="Rachael Green" userId="89c6f63e-7657-4ad0-8dd4-6f0c32cf62df" providerId="ADAL" clId="{171A2C8D-FF2E-4A2A-A7B9-D940DDFEDFDB}" dt="2020-01-17T10:58:57.995" v="792" actId="47"/>
        <pc:sldMkLst>
          <pc:docMk/>
          <pc:sldMk cId="2691054870" sldId="388"/>
        </pc:sldMkLst>
      </pc:sldChg>
      <pc:sldChg chg="delSp modSp del">
        <pc:chgData name="Rachael Green" userId="89c6f63e-7657-4ad0-8dd4-6f0c32cf62df" providerId="ADAL" clId="{171A2C8D-FF2E-4A2A-A7B9-D940DDFEDFDB}" dt="2020-01-17T11:02:49.033" v="856" actId="47"/>
        <pc:sldMkLst>
          <pc:docMk/>
          <pc:sldMk cId="3471498841" sldId="391"/>
        </pc:sldMkLst>
        <pc:spChg chg="mod">
          <ac:chgData name="Rachael Green" userId="89c6f63e-7657-4ad0-8dd4-6f0c32cf62df" providerId="ADAL" clId="{171A2C8D-FF2E-4A2A-A7B9-D940DDFEDFDB}" dt="2020-01-17T11:01:39.599" v="816"/>
          <ac:spMkLst>
            <pc:docMk/>
            <pc:sldMk cId="3471498841" sldId="391"/>
            <ac:spMk id="11" creationId="{11152DA4-7AFE-48AC-897D-78220BAA313B}"/>
          </ac:spMkLst>
        </pc:spChg>
        <pc:graphicFrameChg chg="del">
          <ac:chgData name="Rachael Green" userId="89c6f63e-7657-4ad0-8dd4-6f0c32cf62df" providerId="ADAL" clId="{171A2C8D-FF2E-4A2A-A7B9-D940DDFEDFDB}" dt="2020-01-17T11:01:50.659" v="819"/>
          <ac:graphicFrameMkLst>
            <pc:docMk/>
            <pc:sldMk cId="3471498841" sldId="391"/>
            <ac:graphicFrameMk id="12" creationId="{99ABC7DB-0751-43F9-82C6-0E80DCB5C723}"/>
          </ac:graphicFrameMkLst>
        </pc:graphicFrameChg>
      </pc:sldChg>
      <pc:sldChg chg="delSp del">
        <pc:chgData name="Rachael Green" userId="89c6f63e-7657-4ad0-8dd4-6f0c32cf62df" providerId="ADAL" clId="{171A2C8D-FF2E-4A2A-A7B9-D940DDFEDFDB}" dt="2020-01-17T11:05:22.919" v="911" actId="47"/>
        <pc:sldMkLst>
          <pc:docMk/>
          <pc:sldMk cId="3793893457" sldId="392"/>
        </pc:sldMkLst>
        <pc:graphicFrameChg chg="del">
          <ac:chgData name="Rachael Green" userId="89c6f63e-7657-4ad0-8dd4-6f0c32cf62df" providerId="ADAL" clId="{171A2C8D-FF2E-4A2A-A7B9-D940DDFEDFDB}" dt="2020-01-17T11:04:01.020" v="887"/>
          <ac:graphicFrameMkLst>
            <pc:docMk/>
            <pc:sldMk cId="3793893457" sldId="392"/>
            <ac:graphicFrameMk id="9" creationId="{B71C711A-A549-4B34-8FD3-782E9644C7E1}"/>
          </ac:graphicFrameMkLst>
        </pc:graphicFrameChg>
      </pc:sldChg>
      <pc:sldChg chg="delSp modSp del">
        <pc:chgData name="Rachael Green" userId="89c6f63e-7657-4ad0-8dd4-6f0c32cf62df" providerId="ADAL" clId="{171A2C8D-FF2E-4A2A-A7B9-D940DDFEDFDB}" dt="2020-01-17T11:06:19.050" v="940" actId="47"/>
        <pc:sldMkLst>
          <pc:docMk/>
          <pc:sldMk cId="1925149844" sldId="393"/>
        </pc:sldMkLst>
        <pc:spChg chg="mod">
          <ac:chgData name="Rachael Green" userId="89c6f63e-7657-4ad0-8dd4-6f0c32cf62df" providerId="ADAL" clId="{171A2C8D-FF2E-4A2A-A7B9-D940DDFEDFDB}" dt="2020-01-17T11:06:01.032" v="935"/>
          <ac:spMkLst>
            <pc:docMk/>
            <pc:sldMk cId="1925149844" sldId="393"/>
            <ac:spMk id="11" creationId="{F9648336-A9BE-4FC1-A8C7-41E0083F500F}"/>
          </ac:spMkLst>
        </pc:spChg>
        <pc:graphicFrameChg chg="del">
          <ac:chgData name="Rachael Green" userId="89c6f63e-7657-4ad0-8dd4-6f0c32cf62df" providerId="ADAL" clId="{171A2C8D-FF2E-4A2A-A7B9-D940DDFEDFDB}" dt="2020-01-17T11:06:11.806" v="938"/>
          <ac:graphicFrameMkLst>
            <pc:docMk/>
            <pc:sldMk cId="1925149844" sldId="393"/>
            <ac:graphicFrameMk id="12" creationId="{74A99B88-8054-49BE-A9E4-F7F73EAD1A7D}"/>
          </ac:graphicFrameMkLst>
        </pc:graphicFrameChg>
      </pc:sldChg>
      <pc:sldChg chg="modSp del">
        <pc:chgData name="Rachael Green" userId="89c6f63e-7657-4ad0-8dd4-6f0c32cf62df" providerId="ADAL" clId="{171A2C8D-FF2E-4A2A-A7B9-D940DDFEDFDB}" dt="2020-01-17T11:10:49.713" v="1193" actId="47"/>
        <pc:sldMkLst>
          <pc:docMk/>
          <pc:sldMk cId="1820394176" sldId="394"/>
        </pc:sldMkLst>
        <pc:spChg chg="mod">
          <ac:chgData name="Rachael Green" userId="89c6f63e-7657-4ad0-8dd4-6f0c32cf62df" providerId="ADAL" clId="{171A2C8D-FF2E-4A2A-A7B9-D940DDFEDFDB}" dt="2020-01-17T11:07:25.785" v="964" actId="20577"/>
          <ac:spMkLst>
            <pc:docMk/>
            <pc:sldMk cId="1820394176" sldId="394"/>
            <ac:spMk id="11" creationId="{F9648336-A9BE-4FC1-A8C7-41E0083F500F}"/>
          </ac:spMkLst>
        </pc:spChg>
      </pc:sldChg>
      <pc:sldChg chg="delSp modSp del">
        <pc:chgData name="Rachael Green" userId="89c6f63e-7657-4ad0-8dd4-6f0c32cf62df" providerId="ADAL" clId="{171A2C8D-FF2E-4A2A-A7B9-D940DDFEDFDB}" dt="2020-01-17T11:15:55.473" v="1485" actId="47"/>
        <pc:sldMkLst>
          <pc:docMk/>
          <pc:sldMk cId="2872487990" sldId="395"/>
        </pc:sldMkLst>
        <pc:spChg chg="mod">
          <ac:chgData name="Rachael Green" userId="89c6f63e-7657-4ad0-8dd4-6f0c32cf62df" providerId="ADAL" clId="{171A2C8D-FF2E-4A2A-A7B9-D940DDFEDFDB}" dt="2020-01-17T11:11:07.623" v="1207"/>
          <ac:spMkLst>
            <pc:docMk/>
            <pc:sldMk cId="2872487990" sldId="395"/>
            <ac:spMk id="12" creationId="{2177D273-2CB2-4682-BA2B-C33C162B884B}"/>
          </ac:spMkLst>
        </pc:spChg>
        <pc:graphicFrameChg chg="del">
          <ac:chgData name="Rachael Green" userId="89c6f63e-7657-4ad0-8dd4-6f0c32cf62df" providerId="ADAL" clId="{171A2C8D-FF2E-4A2A-A7B9-D940DDFEDFDB}" dt="2020-01-17T11:11:24.267" v="1210"/>
          <ac:graphicFrameMkLst>
            <pc:docMk/>
            <pc:sldMk cId="2872487990" sldId="395"/>
            <ac:graphicFrameMk id="13" creationId="{E619E42E-88EA-4B67-BDFF-0FB8BC06C54C}"/>
          </ac:graphicFrameMkLst>
        </pc:graphicFrameChg>
      </pc:sldChg>
      <pc:sldChg chg="del">
        <pc:chgData name="Rachael Green" userId="89c6f63e-7657-4ad0-8dd4-6f0c32cf62df" providerId="ADAL" clId="{171A2C8D-FF2E-4A2A-A7B9-D940DDFEDFDB}" dt="2020-01-17T11:15:56.588" v="1486" actId="47"/>
        <pc:sldMkLst>
          <pc:docMk/>
          <pc:sldMk cId="2164864072" sldId="396"/>
        </pc:sldMkLst>
      </pc:sldChg>
      <pc:sldChg chg="del">
        <pc:chgData name="Rachael Green" userId="89c6f63e-7657-4ad0-8dd4-6f0c32cf62df" providerId="ADAL" clId="{171A2C8D-FF2E-4A2A-A7B9-D940DDFEDFDB}" dt="2020-01-17T11:15:58.048" v="1487" actId="47"/>
        <pc:sldMkLst>
          <pc:docMk/>
          <pc:sldMk cId="2025180642" sldId="397"/>
        </pc:sldMkLst>
      </pc:sldChg>
      <pc:sldChg chg="addSp delSp">
        <pc:chgData name="Rachael Green" userId="89c6f63e-7657-4ad0-8dd4-6f0c32cf62df" providerId="ADAL" clId="{171A2C8D-FF2E-4A2A-A7B9-D940DDFEDFDB}" dt="2020-01-17T10:31:24.636" v="1"/>
        <pc:sldMkLst>
          <pc:docMk/>
          <pc:sldMk cId="3844832371" sldId="411"/>
        </pc:sldMkLst>
        <pc:spChg chg="add">
          <ac:chgData name="Rachael Green" userId="89c6f63e-7657-4ad0-8dd4-6f0c32cf62df" providerId="ADAL" clId="{171A2C8D-FF2E-4A2A-A7B9-D940DDFEDFDB}" dt="2020-01-17T10:31:24.636" v="1"/>
          <ac:spMkLst>
            <pc:docMk/>
            <pc:sldMk cId="3844832371" sldId="411"/>
            <ac:spMk id="9" creationId="{96551497-A6B1-4238-A7BE-47D5999879FB}"/>
          </ac:spMkLst>
        </pc:spChg>
        <pc:spChg chg="del topLvl">
          <ac:chgData name="Rachael Green" userId="89c6f63e-7657-4ad0-8dd4-6f0c32cf62df" providerId="ADAL" clId="{171A2C8D-FF2E-4A2A-A7B9-D940DDFEDFDB}" dt="2020-01-17T10:31:24.047" v="0" actId="478"/>
          <ac:spMkLst>
            <pc:docMk/>
            <pc:sldMk cId="3844832371" sldId="411"/>
            <ac:spMk id="17" creationId="{0F18B4CD-798D-4EA5-92CF-7A4BB6DD9812}"/>
          </ac:spMkLst>
        </pc:spChg>
        <pc:grpChg chg="del">
          <ac:chgData name="Rachael Green" userId="89c6f63e-7657-4ad0-8dd4-6f0c32cf62df" providerId="ADAL" clId="{171A2C8D-FF2E-4A2A-A7B9-D940DDFEDFDB}" dt="2020-01-17T10:31:24.047" v="0" actId="478"/>
          <ac:grpSpMkLst>
            <pc:docMk/>
            <pc:sldMk cId="3844832371" sldId="411"/>
            <ac:grpSpMk id="16" creationId="{B31300A9-E3C5-4701-8EF1-45ED088A04DD}"/>
          </ac:grpSpMkLst>
        </pc:grpChg>
        <pc:picChg chg="add">
          <ac:chgData name="Rachael Green" userId="89c6f63e-7657-4ad0-8dd4-6f0c32cf62df" providerId="ADAL" clId="{171A2C8D-FF2E-4A2A-A7B9-D940DDFEDFDB}" dt="2020-01-17T10:31:24.636" v="1"/>
          <ac:picMkLst>
            <pc:docMk/>
            <pc:sldMk cId="3844832371" sldId="411"/>
            <ac:picMk id="8" creationId="{17D8CD56-9D03-42F3-8B1C-96C68E2AFFDE}"/>
          </ac:picMkLst>
        </pc:picChg>
        <pc:picChg chg="del topLvl">
          <ac:chgData name="Rachael Green" userId="89c6f63e-7657-4ad0-8dd4-6f0c32cf62df" providerId="ADAL" clId="{171A2C8D-FF2E-4A2A-A7B9-D940DDFEDFDB}" dt="2020-01-17T10:31:24.047" v="0" actId="478"/>
          <ac:picMkLst>
            <pc:docMk/>
            <pc:sldMk cId="3844832371" sldId="411"/>
            <ac:picMk id="18" creationId="{AF62330C-AB9B-43BE-82E4-98A7F5B9D6D1}"/>
          </ac:picMkLst>
        </pc:picChg>
      </pc:sldChg>
      <pc:sldChg chg="addSp modSp add">
        <pc:chgData name="Rachael Green" userId="89c6f63e-7657-4ad0-8dd4-6f0c32cf62df" providerId="ADAL" clId="{171A2C8D-FF2E-4A2A-A7B9-D940DDFEDFDB}" dt="2020-01-18T15:05:40.304" v="1503"/>
        <pc:sldMkLst>
          <pc:docMk/>
          <pc:sldMk cId="2524685211" sldId="412"/>
        </pc:sldMkLst>
        <pc:spChg chg="add mod">
          <ac:chgData name="Rachael Green" userId="89c6f63e-7657-4ad0-8dd4-6f0c32cf62df" providerId="ADAL" clId="{171A2C8D-FF2E-4A2A-A7B9-D940DDFEDFDB}" dt="2020-01-17T10:38:33.829" v="192" actId="555"/>
          <ac:spMkLst>
            <pc:docMk/>
            <pc:sldMk cId="2524685211" sldId="412"/>
            <ac:spMk id="3" creationId="{99173A6B-06AB-4649-8D45-A4C8C15B12D3}"/>
          </ac:spMkLst>
        </pc:spChg>
        <pc:spChg chg="add mod">
          <ac:chgData name="Rachael Green" userId="89c6f63e-7657-4ad0-8dd4-6f0c32cf62df" providerId="ADAL" clId="{171A2C8D-FF2E-4A2A-A7B9-D940DDFEDFDB}" dt="2020-01-17T10:39:45.225" v="205" actId="20577"/>
          <ac:spMkLst>
            <pc:docMk/>
            <pc:sldMk cId="2524685211" sldId="412"/>
            <ac:spMk id="10" creationId="{436EF88C-48CB-4707-83E2-ADDFA1E69839}"/>
          </ac:spMkLst>
        </pc:spChg>
        <pc:spChg chg="mod">
          <ac:chgData name="Rachael Green" userId="89c6f63e-7657-4ad0-8dd4-6f0c32cf62df" providerId="ADAL" clId="{171A2C8D-FF2E-4A2A-A7B9-D940DDFEDFDB}" dt="2020-01-17T10:38:09.721" v="184" actId="6549"/>
          <ac:spMkLst>
            <pc:docMk/>
            <pc:sldMk cId="2524685211" sldId="412"/>
            <ac:spMk id="19" creationId="{5252A847-DE45-4FA3-A1F8-EEBEB845FF8E}"/>
          </ac:spMkLst>
        </pc:spChg>
        <pc:graphicFrameChg chg="mod modGraphic">
          <ac:chgData name="Rachael Green" userId="89c6f63e-7657-4ad0-8dd4-6f0c32cf62df" providerId="ADAL" clId="{171A2C8D-FF2E-4A2A-A7B9-D940DDFEDFDB}" dt="2020-01-18T15:05:32.582" v="1500"/>
          <ac:graphicFrameMkLst>
            <pc:docMk/>
            <pc:sldMk cId="2524685211" sldId="412"/>
            <ac:graphicFrameMk id="2" creationId="{71F2365E-5223-41BA-BEBD-9028FF2AD621}"/>
          </ac:graphicFrameMkLst>
        </pc:graphicFrameChg>
        <pc:graphicFrameChg chg="mod modGraphic">
          <ac:chgData name="Rachael Green" userId="89c6f63e-7657-4ad0-8dd4-6f0c32cf62df" providerId="ADAL" clId="{171A2C8D-FF2E-4A2A-A7B9-D940DDFEDFDB}" dt="2020-01-18T15:05:40.304" v="1503"/>
          <ac:graphicFrameMkLst>
            <pc:docMk/>
            <pc:sldMk cId="2524685211" sldId="412"/>
            <ac:graphicFrameMk id="9" creationId="{6A52FCCA-9C0F-418F-8272-25BE361B47DE}"/>
          </ac:graphicFrameMkLst>
        </pc:graphicFrameChg>
      </pc:sldChg>
      <pc:sldChg chg="addSp modSp add">
        <pc:chgData name="Rachael Green" userId="89c6f63e-7657-4ad0-8dd4-6f0c32cf62df" providerId="ADAL" clId="{171A2C8D-FF2E-4A2A-A7B9-D940DDFEDFDB}" dt="2020-01-17T10:43:24.141" v="299" actId="1076"/>
        <pc:sldMkLst>
          <pc:docMk/>
          <pc:sldMk cId="2391964654" sldId="413"/>
        </pc:sldMkLst>
        <pc:spChg chg="add mod">
          <ac:chgData name="Rachael Green" userId="89c6f63e-7657-4ad0-8dd4-6f0c32cf62df" providerId="ADAL" clId="{171A2C8D-FF2E-4A2A-A7B9-D940DDFEDFDB}" dt="2020-01-17T10:43:24.141" v="299" actId="1076"/>
          <ac:spMkLst>
            <pc:docMk/>
            <pc:sldMk cId="2391964654" sldId="413"/>
            <ac:spMk id="2" creationId="{A35F530E-0CF6-4367-BF5C-B50559D64B53}"/>
          </ac:spMkLst>
        </pc:spChg>
        <pc:graphicFrameChg chg="mod modGraphic">
          <ac:chgData name="Rachael Green" userId="89c6f63e-7657-4ad0-8dd4-6f0c32cf62df" providerId="ADAL" clId="{171A2C8D-FF2E-4A2A-A7B9-D940DDFEDFDB}" dt="2020-01-17T10:43:01.001" v="291" actId="207"/>
          <ac:graphicFrameMkLst>
            <pc:docMk/>
            <pc:sldMk cId="2391964654" sldId="413"/>
            <ac:graphicFrameMk id="10" creationId="{9AB661C3-A6C3-4DD7-87CA-67904D775986}"/>
          </ac:graphicFrameMkLst>
        </pc:graphicFrameChg>
      </pc:sldChg>
      <pc:sldChg chg="delSp modSp add">
        <pc:chgData name="Rachael Green" userId="89c6f63e-7657-4ad0-8dd4-6f0c32cf62df" providerId="ADAL" clId="{171A2C8D-FF2E-4A2A-A7B9-D940DDFEDFDB}" dt="2020-01-18T15:14:35.542" v="1592" actId="313"/>
        <pc:sldMkLst>
          <pc:docMk/>
          <pc:sldMk cId="3760282492" sldId="414"/>
        </pc:sldMkLst>
        <pc:spChg chg="del">
          <ac:chgData name="Rachael Green" userId="89c6f63e-7657-4ad0-8dd4-6f0c32cf62df" providerId="ADAL" clId="{171A2C8D-FF2E-4A2A-A7B9-D940DDFEDFDB}" dt="2020-01-18T15:07:34.319" v="1505" actId="478"/>
          <ac:spMkLst>
            <pc:docMk/>
            <pc:sldMk cId="3760282492" sldId="414"/>
            <ac:spMk id="14" creationId="{0427115D-481A-4244-BB90-F4DA2F2224CF}"/>
          </ac:spMkLst>
        </pc:spChg>
        <pc:spChg chg="mod">
          <ac:chgData name="Rachael Green" userId="89c6f63e-7657-4ad0-8dd4-6f0c32cf62df" providerId="ADAL" clId="{171A2C8D-FF2E-4A2A-A7B9-D940DDFEDFDB}" dt="2020-01-17T10:48:14.203" v="535" actId="208"/>
          <ac:spMkLst>
            <pc:docMk/>
            <pc:sldMk cId="3760282492" sldId="414"/>
            <ac:spMk id="15" creationId="{239938A7-DDEC-4E4D-A0DE-93614DD10CDA}"/>
          </ac:spMkLst>
        </pc:spChg>
        <pc:spChg chg="mod">
          <ac:chgData name="Rachael Green" userId="89c6f63e-7657-4ad0-8dd4-6f0c32cf62df" providerId="ADAL" clId="{171A2C8D-FF2E-4A2A-A7B9-D940DDFEDFDB}" dt="2020-01-17T10:48:26.607" v="537" actId="207"/>
          <ac:spMkLst>
            <pc:docMk/>
            <pc:sldMk cId="3760282492" sldId="414"/>
            <ac:spMk id="16" creationId="{12833B5F-F66F-4AC7-956A-E6E5B3ED4A12}"/>
          </ac:spMkLst>
        </pc:spChg>
        <pc:spChg chg="mod">
          <ac:chgData name="Rachael Green" userId="89c6f63e-7657-4ad0-8dd4-6f0c32cf62df" providerId="ADAL" clId="{171A2C8D-FF2E-4A2A-A7B9-D940DDFEDFDB}" dt="2020-01-18T15:14:35.542" v="1592" actId="313"/>
          <ac:spMkLst>
            <pc:docMk/>
            <pc:sldMk cId="3760282492" sldId="414"/>
            <ac:spMk id="19" creationId="{5252A847-DE45-4FA3-A1F8-EEBEB845FF8E}"/>
          </ac:spMkLst>
        </pc:spChg>
        <pc:graphicFrameChg chg="mod">
          <ac:chgData name="Rachael Green" userId="89c6f63e-7657-4ad0-8dd4-6f0c32cf62df" providerId="ADAL" clId="{171A2C8D-FF2E-4A2A-A7B9-D940DDFEDFDB}" dt="2020-01-17T10:49:12.185" v="549" actId="572"/>
          <ac:graphicFrameMkLst>
            <pc:docMk/>
            <pc:sldMk cId="3760282492" sldId="414"/>
            <ac:graphicFrameMk id="9" creationId="{16494FF5-FE51-4BCD-9491-92FAA0DE0A17}"/>
          </ac:graphicFrameMkLst>
        </pc:graphicFrameChg>
      </pc:sldChg>
      <pc:sldChg chg="modSp add">
        <pc:chgData name="Rachael Green" userId="89c6f63e-7657-4ad0-8dd4-6f0c32cf62df" providerId="ADAL" clId="{171A2C8D-FF2E-4A2A-A7B9-D940DDFEDFDB}" dt="2020-01-17T10:54:33.362" v="685" actId="207"/>
        <pc:sldMkLst>
          <pc:docMk/>
          <pc:sldMk cId="222636579" sldId="415"/>
        </pc:sldMkLst>
        <pc:graphicFrameChg chg="mod modGraphic">
          <ac:chgData name="Rachael Green" userId="89c6f63e-7657-4ad0-8dd4-6f0c32cf62df" providerId="ADAL" clId="{171A2C8D-FF2E-4A2A-A7B9-D940DDFEDFDB}" dt="2020-01-17T10:54:33.362" v="685" actId="207"/>
          <ac:graphicFrameMkLst>
            <pc:docMk/>
            <pc:sldMk cId="222636579" sldId="415"/>
            <ac:graphicFrameMk id="11" creationId="{0E9722C6-90C3-41AD-BB11-864307253A60}"/>
          </ac:graphicFrameMkLst>
        </pc:graphicFrameChg>
      </pc:sldChg>
      <pc:sldChg chg="addSp modSp add">
        <pc:chgData name="Rachael Green" userId="89c6f63e-7657-4ad0-8dd4-6f0c32cf62df" providerId="ADAL" clId="{171A2C8D-FF2E-4A2A-A7B9-D940DDFEDFDB}" dt="2020-01-17T11:00:47.596" v="809" actId="20577"/>
        <pc:sldMkLst>
          <pc:docMk/>
          <pc:sldMk cId="664439975" sldId="416"/>
        </pc:sldMkLst>
        <pc:spChg chg="add mod">
          <ac:chgData name="Rachael Green" userId="89c6f63e-7657-4ad0-8dd4-6f0c32cf62df" providerId="ADAL" clId="{171A2C8D-FF2E-4A2A-A7B9-D940DDFEDFDB}" dt="2020-01-17T11:00:37.325" v="805" actId="12788"/>
          <ac:spMkLst>
            <pc:docMk/>
            <pc:sldMk cId="664439975" sldId="416"/>
            <ac:spMk id="9" creationId="{AEF15E40-A971-4377-B8FD-6BE66997F18B}"/>
          </ac:spMkLst>
        </pc:spChg>
        <pc:spChg chg="mod">
          <ac:chgData name="Rachael Green" userId="89c6f63e-7657-4ad0-8dd4-6f0c32cf62df" providerId="ADAL" clId="{171A2C8D-FF2E-4A2A-A7B9-D940DDFEDFDB}" dt="2020-01-17T10:59:24.997" v="800" actId="403"/>
          <ac:spMkLst>
            <pc:docMk/>
            <pc:sldMk cId="664439975" sldId="416"/>
            <ac:spMk id="10" creationId="{A740AFC9-DAA1-42C1-8994-C7953D5C8213}"/>
          </ac:spMkLst>
        </pc:spChg>
        <pc:spChg chg="add mod">
          <ac:chgData name="Rachael Green" userId="89c6f63e-7657-4ad0-8dd4-6f0c32cf62df" providerId="ADAL" clId="{171A2C8D-FF2E-4A2A-A7B9-D940DDFEDFDB}" dt="2020-01-17T11:00:47.596" v="809" actId="20577"/>
          <ac:spMkLst>
            <pc:docMk/>
            <pc:sldMk cId="664439975" sldId="416"/>
            <ac:spMk id="11" creationId="{492B5A6F-4753-4151-9559-A48EBDDA173A}"/>
          </ac:spMkLst>
        </pc:spChg>
        <pc:graphicFrameChg chg="mod">
          <ac:chgData name="Rachael Green" userId="89c6f63e-7657-4ad0-8dd4-6f0c32cf62df" providerId="ADAL" clId="{171A2C8D-FF2E-4A2A-A7B9-D940DDFEDFDB}" dt="2020-01-17T11:00:37.325" v="805" actId="12788"/>
          <ac:graphicFrameMkLst>
            <pc:docMk/>
            <pc:sldMk cId="664439975" sldId="416"/>
            <ac:graphicFrameMk id="6" creationId="{F75615E8-B9AB-40E2-BC16-0D5726559350}"/>
          </ac:graphicFrameMkLst>
        </pc:graphicFrameChg>
        <pc:graphicFrameChg chg="mod">
          <ac:chgData name="Rachael Green" userId="89c6f63e-7657-4ad0-8dd4-6f0c32cf62df" providerId="ADAL" clId="{171A2C8D-FF2E-4A2A-A7B9-D940DDFEDFDB}" dt="2020-01-17T11:00:44.100" v="807" actId="12788"/>
          <ac:graphicFrameMkLst>
            <pc:docMk/>
            <pc:sldMk cId="664439975" sldId="416"/>
            <ac:graphicFrameMk id="13" creationId="{9DEFF212-10FE-4257-8858-EFF0BA70C28F}"/>
          </ac:graphicFrameMkLst>
        </pc:graphicFrameChg>
      </pc:sldChg>
      <pc:sldChg chg="addSp delSp modSp add">
        <pc:chgData name="Rachael Green" userId="89c6f63e-7657-4ad0-8dd4-6f0c32cf62df" providerId="ADAL" clId="{171A2C8D-FF2E-4A2A-A7B9-D940DDFEDFDB}" dt="2020-01-17T11:04:52.816" v="903" actId="20577"/>
        <pc:sldMkLst>
          <pc:docMk/>
          <pc:sldMk cId="348459642" sldId="417"/>
        </pc:sldMkLst>
        <pc:spChg chg="del">
          <ac:chgData name="Rachael Green" userId="89c6f63e-7657-4ad0-8dd4-6f0c32cf62df" providerId="ADAL" clId="{171A2C8D-FF2E-4A2A-A7B9-D940DDFEDFDB}" dt="2020-01-17T11:01:46.764" v="818" actId="478"/>
          <ac:spMkLst>
            <pc:docMk/>
            <pc:sldMk cId="348459642" sldId="417"/>
            <ac:spMk id="9" creationId="{AEF15E40-A971-4377-B8FD-6BE66997F18B}"/>
          </ac:spMkLst>
        </pc:spChg>
        <pc:spChg chg="del">
          <ac:chgData name="Rachael Green" userId="89c6f63e-7657-4ad0-8dd4-6f0c32cf62df" providerId="ADAL" clId="{171A2C8D-FF2E-4A2A-A7B9-D940DDFEDFDB}" dt="2020-01-17T11:01:46.764" v="818" actId="478"/>
          <ac:spMkLst>
            <pc:docMk/>
            <pc:sldMk cId="348459642" sldId="417"/>
            <ac:spMk id="10" creationId="{A740AFC9-DAA1-42C1-8994-C7953D5C8213}"/>
          </ac:spMkLst>
        </pc:spChg>
        <pc:spChg chg="del">
          <ac:chgData name="Rachael Green" userId="89c6f63e-7657-4ad0-8dd4-6f0c32cf62df" providerId="ADAL" clId="{171A2C8D-FF2E-4A2A-A7B9-D940DDFEDFDB}" dt="2020-01-17T11:01:46.764" v="818" actId="478"/>
          <ac:spMkLst>
            <pc:docMk/>
            <pc:sldMk cId="348459642" sldId="417"/>
            <ac:spMk id="11" creationId="{492B5A6F-4753-4151-9559-A48EBDDA173A}"/>
          </ac:spMkLst>
        </pc:spChg>
        <pc:spChg chg="mod">
          <ac:chgData name="Rachael Green" userId="89c6f63e-7657-4ad0-8dd4-6f0c32cf62df" providerId="ADAL" clId="{171A2C8D-FF2E-4A2A-A7B9-D940DDFEDFDB}" dt="2020-01-17T11:04:52.816" v="903" actId="20577"/>
          <ac:spMkLst>
            <pc:docMk/>
            <pc:sldMk cId="348459642" sldId="417"/>
            <ac:spMk id="19" creationId="{5252A847-DE45-4FA3-A1F8-EEBEB845FF8E}"/>
          </ac:spMkLst>
        </pc:spChg>
        <pc:graphicFrameChg chg="del">
          <ac:chgData name="Rachael Green" userId="89c6f63e-7657-4ad0-8dd4-6f0c32cf62df" providerId="ADAL" clId="{171A2C8D-FF2E-4A2A-A7B9-D940DDFEDFDB}" dt="2020-01-17T11:01:46.764" v="818" actId="478"/>
          <ac:graphicFrameMkLst>
            <pc:docMk/>
            <pc:sldMk cId="348459642" sldId="417"/>
            <ac:graphicFrameMk id="6" creationId="{F75615E8-B9AB-40E2-BC16-0D5726559350}"/>
          </ac:graphicFrameMkLst>
        </pc:graphicFrameChg>
        <pc:graphicFrameChg chg="add del mod">
          <ac:chgData name="Rachael Green" userId="89c6f63e-7657-4ad0-8dd4-6f0c32cf62df" providerId="ADAL" clId="{171A2C8D-FF2E-4A2A-A7B9-D940DDFEDFDB}" dt="2020-01-17T11:04:44.078" v="901" actId="478"/>
          <ac:graphicFrameMkLst>
            <pc:docMk/>
            <pc:sldMk cId="348459642" sldId="417"/>
            <ac:graphicFrameMk id="12" creationId="{F49598AB-A7A0-4150-8D16-12F57341FA22}"/>
          </ac:graphicFrameMkLst>
        </pc:graphicFrameChg>
        <pc:graphicFrameChg chg="del">
          <ac:chgData name="Rachael Green" userId="89c6f63e-7657-4ad0-8dd4-6f0c32cf62df" providerId="ADAL" clId="{171A2C8D-FF2E-4A2A-A7B9-D940DDFEDFDB}" dt="2020-01-17T11:01:46.764" v="818" actId="478"/>
          <ac:graphicFrameMkLst>
            <pc:docMk/>
            <pc:sldMk cId="348459642" sldId="417"/>
            <ac:graphicFrameMk id="13" creationId="{9DEFF212-10FE-4257-8858-EFF0BA70C28F}"/>
          </ac:graphicFrameMkLst>
        </pc:graphicFrameChg>
        <pc:graphicFrameChg chg="add">
          <ac:chgData name="Rachael Green" userId="89c6f63e-7657-4ad0-8dd4-6f0c32cf62df" providerId="ADAL" clId="{171A2C8D-FF2E-4A2A-A7B9-D940DDFEDFDB}" dt="2020-01-17T11:04:41.967" v="900"/>
          <ac:graphicFrameMkLst>
            <pc:docMk/>
            <pc:sldMk cId="348459642" sldId="417"/>
            <ac:graphicFrameMk id="16" creationId="{65049CBB-9CFA-4CB2-AAAC-CEADFCE198E6}"/>
          </ac:graphicFrameMkLst>
        </pc:graphicFrameChg>
        <pc:picChg chg="add mod">
          <ac:chgData name="Rachael Green" userId="89c6f63e-7657-4ad0-8dd4-6f0c32cf62df" providerId="ADAL" clId="{171A2C8D-FF2E-4A2A-A7B9-D940DDFEDFDB}" dt="2020-01-17T11:04:51.007" v="902" actId="1076"/>
          <ac:picMkLst>
            <pc:docMk/>
            <pc:sldMk cId="348459642" sldId="417"/>
            <ac:picMk id="14" creationId="{4D36C698-2765-4D7E-A77B-469CD6E07361}"/>
          </ac:picMkLst>
        </pc:picChg>
        <pc:picChg chg="add del">
          <ac:chgData name="Rachael Green" userId="89c6f63e-7657-4ad0-8dd4-6f0c32cf62df" providerId="ADAL" clId="{171A2C8D-FF2E-4A2A-A7B9-D940DDFEDFDB}" dt="2020-01-17T11:03:35.834" v="881"/>
          <ac:picMkLst>
            <pc:docMk/>
            <pc:sldMk cId="348459642" sldId="417"/>
            <ac:picMk id="15" creationId="{3751A466-1C24-4DAC-91BB-CCA673CCDDC4}"/>
          </ac:picMkLst>
        </pc:picChg>
      </pc:sldChg>
      <pc:sldChg chg="addSp delSp modSp add">
        <pc:chgData name="Rachael Green" userId="89c6f63e-7657-4ad0-8dd4-6f0c32cf62df" providerId="ADAL" clId="{171A2C8D-FF2E-4A2A-A7B9-D940DDFEDFDB}" dt="2020-01-18T15:08:16.341" v="1510" actId="20577"/>
        <pc:sldMkLst>
          <pc:docMk/>
          <pc:sldMk cId="1238440946" sldId="418"/>
        </pc:sldMkLst>
        <pc:spChg chg="mod">
          <ac:chgData name="Rachael Green" userId="89c6f63e-7657-4ad0-8dd4-6f0c32cf62df" providerId="ADAL" clId="{171A2C8D-FF2E-4A2A-A7B9-D940DDFEDFDB}" dt="2020-01-18T15:08:16.341" v="1510" actId="20577"/>
          <ac:spMkLst>
            <pc:docMk/>
            <pc:sldMk cId="1238440946" sldId="418"/>
            <ac:spMk id="19" creationId="{5252A847-DE45-4FA3-A1F8-EEBEB845FF8E}"/>
          </ac:spMkLst>
        </pc:spChg>
        <pc:graphicFrameChg chg="add del mod modGraphic">
          <ac:chgData name="Rachael Green" userId="89c6f63e-7657-4ad0-8dd4-6f0c32cf62df" providerId="ADAL" clId="{171A2C8D-FF2E-4A2A-A7B9-D940DDFEDFDB}" dt="2020-01-17T11:05:07.168" v="906"/>
          <ac:graphicFrameMkLst>
            <pc:docMk/>
            <pc:sldMk cId="1238440946" sldId="418"/>
            <ac:graphicFrameMk id="10" creationId="{3830FC59-AC3A-4965-9494-C048C58C70DE}"/>
          </ac:graphicFrameMkLst>
        </pc:graphicFrameChg>
        <pc:graphicFrameChg chg="add">
          <ac:chgData name="Rachael Green" userId="89c6f63e-7657-4ad0-8dd4-6f0c32cf62df" providerId="ADAL" clId="{171A2C8D-FF2E-4A2A-A7B9-D940DDFEDFDB}" dt="2020-01-17T11:05:08.724" v="908"/>
          <ac:graphicFrameMkLst>
            <pc:docMk/>
            <pc:sldMk cId="1238440946" sldId="418"/>
            <ac:graphicFrameMk id="11" creationId="{ED50B947-3451-4CC0-806C-C45875E5D0F7}"/>
          </ac:graphicFrameMkLst>
        </pc:graphicFrameChg>
        <pc:graphicFrameChg chg="add del mod">
          <ac:chgData name="Rachael Green" userId="89c6f63e-7657-4ad0-8dd4-6f0c32cf62df" providerId="ADAL" clId="{171A2C8D-FF2E-4A2A-A7B9-D940DDFEDFDB}" dt="2020-01-17T11:05:08.143" v="907" actId="478"/>
          <ac:graphicFrameMkLst>
            <pc:docMk/>
            <pc:sldMk cId="1238440946" sldId="418"/>
            <ac:graphicFrameMk id="12" creationId="{F49598AB-A7A0-4150-8D16-12F57341FA22}"/>
          </ac:graphicFrameMkLst>
        </pc:graphicFrameChg>
        <pc:picChg chg="add del">
          <ac:chgData name="Rachael Green" userId="89c6f63e-7657-4ad0-8dd4-6f0c32cf62df" providerId="ADAL" clId="{171A2C8D-FF2E-4A2A-A7B9-D940DDFEDFDB}" dt="2020-01-17T11:03:48.976" v="884" actId="478"/>
          <ac:picMkLst>
            <pc:docMk/>
            <pc:sldMk cId="1238440946" sldId="418"/>
            <ac:picMk id="9" creationId="{4593B4D2-D2FB-4568-828C-59EA4B6C0468}"/>
          </ac:picMkLst>
        </pc:picChg>
        <pc:picChg chg="add">
          <ac:chgData name="Rachael Green" userId="89c6f63e-7657-4ad0-8dd4-6f0c32cf62df" providerId="ADAL" clId="{171A2C8D-FF2E-4A2A-A7B9-D940DDFEDFDB}" dt="2020-01-17T11:05:16.842" v="910"/>
          <ac:picMkLst>
            <pc:docMk/>
            <pc:sldMk cId="1238440946" sldId="418"/>
            <ac:picMk id="13" creationId="{93A4E9A5-3F1C-4391-B2F9-9EA28F079B55}"/>
          </ac:picMkLst>
        </pc:picChg>
        <pc:picChg chg="del">
          <ac:chgData name="Rachael Green" userId="89c6f63e-7657-4ad0-8dd4-6f0c32cf62df" providerId="ADAL" clId="{171A2C8D-FF2E-4A2A-A7B9-D940DDFEDFDB}" dt="2020-01-17T11:05:16.533" v="909" actId="478"/>
          <ac:picMkLst>
            <pc:docMk/>
            <pc:sldMk cId="1238440946" sldId="418"/>
            <ac:picMk id="14" creationId="{4D36C698-2765-4D7E-A77B-469CD6E07361}"/>
          </ac:picMkLst>
        </pc:picChg>
      </pc:sldChg>
      <pc:sldChg chg="addSp delSp modSp add">
        <pc:chgData name="Rachael Green" userId="89c6f63e-7657-4ad0-8dd4-6f0c32cf62df" providerId="ADAL" clId="{171A2C8D-FF2E-4A2A-A7B9-D940DDFEDFDB}" dt="2020-01-17T11:09:44.554" v="1086" actId="1038"/>
        <pc:sldMkLst>
          <pc:docMk/>
          <pc:sldMk cId="2880298214" sldId="419"/>
        </pc:sldMkLst>
        <pc:spChg chg="mod">
          <ac:chgData name="Rachael Green" userId="89c6f63e-7657-4ad0-8dd4-6f0c32cf62df" providerId="ADAL" clId="{171A2C8D-FF2E-4A2A-A7B9-D940DDFEDFDB}" dt="2020-01-17T11:07:48.316" v="977" actId="20577"/>
          <ac:spMkLst>
            <pc:docMk/>
            <pc:sldMk cId="2880298214" sldId="419"/>
            <ac:spMk id="19" creationId="{5252A847-DE45-4FA3-A1F8-EEBEB845FF8E}"/>
          </ac:spMkLst>
        </pc:spChg>
        <pc:graphicFrameChg chg="add mod modGraphic">
          <ac:chgData name="Rachael Green" userId="89c6f63e-7657-4ad0-8dd4-6f0c32cf62df" providerId="ADAL" clId="{171A2C8D-FF2E-4A2A-A7B9-D940DDFEDFDB}" dt="2020-01-17T11:09:44.554" v="1086" actId="1038"/>
          <ac:graphicFrameMkLst>
            <pc:docMk/>
            <pc:sldMk cId="2880298214" sldId="419"/>
            <ac:graphicFrameMk id="9" creationId="{5C1D5FEB-549A-4B48-AB7D-533A47818E7D}"/>
          </ac:graphicFrameMkLst>
        </pc:graphicFrameChg>
        <pc:graphicFrameChg chg="del">
          <ac:chgData name="Rachael Green" userId="89c6f63e-7657-4ad0-8dd4-6f0c32cf62df" providerId="ADAL" clId="{171A2C8D-FF2E-4A2A-A7B9-D940DDFEDFDB}" dt="2020-01-17T11:06:07.814" v="937" actId="478"/>
          <ac:graphicFrameMkLst>
            <pc:docMk/>
            <pc:sldMk cId="2880298214" sldId="419"/>
            <ac:graphicFrameMk id="11" creationId="{ED50B947-3451-4CC0-806C-C45875E5D0F7}"/>
          </ac:graphicFrameMkLst>
        </pc:graphicFrameChg>
        <pc:picChg chg="add mod">
          <ac:chgData name="Rachael Green" userId="89c6f63e-7657-4ad0-8dd4-6f0c32cf62df" providerId="ADAL" clId="{171A2C8D-FF2E-4A2A-A7B9-D940DDFEDFDB}" dt="2020-01-17T11:09:39.706" v="1066" actId="1038"/>
          <ac:picMkLst>
            <pc:docMk/>
            <pc:sldMk cId="2880298214" sldId="419"/>
            <ac:picMk id="10" creationId="{B4B2E46B-2581-4534-860F-F8D698AAB1D6}"/>
          </ac:picMkLst>
        </pc:picChg>
        <pc:picChg chg="del">
          <ac:chgData name="Rachael Green" userId="89c6f63e-7657-4ad0-8dd4-6f0c32cf62df" providerId="ADAL" clId="{171A2C8D-FF2E-4A2A-A7B9-D940DDFEDFDB}" dt="2020-01-17T11:06:07.814" v="937" actId="478"/>
          <ac:picMkLst>
            <pc:docMk/>
            <pc:sldMk cId="2880298214" sldId="419"/>
            <ac:picMk id="13" creationId="{93A4E9A5-3F1C-4391-B2F9-9EA28F079B55}"/>
          </ac:picMkLst>
        </pc:picChg>
      </pc:sldChg>
      <pc:sldChg chg="modSp add">
        <pc:chgData name="Rachael Green" userId="89c6f63e-7657-4ad0-8dd4-6f0c32cf62df" providerId="ADAL" clId="{171A2C8D-FF2E-4A2A-A7B9-D940DDFEDFDB}" dt="2020-01-17T11:10:39.695" v="1192" actId="207"/>
        <pc:sldMkLst>
          <pc:docMk/>
          <pc:sldMk cId="1248781423" sldId="420"/>
        </pc:sldMkLst>
        <pc:spChg chg="mod">
          <ac:chgData name="Rachael Green" userId="89c6f63e-7657-4ad0-8dd4-6f0c32cf62df" providerId="ADAL" clId="{171A2C8D-FF2E-4A2A-A7B9-D940DDFEDFDB}" dt="2020-01-17T11:10:39.695" v="1192" actId="207"/>
          <ac:spMkLst>
            <pc:docMk/>
            <pc:sldMk cId="1248781423" sldId="420"/>
            <ac:spMk id="19" creationId="{5252A847-DE45-4FA3-A1F8-EEBEB845FF8E}"/>
          </ac:spMkLst>
        </pc:spChg>
      </pc:sldChg>
      <pc:sldChg chg="addSp delSp modSp add">
        <pc:chgData name="Rachael Green" userId="89c6f63e-7657-4ad0-8dd4-6f0c32cf62df" providerId="ADAL" clId="{171A2C8D-FF2E-4A2A-A7B9-D940DDFEDFDB}" dt="2020-01-18T15:13:56.610" v="1584"/>
        <pc:sldMkLst>
          <pc:docMk/>
          <pc:sldMk cId="3838468308" sldId="421"/>
        </pc:sldMkLst>
        <pc:spChg chg="add mod">
          <ac:chgData name="Rachael Green" userId="89c6f63e-7657-4ad0-8dd4-6f0c32cf62df" providerId="ADAL" clId="{171A2C8D-FF2E-4A2A-A7B9-D940DDFEDFDB}" dt="2020-01-17T11:14:32.358" v="1302" actId="20577"/>
          <ac:spMkLst>
            <pc:docMk/>
            <pc:sldMk cId="3838468308" sldId="421"/>
            <ac:spMk id="13" creationId="{889CBB8C-E7E0-47B5-8933-14180C7750D7}"/>
          </ac:spMkLst>
        </pc:spChg>
        <pc:spChg chg="mod">
          <ac:chgData name="Rachael Green" userId="89c6f63e-7657-4ad0-8dd4-6f0c32cf62df" providerId="ADAL" clId="{171A2C8D-FF2E-4A2A-A7B9-D940DDFEDFDB}" dt="2020-01-17T11:12:06.473" v="1234" actId="6549"/>
          <ac:spMkLst>
            <pc:docMk/>
            <pc:sldMk cId="3838468308" sldId="421"/>
            <ac:spMk id="19" creationId="{5252A847-DE45-4FA3-A1F8-EEBEB845FF8E}"/>
          </ac:spMkLst>
        </pc:spChg>
        <pc:graphicFrameChg chg="del">
          <ac:chgData name="Rachael Green" userId="89c6f63e-7657-4ad0-8dd4-6f0c32cf62df" providerId="ADAL" clId="{171A2C8D-FF2E-4A2A-A7B9-D940DDFEDFDB}" dt="2020-01-17T11:11:18.912" v="1209" actId="478"/>
          <ac:graphicFrameMkLst>
            <pc:docMk/>
            <pc:sldMk cId="3838468308" sldId="421"/>
            <ac:graphicFrameMk id="9" creationId="{5C1D5FEB-549A-4B48-AB7D-533A47818E7D}"/>
          </ac:graphicFrameMkLst>
        </pc:graphicFrameChg>
        <pc:graphicFrameChg chg="add">
          <ac:chgData name="Rachael Green" userId="89c6f63e-7657-4ad0-8dd4-6f0c32cf62df" providerId="ADAL" clId="{171A2C8D-FF2E-4A2A-A7B9-D940DDFEDFDB}" dt="2020-01-18T15:13:56.610" v="1584"/>
          <ac:graphicFrameMkLst>
            <pc:docMk/>
            <pc:sldMk cId="3838468308" sldId="421"/>
            <ac:graphicFrameMk id="9" creationId="{DA2AEE87-00B5-4D49-B56F-3E1535C9A0C5}"/>
          </ac:graphicFrameMkLst>
        </pc:graphicFrameChg>
        <pc:graphicFrameChg chg="add del mod modGraphic">
          <ac:chgData name="Rachael Green" userId="89c6f63e-7657-4ad0-8dd4-6f0c32cf62df" providerId="ADAL" clId="{171A2C8D-FF2E-4A2A-A7B9-D940DDFEDFDB}" dt="2020-01-18T15:13:55.892" v="1583" actId="478"/>
          <ac:graphicFrameMkLst>
            <pc:docMk/>
            <pc:sldMk cId="3838468308" sldId="421"/>
            <ac:graphicFrameMk id="11" creationId="{2DF51879-959D-4AAB-AD00-BEC237987ED4}"/>
          </ac:graphicFrameMkLst>
        </pc:graphicFrameChg>
        <pc:picChg chg="del">
          <ac:chgData name="Rachael Green" userId="89c6f63e-7657-4ad0-8dd4-6f0c32cf62df" providerId="ADAL" clId="{171A2C8D-FF2E-4A2A-A7B9-D940DDFEDFDB}" dt="2020-01-17T11:11:18.912" v="1209" actId="478"/>
          <ac:picMkLst>
            <pc:docMk/>
            <pc:sldMk cId="3838468308" sldId="421"/>
            <ac:picMk id="10" creationId="{B4B2E46B-2581-4534-860F-F8D698AAB1D6}"/>
          </ac:picMkLst>
        </pc:picChg>
        <pc:picChg chg="add mod">
          <ac:chgData name="Rachael Green" userId="89c6f63e-7657-4ad0-8dd4-6f0c32cf62df" providerId="ADAL" clId="{171A2C8D-FF2E-4A2A-A7B9-D940DDFEDFDB}" dt="2020-01-17T11:11:41.920" v="1218" actId="1076"/>
          <ac:picMkLst>
            <pc:docMk/>
            <pc:sldMk cId="3838468308" sldId="421"/>
            <ac:picMk id="12" creationId="{CCA0E16C-50A7-462F-ABE5-FE16FCDA4E0B}"/>
          </ac:picMkLst>
        </pc:picChg>
      </pc:sldChg>
      <pc:sldChg chg="modSp add">
        <pc:chgData name="Rachael Green" userId="89c6f63e-7657-4ad0-8dd4-6f0c32cf62df" providerId="ADAL" clId="{171A2C8D-FF2E-4A2A-A7B9-D940DDFEDFDB}" dt="2020-01-18T15:13:33.434" v="1582"/>
        <pc:sldMkLst>
          <pc:docMk/>
          <pc:sldMk cId="3832319836" sldId="422"/>
        </pc:sldMkLst>
        <pc:spChg chg="mod">
          <ac:chgData name="Rachael Green" userId="89c6f63e-7657-4ad0-8dd4-6f0c32cf62df" providerId="ADAL" clId="{171A2C8D-FF2E-4A2A-A7B9-D940DDFEDFDB}" dt="2020-01-17T11:15:13.860" v="1353" actId="207"/>
          <ac:spMkLst>
            <pc:docMk/>
            <pc:sldMk cId="3832319836" sldId="422"/>
            <ac:spMk id="19" creationId="{5252A847-DE45-4FA3-A1F8-EEBEB845FF8E}"/>
          </ac:spMkLst>
        </pc:spChg>
        <pc:graphicFrameChg chg="modGraphic">
          <ac:chgData name="Rachael Green" userId="89c6f63e-7657-4ad0-8dd4-6f0c32cf62df" providerId="ADAL" clId="{171A2C8D-FF2E-4A2A-A7B9-D940DDFEDFDB}" dt="2020-01-18T15:13:33.434" v="1582"/>
          <ac:graphicFrameMkLst>
            <pc:docMk/>
            <pc:sldMk cId="3832319836" sldId="422"/>
            <ac:graphicFrameMk id="11" creationId="{2DF51879-959D-4AAB-AD00-BEC237987ED4}"/>
          </ac:graphicFrameMkLst>
        </pc:graphicFrameChg>
      </pc:sldChg>
      <pc:sldChg chg="modSp add">
        <pc:chgData name="Rachael Green" userId="89c6f63e-7657-4ad0-8dd4-6f0c32cf62df" providerId="ADAL" clId="{171A2C8D-FF2E-4A2A-A7B9-D940DDFEDFDB}" dt="2020-01-18T15:13:01.045" v="1565" actId="207"/>
        <pc:sldMkLst>
          <pc:docMk/>
          <pc:sldMk cId="654608334" sldId="423"/>
        </pc:sldMkLst>
        <pc:spChg chg="mod">
          <ac:chgData name="Rachael Green" userId="89c6f63e-7657-4ad0-8dd4-6f0c32cf62df" providerId="ADAL" clId="{171A2C8D-FF2E-4A2A-A7B9-D940DDFEDFDB}" dt="2020-01-17T11:15:51.813" v="1484" actId="313"/>
          <ac:spMkLst>
            <pc:docMk/>
            <pc:sldMk cId="654608334" sldId="423"/>
            <ac:spMk id="19" creationId="{5252A847-DE45-4FA3-A1F8-EEBEB845FF8E}"/>
          </ac:spMkLst>
        </pc:spChg>
        <pc:graphicFrameChg chg="modGraphic">
          <ac:chgData name="Rachael Green" userId="89c6f63e-7657-4ad0-8dd4-6f0c32cf62df" providerId="ADAL" clId="{171A2C8D-FF2E-4A2A-A7B9-D940DDFEDFDB}" dt="2020-01-18T15:13:01.045" v="1565" actId="207"/>
          <ac:graphicFrameMkLst>
            <pc:docMk/>
            <pc:sldMk cId="654608334" sldId="423"/>
            <ac:graphicFrameMk id="11" creationId="{2DF51879-959D-4AAB-AD00-BEC237987ED4}"/>
          </ac:graphicFrameMkLst>
        </pc:graphicFrameChg>
      </pc:sldChg>
    </pc:docChg>
  </pc:docChgLst>
  <pc:docChgLst>
    <pc:chgData name="Hannah Saunders" userId="4acd6fa6-2685-4aaa-85f8-4ec2b6dbf9d1" providerId="ADAL" clId="{52CD0115-00CE-46C7-A62D-02696873BDB8}"/>
    <pc:docChg chg="undo custSel addSld delSld modSld">
      <pc:chgData name="Hannah Saunders" userId="4acd6fa6-2685-4aaa-85f8-4ec2b6dbf9d1" providerId="ADAL" clId="{52CD0115-00CE-46C7-A62D-02696873BDB8}" dt="2020-01-28T11:50:41.177" v="137" actId="1582"/>
      <pc:docMkLst>
        <pc:docMk/>
      </pc:docMkLst>
      <pc:sldChg chg="modSp">
        <pc:chgData name="Hannah Saunders" userId="4acd6fa6-2685-4aaa-85f8-4ec2b6dbf9d1" providerId="ADAL" clId="{52CD0115-00CE-46C7-A62D-02696873BDB8}" dt="2020-01-28T11:40:55.773" v="3" actId="20577"/>
        <pc:sldMkLst>
          <pc:docMk/>
          <pc:sldMk cId="2974626957" sldId="371"/>
        </pc:sldMkLst>
        <pc:spChg chg="mod">
          <ac:chgData name="Hannah Saunders" userId="4acd6fa6-2685-4aaa-85f8-4ec2b6dbf9d1" providerId="ADAL" clId="{52CD0115-00CE-46C7-A62D-02696873BDB8}" dt="2020-01-28T11:40:55.773" v="3" actId="20577"/>
          <ac:spMkLst>
            <pc:docMk/>
            <pc:sldMk cId="2974626957" sldId="371"/>
            <ac:spMk id="16" creationId="{12833B5F-F66F-4AC7-956A-E6E5B3ED4A12}"/>
          </ac:spMkLst>
        </pc:spChg>
      </pc:sldChg>
      <pc:sldChg chg="modSp">
        <pc:chgData name="Hannah Saunders" userId="4acd6fa6-2685-4aaa-85f8-4ec2b6dbf9d1" providerId="ADAL" clId="{52CD0115-00CE-46C7-A62D-02696873BDB8}" dt="2020-01-28T11:41:06.341" v="7" actId="20577"/>
        <pc:sldMkLst>
          <pc:docMk/>
          <pc:sldMk cId="3760282492" sldId="414"/>
        </pc:sldMkLst>
        <pc:spChg chg="mod">
          <ac:chgData name="Hannah Saunders" userId="4acd6fa6-2685-4aaa-85f8-4ec2b6dbf9d1" providerId="ADAL" clId="{52CD0115-00CE-46C7-A62D-02696873BDB8}" dt="2020-01-28T11:41:06.341" v="7" actId="20577"/>
          <ac:spMkLst>
            <pc:docMk/>
            <pc:sldMk cId="3760282492" sldId="414"/>
            <ac:spMk id="16" creationId="{12833B5F-F66F-4AC7-956A-E6E5B3ED4A12}"/>
          </ac:spMkLst>
        </pc:spChg>
      </pc:sldChg>
      <pc:sldChg chg="del">
        <pc:chgData name="Hannah Saunders" userId="4acd6fa6-2685-4aaa-85f8-4ec2b6dbf9d1" providerId="ADAL" clId="{52CD0115-00CE-46C7-A62D-02696873BDB8}" dt="2020-01-28T11:46:33.690" v="60" actId="47"/>
        <pc:sldMkLst>
          <pc:docMk/>
          <pc:sldMk cId="348459642" sldId="417"/>
        </pc:sldMkLst>
      </pc:sldChg>
      <pc:sldChg chg="modSp del">
        <pc:chgData name="Hannah Saunders" userId="4acd6fa6-2685-4aaa-85f8-4ec2b6dbf9d1" providerId="ADAL" clId="{52CD0115-00CE-46C7-A62D-02696873BDB8}" dt="2020-01-28T11:46:32.877" v="59" actId="47"/>
        <pc:sldMkLst>
          <pc:docMk/>
          <pc:sldMk cId="1238440946" sldId="418"/>
        </pc:sldMkLst>
        <pc:spChg chg="mod">
          <ac:chgData name="Hannah Saunders" userId="4acd6fa6-2685-4aaa-85f8-4ec2b6dbf9d1" providerId="ADAL" clId="{52CD0115-00CE-46C7-A62D-02696873BDB8}" dt="2020-01-28T11:46:01.869" v="32" actId="2085"/>
          <ac:spMkLst>
            <pc:docMk/>
            <pc:sldMk cId="1238440946" sldId="418"/>
            <ac:spMk id="19" creationId="{5252A847-DE45-4FA3-A1F8-EEBEB845FF8E}"/>
          </ac:spMkLst>
        </pc:spChg>
      </pc:sldChg>
      <pc:sldChg chg="del">
        <pc:chgData name="Hannah Saunders" userId="4acd6fa6-2685-4aaa-85f8-4ec2b6dbf9d1" providerId="ADAL" clId="{52CD0115-00CE-46C7-A62D-02696873BDB8}" dt="2020-01-28T11:47:51.647" v="93" actId="47"/>
        <pc:sldMkLst>
          <pc:docMk/>
          <pc:sldMk cId="2880298214" sldId="419"/>
        </pc:sldMkLst>
      </pc:sldChg>
      <pc:sldChg chg="del">
        <pc:chgData name="Hannah Saunders" userId="4acd6fa6-2685-4aaa-85f8-4ec2b6dbf9d1" providerId="ADAL" clId="{52CD0115-00CE-46C7-A62D-02696873BDB8}" dt="2020-01-28T11:47:50.267" v="92" actId="47"/>
        <pc:sldMkLst>
          <pc:docMk/>
          <pc:sldMk cId="1248781423" sldId="420"/>
        </pc:sldMkLst>
      </pc:sldChg>
      <pc:sldChg chg="del">
        <pc:chgData name="Hannah Saunders" userId="4acd6fa6-2685-4aaa-85f8-4ec2b6dbf9d1" providerId="ADAL" clId="{52CD0115-00CE-46C7-A62D-02696873BDB8}" dt="2020-01-28T11:49:42.274" v="131" actId="47"/>
        <pc:sldMkLst>
          <pc:docMk/>
          <pc:sldMk cId="3838468308" sldId="421"/>
        </pc:sldMkLst>
      </pc:sldChg>
      <pc:sldChg chg="del">
        <pc:chgData name="Hannah Saunders" userId="4acd6fa6-2685-4aaa-85f8-4ec2b6dbf9d1" providerId="ADAL" clId="{52CD0115-00CE-46C7-A62D-02696873BDB8}" dt="2020-01-28T11:49:41.386" v="130" actId="47"/>
        <pc:sldMkLst>
          <pc:docMk/>
          <pc:sldMk cId="3832319836" sldId="422"/>
        </pc:sldMkLst>
      </pc:sldChg>
      <pc:sldChg chg="modSp del">
        <pc:chgData name="Hannah Saunders" userId="4acd6fa6-2685-4aaa-85f8-4ec2b6dbf9d1" providerId="ADAL" clId="{52CD0115-00CE-46C7-A62D-02696873BDB8}" dt="2020-01-28T11:49:39.321" v="129" actId="47"/>
        <pc:sldMkLst>
          <pc:docMk/>
          <pc:sldMk cId="654608334" sldId="423"/>
        </pc:sldMkLst>
        <pc:spChg chg="mod">
          <ac:chgData name="Hannah Saunders" userId="4acd6fa6-2685-4aaa-85f8-4ec2b6dbf9d1" providerId="ADAL" clId="{52CD0115-00CE-46C7-A62D-02696873BDB8}" dt="2020-01-28T11:48:39.334" v="114" actId="2085"/>
          <ac:spMkLst>
            <pc:docMk/>
            <pc:sldMk cId="654608334" sldId="423"/>
            <ac:spMk id="19" creationId="{5252A847-DE45-4FA3-A1F8-EEBEB845FF8E}"/>
          </ac:spMkLst>
        </pc:spChg>
      </pc:sldChg>
      <pc:sldChg chg="modSp del">
        <pc:chgData name="Hannah Saunders" userId="4acd6fa6-2685-4aaa-85f8-4ec2b6dbf9d1" providerId="ADAL" clId="{52CD0115-00CE-46C7-A62D-02696873BDB8}" dt="2020-01-28T11:47:23.670" v="82" actId="47"/>
        <pc:sldMkLst>
          <pc:docMk/>
          <pc:sldMk cId="3255406046" sldId="424"/>
        </pc:sldMkLst>
        <pc:spChg chg="mod">
          <ac:chgData name="Hannah Saunders" userId="4acd6fa6-2685-4aaa-85f8-4ec2b6dbf9d1" providerId="ADAL" clId="{52CD0115-00CE-46C7-A62D-02696873BDB8}" dt="2020-01-28T11:47:16.014" v="80" actId="2085"/>
          <ac:spMkLst>
            <pc:docMk/>
            <pc:sldMk cId="3255406046" sldId="424"/>
            <ac:spMk id="19" creationId="{5252A847-DE45-4FA3-A1F8-EEBEB845FF8E}"/>
          </ac:spMkLst>
        </pc:spChg>
      </pc:sldChg>
      <pc:sldChg chg="addSp delSp modSp add">
        <pc:chgData name="Hannah Saunders" userId="4acd6fa6-2685-4aaa-85f8-4ec2b6dbf9d1" providerId="ADAL" clId="{52CD0115-00CE-46C7-A62D-02696873BDB8}" dt="2020-01-28T11:46:29.871" v="58"/>
        <pc:sldMkLst>
          <pc:docMk/>
          <pc:sldMk cId="1252991518" sldId="425"/>
        </pc:sldMkLst>
        <pc:spChg chg="add mod">
          <ac:chgData name="Hannah Saunders" userId="4acd6fa6-2685-4aaa-85f8-4ec2b6dbf9d1" providerId="ADAL" clId="{52CD0115-00CE-46C7-A62D-02696873BDB8}" dt="2020-01-28T11:46:22.342" v="57" actId="20577"/>
          <ac:spMkLst>
            <pc:docMk/>
            <pc:sldMk cId="1252991518" sldId="425"/>
            <ac:spMk id="9" creationId="{1AFB89D0-DE3B-4476-906B-59E82432F32D}"/>
          </ac:spMkLst>
        </pc:spChg>
        <pc:spChg chg="del mod">
          <ac:chgData name="Hannah Saunders" userId="4acd6fa6-2685-4aaa-85f8-4ec2b6dbf9d1" providerId="ADAL" clId="{52CD0115-00CE-46C7-A62D-02696873BDB8}" dt="2020-01-28T11:45:30.472" v="11"/>
          <ac:spMkLst>
            <pc:docMk/>
            <pc:sldMk cId="1252991518" sldId="425"/>
            <ac:spMk id="19" creationId="{5252A847-DE45-4FA3-A1F8-EEBEB845FF8E}"/>
          </ac:spMkLst>
        </pc:spChg>
        <pc:graphicFrameChg chg="add del">
          <ac:chgData name="Hannah Saunders" userId="4acd6fa6-2685-4aaa-85f8-4ec2b6dbf9d1" providerId="ADAL" clId="{52CD0115-00CE-46C7-A62D-02696873BDB8}" dt="2020-01-28T11:46:16.446" v="35" actId="478"/>
          <ac:graphicFrameMkLst>
            <pc:docMk/>
            <pc:sldMk cId="1252991518" sldId="425"/>
            <ac:graphicFrameMk id="10" creationId="{769EF0EB-2FC9-42C4-8339-D5EDAA71BCA1}"/>
          </ac:graphicFrameMkLst>
        </pc:graphicFrameChg>
        <pc:graphicFrameChg chg="del">
          <ac:chgData name="Hannah Saunders" userId="4acd6fa6-2685-4aaa-85f8-4ec2b6dbf9d1" providerId="ADAL" clId="{52CD0115-00CE-46C7-A62D-02696873BDB8}" dt="2020-01-28T11:45:25.332" v="10" actId="478"/>
          <ac:graphicFrameMkLst>
            <pc:docMk/>
            <pc:sldMk cId="1252991518" sldId="425"/>
            <ac:graphicFrameMk id="11" creationId="{ED50B947-3451-4CC0-806C-C45875E5D0F7}"/>
          </ac:graphicFrameMkLst>
        </pc:graphicFrameChg>
        <pc:graphicFrameChg chg="add">
          <ac:chgData name="Hannah Saunders" userId="4acd6fa6-2685-4aaa-85f8-4ec2b6dbf9d1" providerId="ADAL" clId="{52CD0115-00CE-46C7-A62D-02696873BDB8}" dt="2020-01-28T11:46:29.871" v="58"/>
          <ac:graphicFrameMkLst>
            <pc:docMk/>
            <pc:sldMk cId="1252991518" sldId="425"/>
            <ac:graphicFrameMk id="12" creationId="{F4E47D81-2B9F-48C9-8703-51D38E50B4B9}"/>
          </ac:graphicFrameMkLst>
        </pc:graphicFrameChg>
        <pc:picChg chg="add mod">
          <ac:chgData name="Hannah Saunders" userId="4acd6fa6-2685-4aaa-85f8-4ec2b6dbf9d1" providerId="ADAL" clId="{52CD0115-00CE-46C7-A62D-02696873BDB8}" dt="2020-01-28T11:45:48.160" v="30" actId="1035"/>
          <ac:picMkLst>
            <pc:docMk/>
            <pc:sldMk cId="1252991518" sldId="425"/>
            <ac:picMk id="2" creationId="{9633674D-B79B-45D4-AB1F-297DD339E172}"/>
          </ac:picMkLst>
        </pc:picChg>
        <pc:picChg chg="del">
          <ac:chgData name="Hannah Saunders" userId="4acd6fa6-2685-4aaa-85f8-4ec2b6dbf9d1" providerId="ADAL" clId="{52CD0115-00CE-46C7-A62D-02696873BDB8}" dt="2020-01-28T11:45:30.472" v="11"/>
          <ac:picMkLst>
            <pc:docMk/>
            <pc:sldMk cId="1252991518" sldId="425"/>
            <ac:picMk id="13" creationId="{93A4E9A5-3F1C-4391-B2F9-9EA28F079B55}"/>
          </ac:picMkLst>
        </pc:picChg>
      </pc:sldChg>
      <pc:sldChg chg="add">
        <pc:chgData name="Hannah Saunders" userId="4acd6fa6-2685-4aaa-85f8-4ec2b6dbf9d1" providerId="ADAL" clId="{52CD0115-00CE-46C7-A62D-02696873BDB8}" dt="2020-01-28T11:46:10.132" v="34"/>
        <pc:sldMkLst>
          <pc:docMk/>
          <pc:sldMk cId="3478852864" sldId="426"/>
        </pc:sldMkLst>
      </pc:sldChg>
      <pc:sldChg chg="addSp delSp modSp add">
        <pc:chgData name="Hannah Saunders" userId="4acd6fa6-2685-4aaa-85f8-4ec2b6dbf9d1" providerId="ADAL" clId="{52CD0115-00CE-46C7-A62D-02696873BDB8}" dt="2020-01-28T11:47:46.566" v="91" actId="20577"/>
        <pc:sldMkLst>
          <pc:docMk/>
          <pc:sldMk cId="1052293439" sldId="427"/>
        </pc:sldMkLst>
        <pc:spChg chg="add mod">
          <ac:chgData name="Hannah Saunders" userId="4acd6fa6-2685-4aaa-85f8-4ec2b6dbf9d1" providerId="ADAL" clId="{52CD0115-00CE-46C7-A62D-02696873BDB8}" dt="2020-01-28T11:47:46.566" v="91" actId="20577"/>
          <ac:spMkLst>
            <pc:docMk/>
            <pc:sldMk cId="1052293439" sldId="427"/>
            <ac:spMk id="11" creationId="{CFF1161A-31DC-4F13-999B-D8565DB4648A}"/>
          </ac:spMkLst>
        </pc:spChg>
        <pc:spChg chg="del mod">
          <ac:chgData name="Hannah Saunders" userId="4acd6fa6-2685-4aaa-85f8-4ec2b6dbf9d1" providerId="ADAL" clId="{52CD0115-00CE-46C7-A62D-02696873BDB8}" dt="2020-01-28T11:46:51.720" v="64"/>
          <ac:spMkLst>
            <pc:docMk/>
            <pc:sldMk cId="1052293439" sldId="427"/>
            <ac:spMk id="19" creationId="{5252A847-DE45-4FA3-A1F8-EEBEB845FF8E}"/>
          </ac:spMkLst>
        </pc:spChg>
        <pc:graphicFrameChg chg="del">
          <ac:chgData name="Hannah Saunders" userId="4acd6fa6-2685-4aaa-85f8-4ec2b6dbf9d1" providerId="ADAL" clId="{52CD0115-00CE-46C7-A62D-02696873BDB8}" dt="2020-01-28T11:46:48.062" v="63" actId="478"/>
          <ac:graphicFrameMkLst>
            <pc:docMk/>
            <pc:sldMk cId="1052293439" sldId="427"/>
            <ac:graphicFrameMk id="9" creationId="{5C1D5FEB-549A-4B48-AB7D-533A47818E7D}"/>
          </ac:graphicFrameMkLst>
        </pc:graphicFrameChg>
        <pc:graphicFrameChg chg="add">
          <ac:chgData name="Hannah Saunders" userId="4acd6fa6-2685-4aaa-85f8-4ec2b6dbf9d1" providerId="ADAL" clId="{52CD0115-00CE-46C7-A62D-02696873BDB8}" dt="2020-01-28T11:47:20.335" v="81"/>
          <ac:graphicFrameMkLst>
            <pc:docMk/>
            <pc:sldMk cId="1052293439" sldId="427"/>
            <ac:graphicFrameMk id="12" creationId="{1E3CA242-15EC-4502-B5A9-B13059F9B0AF}"/>
          </ac:graphicFrameMkLst>
        </pc:graphicFrameChg>
        <pc:picChg chg="add mod">
          <ac:chgData name="Hannah Saunders" userId="4acd6fa6-2685-4aaa-85f8-4ec2b6dbf9d1" providerId="ADAL" clId="{52CD0115-00CE-46C7-A62D-02696873BDB8}" dt="2020-01-28T11:47:05.821" v="78" actId="1035"/>
          <ac:picMkLst>
            <pc:docMk/>
            <pc:sldMk cId="1052293439" sldId="427"/>
            <ac:picMk id="2" creationId="{BA7C77F4-BE98-40D3-84B5-B70E0EB7573D}"/>
          </ac:picMkLst>
        </pc:picChg>
        <pc:picChg chg="del">
          <ac:chgData name="Hannah Saunders" userId="4acd6fa6-2685-4aaa-85f8-4ec2b6dbf9d1" providerId="ADAL" clId="{52CD0115-00CE-46C7-A62D-02696873BDB8}" dt="2020-01-28T11:46:51.720" v="64"/>
          <ac:picMkLst>
            <pc:docMk/>
            <pc:sldMk cId="1052293439" sldId="427"/>
            <ac:picMk id="10" creationId="{B4B2E46B-2581-4534-860F-F8D698AAB1D6}"/>
          </ac:picMkLst>
        </pc:picChg>
      </pc:sldChg>
      <pc:sldChg chg="modSp add">
        <pc:chgData name="Hannah Saunders" userId="4acd6fa6-2685-4aaa-85f8-4ec2b6dbf9d1" providerId="ADAL" clId="{52CD0115-00CE-46C7-A62D-02696873BDB8}" dt="2020-01-28T11:47:42.408" v="90" actId="207"/>
        <pc:sldMkLst>
          <pc:docMk/>
          <pc:sldMk cId="446872888" sldId="428"/>
        </pc:sldMkLst>
        <pc:spChg chg="mod">
          <ac:chgData name="Hannah Saunders" userId="4acd6fa6-2685-4aaa-85f8-4ec2b6dbf9d1" providerId="ADAL" clId="{52CD0115-00CE-46C7-A62D-02696873BDB8}" dt="2020-01-28T11:47:42.408" v="90" actId="207"/>
          <ac:spMkLst>
            <pc:docMk/>
            <pc:sldMk cId="446872888" sldId="428"/>
            <ac:spMk id="11" creationId="{CFF1161A-31DC-4F13-999B-D8565DB4648A}"/>
          </ac:spMkLst>
        </pc:spChg>
      </pc:sldChg>
      <pc:sldChg chg="add">
        <pc:chgData name="Hannah Saunders" userId="4acd6fa6-2685-4aaa-85f8-4ec2b6dbf9d1" providerId="ADAL" clId="{52CD0115-00CE-46C7-A62D-02696873BDB8}" dt="2020-01-28T11:47:26.040" v="84"/>
        <pc:sldMkLst>
          <pc:docMk/>
          <pc:sldMk cId="343640587" sldId="429"/>
        </pc:sldMkLst>
      </pc:sldChg>
      <pc:sldChg chg="addSp delSp modSp add">
        <pc:chgData name="Hannah Saunders" userId="4acd6fa6-2685-4aaa-85f8-4ec2b6dbf9d1" providerId="ADAL" clId="{52CD0115-00CE-46C7-A62D-02696873BDB8}" dt="2020-01-28T11:50:07.895" v="132" actId="1582"/>
        <pc:sldMkLst>
          <pc:docMk/>
          <pc:sldMk cId="1097602723" sldId="430"/>
        </pc:sldMkLst>
        <pc:spChg chg="add mod">
          <ac:chgData name="Hannah Saunders" userId="4acd6fa6-2685-4aaa-85f8-4ec2b6dbf9d1" providerId="ADAL" clId="{52CD0115-00CE-46C7-A62D-02696873BDB8}" dt="2020-01-28T11:49:30.162" v="128" actId="20577"/>
          <ac:spMkLst>
            <pc:docMk/>
            <pc:sldMk cId="1097602723" sldId="430"/>
            <ac:spMk id="10" creationId="{3877DD5B-E146-4082-904C-F1300CDC0258}"/>
          </ac:spMkLst>
        </pc:spChg>
        <pc:spChg chg="del">
          <ac:chgData name="Hannah Saunders" userId="4acd6fa6-2685-4aaa-85f8-4ec2b6dbf9d1" providerId="ADAL" clId="{52CD0115-00CE-46C7-A62D-02696873BDB8}" dt="2020-01-28T11:48:09.143" v="96" actId="478"/>
          <ac:spMkLst>
            <pc:docMk/>
            <pc:sldMk cId="1097602723" sldId="430"/>
            <ac:spMk id="13" creationId="{889CBB8C-E7E0-47B5-8933-14180C7750D7}"/>
          </ac:spMkLst>
        </pc:spChg>
        <pc:spChg chg="add mod">
          <ac:chgData name="Hannah Saunders" userId="4acd6fa6-2685-4aaa-85f8-4ec2b6dbf9d1" providerId="ADAL" clId="{52CD0115-00CE-46C7-A62D-02696873BDB8}" dt="2020-01-28T11:50:07.895" v="132" actId="1582"/>
          <ac:spMkLst>
            <pc:docMk/>
            <pc:sldMk cId="1097602723" sldId="430"/>
            <ac:spMk id="15" creationId="{3C1E71C9-BA03-4F51-988A-7ED8131EC31B}"/>
          </ac:spMkLst>
        </pc:spChg>
        <pc:spChg chg="add del">
          <ac:chgData name="Hannah Saunders" userId="4acd6fa6-2685-4aaa-85f8-4ec2b6dbf9d1" providerId="ADAL" clId="{52CD0115-00CE-46C7-A62D-02696873BDB8}" dt="2020-01-28T11:48:50.884" v="117"/>
          <ac:spMkLst>
            <pc:docMk/>
            <pc:sldMk cId="1097602723" sldId="430"/>
            <ac:spMk id="16" creationId="{05AA0315-7A8D-4119-AF08-49D49C5EA445}"/>
          </ac:spMkLst>
        </pc:spChg>
        <pc:spChg chg="del mod">
          <ac:chgData name="Hannah Saunders" userId="4acd6fa6-2685-4aaa-85f8-4ec2b6dbf9d1" providerId="ADAL" clId="{52CD0115-00CE-46C7-A62D-02696873BDB8}" dt="2020-01-28T11:48:20.528" v="98"/>
          <ac:spMkLst>
            <pc:docMk/>
            <pc:sldMk cId="1097602723" sldId="430"/>
            <ac:spMk id="19" creationId="{5252A847-DE45-4FA3-A1F8-EEBEB845FF8E}"/>
          </ac:spMkLst>
        </pc:spChg>
        <pc:spChg chg="add del">
          <ac:chgData name="Hannah Saunders" userId="4acd6fa6-2685-4aaa-85f8-4ec2b6dbf9d1" providerId="ADAL" clId="{52CD0115-00CE-46C7-A62D-02696873BDB8}" dt="2020-01-28T11:48:50.884" v="117"/>
          <ac:spMkLst>
            <pc:docMk/>
            <pc:sldMk cId="1097602723" sldId="430"/>
            <ac:spMk id="20" creationId="{DCDDCD4B-D6BC-4FED-8500-1A30C04E7620}"/>
          </ac:spMkLst>
        </pc:spChg>
        <pc:graphicFrameChg chg="del">
          <ac:chgData name="Hannah Saunders" userId="4acd6fa6-2685-4aaa-85f8-4ec2b6dbf9d1" providerId="ADAL" clId="{52CD0115-00CE-46C7-A62D-02696873BDB8}" dt="2020-01-28T11:48:17.519" v="97" actId="478"/>
          <ac:graphicFrameMkLst>
            <pc:docMk/>
            <pc:sldMk cId="1097602723" sldId="430"/>
            <ac:graphicFrameMk id="11" creationId="{2DF51879-959D-4AAB-AD00-BEC237987ED4}"/>
          </ac:graphicFrameMkLst>
        </pc:graphicFrameChg>
        <pc:graphicFrameChg chg="add del">
          <ac:chgData name="Hannah Saunders" userId="4acd6fa6-2685-4aaa-85f8-4ec2b6dbf9d1" providerId="ADAL" clId="{52CD0115-00CE-46C7-A62D-02696873BDB8}" dt="2020-01-28T11:49:17.644" v="125" actId="478"/>
          <ac:graphicFrameMkLst>
            <pc:docMk/>
            <pc:sldMk cId="1097602723" sldId="430"/>
            <ac:graphicFrameMk id="14" creationId="{8ACEBE05-D78B-41ED-A2BF-6F831E1D1A00}"/>
          </ac:graphicFrameMkLst>
        </pc:graphicFrameChg>
        <pc:graphicFrameChg chg="add del">
          <ac:chgData name="Hannah Saunders" userId="4acd6fa6-2685-4aaa-85f8-4ec2b6dbf9d1" providerId="ADAL" clId="{52CD0115-00CE-46C7-A62D-02696873BDB8}" dt="2020-01-28T11:48:50.884" v="117"/>
          <ac:graphicFrameMkLst>
            <pc:docMk/>
            <pc:sldMk cId="1097602723" sldId="430"/>
            <ac:graphicFrameMk id="17" creationId="{B8B696F0-AACC-48D1-8253-450BC715C975}"/>
          </ac:graphicFrameMkLst>
        </pc:graphicFrameChg>
        <pc:graphicFrameChg chg="add">
          <ac:chgData name="Hannah Saunders" userId="4acd6fa6-2685-4aaa-85f8-4ec2b6dbf9d1" providerId="ADAL" clId="{52CD0115-00CE-46C7-A62D-02696873BDB8}" dt="2020-01-28T11:49:23.432" v="126"/>
          <ac:graphicFrameMkLst>
            <pc:docMk/>
            <pc:sldMk cId="1097602723" sldId="430"/>
            <ac:graphicFrameMk id="21" creationId="{CE76A056-F884-436A-AE44-471E641F65CD}"/>
          </ac:graphicFrameMkLst>
        </pc:graphicFrameChg>
        <pc:picChg chg="add mod">
          <ac:chgData name="Hannah Saunders" userId="4acd6fa6-2685-4aaa-85f8-4ec2b6dbf9d1" providerId="ADAL" clId="{52CD0115-00CE-46C7-A62D-02696873BDB8}" dt="2020-01-28T11:48:29.591" v="112" actId="1035"/>
          <ac:picMkLst>
            <pc:docMk/>
            <pc:sldMk cId="1097602723" sldId="430"/>
            <ac:picMk id="2" creationId="{A4B4B91F-0FC2-4D71-BFEB-B9B1597EF2E2}"/>
          </ac:picMkLst>
        </pc:picChg>
        <pc:picChg chg="del">
          <ac:chgData name="Hannah Saunders" userId="4acd6fa6-2685-4aaa-85f8-4ec2b6dbf9d1" providerId="ADAL" clId="{52CD0115-00CE-46C7-A62D-02696873BDB8}" dt="2020-01-28T11:48:20.528" v="98"/>
          <ac:picMkLst>
            <pc:docMk/>
            <pc:sldMk cId="1097602723" sldId="430"/>
            <ac:picMk id="12" creationId="{CCA0E16C-50A7-462F-ABE5-FE16FCDA4E0B}"/>
          </ac:picMkLst>
        </pc:picChg>
      </pc:sldChg>
      <pc:sldChg chg="modSp add">
        <pc:chgData name="Hannah Saunders" userId="4acd6fa6-2685-4aaa-85f8-4ec2b6dbf9d1" providerId="ADAL" clId="{52CD0115-00CE-46C7-A62D-02696873BDB8}" dt="2020-01-28T11:50:41.177" v="137" actId="1582"/>
        <pc:sldMkLst>
          <pc:docMk/>
          <pc:sldMk cId="189291055" sldId="431"/>
        </pc:sldMkLst>
        <pc:spChg chg="mod">
          <ac:chgData name="Hannah Saunders" userId="4acd6fa6-2685-4aaa-85f8-4ec2b6dbf9d1" providerId="ADAL" clId="{52CD0115-00CE-46C7-A62D-02696873BDB8}" dt="2020-01-28T11:50:41.177" v="137" actId="1582"/>
          <ac:spMkLst>
            <pc:docMk/>
            <pc:sldMk cId="189291055" sldId="431"/>
            <ac:spMk id="15" creationId="{3C1E71C9-BA03-4F51-988A-7ED8131EC31B}"/>
          </ac:spMkLst>
        </pc:spChg>
      </pc:sldChg>
      <pc:sldChg chg="modSp add">
        <pc:chgData name="Hannah Saunders" userId="4acd6fa6-2685-4aaa-85f8-4ec2b6dbf9d1" providerId="ADAL" clId="{52CD0115-00CE-46C7-A62D-02696873BDB8}" dt="2020-01-28T11:50:28.662" v="136" actId="692"/>
        <pc:sldMkLst>
          <pc:docMk/>
          <pc:sldMk cId="2949612357" sldId="432"/>
        </pc:sldMkLst>
        <pc:spChg chg="mod">
          <ac:chgData name="Hannah Saunders" userId="4acd6fa6-2685-4aaa-85f8-4ec2b6dbf9d1" providerId="ADAL" clId="{52CD0115-00CE-46C7-A62D-02696873BDB8}" dt="2020-01-28T11:50:28.662" v="136" actId="692"/>
          <ac:spMkLst>
            <pc:docMk/>
            <pc:sldMk cId="2949612357" sldId="432"/>
            <ac:spMk id="15" creationId="{3C1E71C9-BA03-4F51-988A-7ED8131EC31B}"/>
          </ac:spMkLst>
        </pc:spChg>
      </pc:sldChg>
    </pc:docChg>
  </pc:docChgLst>
  <pc:docChgLst>
    <pc:chgData name="Josh Cooper" userId="daecdff2-2c86-45d5-9dc5-33d360948956" providerId="ADAL" clId="{DB8AB044-9C9E-4F82-9C2A-2E1FAFF8F722}"/>
    <pc:docChg chg="custSel addSld modSld">
      <pc:chgData name="Josh Cooper" userId="daecdff2-2c86-45d5-9dc5-33d360948956" providerId="ADAL" clId="{DB8AB044-9C9E-4F82-9C2A-2E1FAFF8F722}" dt="2020-01-23T09:18:50.102" v="121" actId="20577"/>
      <pc:docMkLst>
        <pc:docMk/>
      </pc:docMkLst>
      <pc:sldChg chg="modSp">
        <pc:chgData name="Josh Cooper" userId="daecdff2-2c86-45d5-9dc5-33d360948956" providerId="ADAL" clId="{DB8AB044-9C9E-4F82-9C2A-2E1FAFF8F722}" dt="2020-01-22T20:14:13.330" v="15" actId="20577"/>
        <pc:sldMkLst>
          <pc:docMk/>
          <pc:sldMk cId="348459642" sldId="417"/>
        </pc:sldMkLst>
        <pc:spChg chg="mod">
          <ac:chgData name="Josh Cooper" userId="daecdff2-2c86-45d5-9dc5-33d360948956" providerId="ADAL" clId="{DB8AB044-9C9E-4F82-9C2A-2E1FAFF8F722}" dt="2020-01-22T20:14:13.330" v="15" actId="20577"/>
          <ac:spMkLst>
            <pc:docMk/>
            <pc:sldMk cId="348459642" sldId="417"/>
            <ac:spMk id="19" creationId="{5252A847-DE45-4FA3-A1F8-EEBEB845FF8E}"/>
          </ac:spMkLst>
        </pc:spChg>
      </pc:sldChg>
      <pc:sldChg chg="modSp">
        <pc:chgData name="Josh Cooper" userId="daecdff2-2c86-45d5-9dc5-33d360948956" providerId="ADAL" clId="{DB8AB044-9C9E-4F82-9C2A-2E1FAFF8F722}" dt="2020-01-22T20:22:01.362" v="113"/>
        <pc:sldMkLst>
          <pc:docMk/>
          <pc:sldMk cId="1238440946" sldId="418"/>
        </pc:sldMkLst>
        <pc:spChg chg="mod">
          <ac:chgData name="Josh Cooper" userId="daecdff2-2c86-45d5-9dc5-33d360948956" providerId="ADAL" clId="{DB8AB044-9C9E-4F82-9C2A-2E1FAFF8F722}" dt="2020-01-22T20:14:29.536" v="31" actId="20577"/>
          <ac:spMkLst>
            <pc:docMk/>
            <pc:sldMk cId="1238440946" sldId="418"/>
            <ac:spMk id="19" creationId="{5252A847-DE45-4FA3-A1F8-EEBEB845FF8E}"/>
          </ac:spMkLst>
        </pc:spChg>
        <pc:graphicFrameChg chg="mod">
          <ac:chgData name="Josh Cooper" userId="daecdff2-2c86-45d5-9dc5-33d360948956" providerId="ADAL" clId="{DB8AB044-9C9E-4F82-9C2A-2E1FAFF8F722}" dt="2020-01-22T20:22:01.362" v="113"/>
          <ac:graphicFrameMkLst>
            <pc:docMk/>
            <pc:sldMk cId="1238440946" sldId="418"/>
            <ac:graphicFrameMk id="11" creationId="{ED50B947-3451-4CC0-806C-C45875E5D0F7}"/>
          </ac:graphicFrameMkLst>
        </pc:graphicFrameChg>
      </pc:sldChg>
      <pc:sldChg chg="modSp">
        <pc:chgData name="Josh Cooper" userId="daecdff2-2c86-45d5-9dc5-33d360948956" providerId="ADAL" clId="{DB8AB044-9C9E-4F82-9C2A-2E1FAFF8F722}" dt="2020-01-22T20:18:08.857" v="67" actId="20577"/>
        <pc:sldMkLst>
          <pc:docMk/>
          <pc:sldMk cId="2880298214" sldId="419"/>
        </pc:sldMkLst>
        <pc:spChg chg="mod">
          <ac:chgData name="Josh Cooper" userId="daecdff2-2c86-45d5-9dc5-33d360948956" providerId="ADAL" clId="{DB8AB044-9C9E-4F82-9C2A-2E1FAFF8F722}" dt="2020-01-22T20:18:08.857" v="67" actId="20577"/>
          <ac:spMkLst>
            <pc:docMk/>
            <pc:sldMk cId="2880298214" sldId="419"/>
            <ac:spMk id="19" creationId="{5252A847-DE45-4FA3-A1F8-EEBEB845FF8E}"/>
          </ac:spMkLst>
        </pc:spChg>
      </pc:sldChg>
      <pc:sldChg chg="modSp">
        <pc:chgData name="Josh Cooper" userId="daecdff2-2c86-45d5-9dc5-33d360948956" providerId="ADAL" clId="{DB8AB044-9C9E-4F82-9C2A-2E1FAFF8F722}" dt="2020-01-23T09:18:50.102" v="121" actId="20577"/>
        <pc:sldMkLst>
          <pc:docMk/>
          <pc:sldMk cId="1248781423" sldId="420"/>
        </pc:sldMkLst>
        <pc:spChg chg="mod">
          <ac:chgData name="Josh Cooper" userId="daecdff2-2c86-45d5-9dc5-33d360948956" providerId="ADAL" clId="{DB8AB044-9C9E-4F82-9C2A-2E1FAFF8F722}" dt="2020-01-23T09:18:50.102" v="121" actId="20577"/>
          <ac:spMkLst>
            <pc:docMk/>
            <pc:sldMk cId="1248781423" sldId="420"/>
            <ac:spMk id="19" creationId="{5252A847-DE45-4FA3-A1F8-EEBEB845FF8E}"/>
          </ac:spMkLst>
        </pc:spChg>
      </pc:sldChg>
      <pc:sldChg chg="modSp">
        <pc:chgData name="Josh Cooper" userId="daecdff2-2c86-45d5-9dc5-33d360948956" providerId="ADAL" clId="{DB8AB044-9C9E-4F82-9C2A-2E1FAFF8F722}" dt="2020-01-22T20:17:49.028" v="62" actId="20577"/>
        <pc:sldMkLst>
          <pc:docMk/>
          <pc:sldMk cId="3838468308" sldId="421"/>
        </pc:sldMkLst>
        <pc:spChg chg="mod">
          <ac:chgData name="Josh Cooper" userId="daecdff2-2c86-45d5-9dc5-33d360948956" providerId="ADAL" clId="{DB8AB044-9C9E-4F82-9C2A-2E1FAFF8F722}" dt="2020-01-22T20:17:49.028" v="62" actId="20577"/>
          <ac:spMkLst>
            <pc:docMk/>
            <pc:sldMk cId="3838468308" sldId="421"/>
            <ac:spMk id="19" creationId="{5252A847-DE45-4FA3-A1F8-EEBEB845FF8E}"/>
          </ac:spMkLst>
        </pc:spChg>
      </pc:sldChg>
      <pc:sldChg chg="modSp">
        <pc:chgData name="Josh Cooper" userId="daecdff2-2c86-45d5-9dc5-33d360948956" providerId="ADAL" clId="{DB8AB044-9C9E-4F82-9C2A-2E1FAFF8F722}" dt="2020-01-22T20:23:12.192" v="114" actId="207"/>
        <pc:sldMkLst>
          <pc:docMk/>
          <pc:sldMk cId="3832319836" sldId="422"/>
        </pc:sldMkLst>
        <pc:spChg chg="mod">
          <ac:chgData name="Josh Cooper" userId="daecdff2-2c86-45d5-9dc5-33d360948956" providerId="ADAL" clId="{DB8AB044-9C9E-4F82-9C2A-2E1FAFF8F722}" dt="2020-01-22T20:17:53.714" v="64" actId="20577"/>
          <ac:spMkLst>
            <pc:docMk/>
            <pc:sldMk cId="3832319836" sldId="422"/>
            <ac:spMk id="19" creationId="{5252A847-DE45-4FA3-A1F8-EEBEB845FF8E}"/>
          </ac:spMkLst>
        </pc:spChg>
        <pc:graphicFrameChg chg="modGraphic">
          <ac:chgData name="Josh Cooper" userId="daecdff2-2c86-45d5-9dc5-33d360948956" providerId="ADAL" clId="{DB8AB044-9C9E-4F82-9C2A-2E1FAFF8F722}" dt="2020-01-22T20:23:12.192" v="114" actId="207"/>
          <ac:graphicFrameMkLst>
            <pc:docMk/>
            <pc:sldMk cId="3832319836" sldId="422"/>
            <ac:graphicFrameMk id="11" creationId="{2DF51879-959D-4AAB-AD00-BEC237987ED4}"/>
          </ac:graphicFrameMkLst>
        </pc:graphicFrameChg>
      </pc:sldChg>
      <pc:sldChg chg="modSp">
        <pc:chgData name="Josh Cooper" userId="daecdff2-2c86-45d5-9dc5-33d360948956" providerId="ADAL" clId="{DB8AB044-9C9E-4F82-9C2A-2E1FAFF8F722}" dt="2020-01-23T09:18:02.211" v="119" actId="20577"/>
        <pc:sldMkLst>
          <pc:docMk/>
          <pc:sldMk cId="654608334" sldId="423"/>
        </pc:sldMkLst>
        <pc:spChg chg="mod">
          <ac:chgData name="Josh Cooper" userId="daecdff2-2c86-45d5-9dc5-33d360948956" providerId="ADAL" clId="{DB8AB044-9C9E-4F82-9C2A-2E1FAFF8F722}" dt="2020-01-23T09:18:02.211" v="119" actId="20577"/>
          <ac:spMkLst>
            <pc:docMk/>
            <pc:sldMk cId="654608334" sldId="423"/>
            <ac:spMk id="19" creationId="{5252A847-DE45-4FA3-A1F8-EEBEB845FF8E}"/>
          </ac:spMkLst>
        </pc:spChg>
        <pc:graphicFrameChg chg="modGraphic">
          <ac:chgData name="Josh Cooper" userId="daecdff2-2c86-45d5-9dc5-33d360948956" providerId="ADAL" clId="{DB8AB044-9C9E-4F82-9C2A-2E1FAFF8F722}" dt="2020-01-22T20:23:28.118" v="115" actId="207"/>
          <ac:graphicFrameMkLst>
            <pc:docMk/>
            <pc:sldMk cId="654608334" sldId="423"/>
            <ac:graphicFrameMk id="11" creationId="{2DF51879-959D-4AAB-AD00-BEC237987ED4}"/>
          </ac:graphicFrameMkLst>
        </pc:graphicFrameChg>
      </pc:sldChg>
      <pc:sldChg chg="modSp add">
        <pc:chgData name="Josh Cooper" userId="daecdff2-2c86-45d5-9dc5-33d360948956" providerId="ADAL" clId="{DB8AB044-9C9E-4F82-9C2A-2E1FAFF8F722}" dt="2020-01-23T09:18:43.571" v="120" actId="20577"/>
        <pc:sldMkLst>
          <pc:docMk/>
          <pc:sldMk cId="3255406046" sldId="424"/>
        </pc:sldMkLst>
        <pc:spChg chg="mod">
          <ac:chgData name="Josh Cooper" userId="daecdff2-2c86-45d5-9dc5-33d360948956" providerId="ADAL" clId="{DB8AB044-9C9E-4F82-9C2A-2E1FAFF8F722}" dt="2020-01-23T09:18:43.571" v="120" actId="20577"/>
          <ac:spMkLst>
            <pc:docMk/>
            <pc:sldMk cId="3255406046" sldId="424"/>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unting-squares-year-4-area-resource-pack" TargetMode="External"/><Relationship Id="rId5" Type="http://schemas.openxmlformats.org/officeDocument/2006/relationships/hyperlink" Target="https://classroomsecrets.co.uk/category/maths/year-4/spring-block-2-area/" TargetMode="External"/><Relationship Id="rId4" Type="http://schemas.openxmlformats.org/officeDocument/2006/relationships/hyperlink" Target="https://classroomsecrets.co.uk/content-domain-filter/?fwp_contentdomain=4m7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09DC3-0F35-4BC2-9F96-6C0733FD2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3"/>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17D8CD56-9D03-42F3-8B1C-96C68E2AFF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96551497-A6B1-4238-A7BE-47D5999879F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area of this shape.</a:t>
            </a: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b="1" baseline="30000" dirty="0">
              <a:solidFill>
                <a:schemeClr val="tx1"/>
              </a:solidFill>
              <a:latin typeface="Century Gothic" panose="020B0502020202020204" pitchFamily="34" charset="0"/>
            </a:endParaRPr>
          </a:p>
          <a:p>
            <a:pPr algn="ctr"/>
            <a:endParaRPr lang="en-GB" b="1" baseline="30000" dirty="0">
              <a:solidFill>
                <a:schemeClr val="tx1"/>
              </a:solidFill>
              <a:latin typeface="Century Gothic" panose="020B0502020202020204" pitchFamily="34" charset="0"/>
            </a:endParaRPr>
          </a:p>
          <a:p>
            <a:pPr algn="ctr"/>
            <a:endParaRPr lang="en-GB" b="1" baseline="30000" dirty="0">
              <a:solidFill>
                <a:schemeClr val="tx1"/>
              </a:solidFill>
              <a:latin typeface="Century Gothic" panose="020B0502020202020204" pitchFamily="34" charset="0"/>
            </a:endParaRPr>
          </a:p>
          <a:p>
            <a:pPr algn="ctr"/>
            <a:endParaRPr lang="en-GB" b="1" baseline="30000" dirty="0">
              <a:solidFill>
                <a:schemeClr val="tx1"/>
              </a:solidFill>
              <a:latin typeface="Century Gothic" panose="020B0502020202020204" pitchFamily="34" charset="0"/>
            </a:endParaRPr>
          </a:p>
          <a:p>
            <a:pPr algn="ctr"/>
            <a:endParaRPr lang="en-GB" dirty="0"/>
          </a:p>
          <a:p>
            <a:pPr algn="ctr"/>
            <a:endParaRPr lang="en-GB" sz="1600" b="1"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dirty="0"/>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dirty="0"/>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4B5E2BA-12CB-4A7D-922A-D17606E83BC2}"/>
              </a:ext>
            </a:extLst>
          </p:cNvPr>
          <p:cNvGraphicFramePr>
            <a:graphicFrameLocks noGrp="1"/>
          </p:cNvGraphicFramePr>
          <p:nvPr>
            <p:extLst>
              <p:ext uri="{D42A27DB-BD31-4B8C-83A1-F6EECF244321}">
                <p14:modId xmlns:p14="http://schemas.microsoft.com/office/powerpoint/2010/main" val="877683371"/>
              </p:ext>
            </p:extLst>
          </p:nvPr>
        </p:nvGraphicFramePr>
        <p:xfrm>
          <a:off x="2682000" y="2255932"/>
          <a:ext cx="378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gridCol w="540000">
                  <a:extLst>
                    <a:ext uri="{9D8B030D-6E8A-4147-A177-3AD203B41FA5}">
                      <a16:colId xmlns:a16="http://schemas.microsoft.com/office/drawing/2014/main" val="1896663113"/>
                    </a:ext>
                  </a:extLst>
                </a:gridCol>
                <a:gridCol w="540000">
                  <a:extLst>
                    <a:ext uri="{9D8B030D-6E8A-4147-A177-3AD203B41FA5}">
                      <a16:colId xmlns:a16="http://schemas.microsoft.com/office/drawing/2014/main" val="3964944257"/>
                    </a:ext>
                  </a:extLst>
                </a:gridCol>
                <a:gridCol w="540000">
                  <a:extLst>
                    <a:ext uri="{9D8B030D-6E8A-4147-A177-3AD203B41FA5}">
                      <a16:colId xmlns:a16="http://schemas.microsoft.com/office/drawing/2014/main" val="2039159795"/>
                    </a:ext>
                  </a:extLst>
                </a:gridCol>
              </a:tblGrid>
              <a:tr h="540000">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7297850"/>
                  </a:ext>
                </a:extLst>
              </a:tr>
              <a:tr h="540000">
                <a:tc>
                  <a:txBody>
                    <a:bodyPr/>
                    <a:lstStyle/>
                    <a:p>
                      <a:endParaRPr lang="en-US"/>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783409"/>
                  </a:ext>
                </a:extLst>
              </a:tr>
              <a:tr h="540000">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rgbClr val="7030A0"/>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rgbClr val="7030A0"/>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rgbClr val="7030A0"/>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880879"/>
                  </a:ext>
                </a:extLst>
              </a:tr>
              <a:tr h="540000">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1558140"/>
                  </a:ext>
                </a:extLst>
              </a:tr>
            </a:tbl>
          </a:graphicData>
        </a:graphic>
      </p:graphicFrame>
      <p:graphicFrame>
        <p:nvGraphicFramePr>
          <p:cNvPr id="11" name="Table 10">
            <a:extLst>
              <a:ext uri="{FF2B5EF4-FFF2-40B4-BE49-F238E27FC236}">
                <a16:creationId xmlns:a16="http://schemas.microsoft.com/office/drawing/2014/main" id="{0E9722C6-90C3-41AD-BB11-864307253A60}"/>
              </a:ext>
            </a:extLst>
          </p:cNvPr>
          <p:cNvGraphicFramePr>
            <a:graphicFrameLocks noGrp="1"/>
          </p:cNvGraphicFramePr>
          <p:nvPr>
            <p:extLst>
              <p:ext uri="{D42A27DB-BD31-4B8C-83A1-F6EECF244321}">
                <p14:modId xmlns:p14="http://schemas.microsoft.com/office/powerpoint/2010/main" val="2673453014"/>
              </p:ext>
            </p:extLst>
          </p:nvPr>
        </p:nvGraphicFramePr>
        <p:xfrm>
          <a:off x="3426097" y="5012782"/>
          <a:ext cx="2291807" cy="648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2256282029"/>
                    </a:ext>
                  </a:extLst>
                </a:gridCol>
                <a:gridCol w="1643807">
                  <a:extLst>
                    <a:ext uri="{9D8B030D-6E8A-4147-A177-3AD203B41FA5}">
                      <a16:colId xmlns:a16="http://schemas.microsoft.com/office/drawing/2014/main" val="3255008769"/>
                    </a:ext>
                  </a:extLst>
                </a:gridCol>
              </a:tblGrid>
              <a:tr h="648000">
                <a:tc>
                  <a:txBody>
                    <a:bodyPr/>
                    <a:lstStyle/>
                    <a:p>
                      <a:endParaRPr lang="en-US" sz="200" b="1" dirty="0">
                        <a:latin typeface="Century Gothic" panose="020B050202020202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latin typeface="Century Gothic" panose="020B0502020202020204" pitchFamily="34" charset="0"/>
                        </a:rPr>
                        <a:t> squares</a:t>
                      </a:r>
                    </a:p>
                  </a:txBody>
                  <a:tcPr marL="45720" marR="4572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268301"/>
                  </a:ext>
                </a:extLst>
              </a:tr>
            </a:tbl>
          </a:graphicData>
        </a:graphic>
      </p:graphicFrame>
    </p:spTree>
    <p:extLst>
      <p:ext uri="{BB962C8B-B14F-4D97-AF65-F5344CB8AC3E}">
        <p14:creationId xmlns:p14="http://schemas.microsoft.com/office/powerpoint/2010/main" val="214704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area of this shape.</a:t>
            </a: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sz="2000" b="1" baseline="30000" dirty="0">
              <a:solidFill>
                <a:schemeClr val="tx1"/>
              </a:solidFill>
              <a:latin typeface="Century Gothic" panose="020B0502020202020204" pitchFamily="34" charset="0"/>
            </a:endParaRPr>
          </a:p>
          <a:p>
            <a:pPr algn="ctr"/>
            <a:endParaRPr lang="en-GB" b="1" baseline="30000" dirty="0">
              <a:solidFill>
                <a:schemeClr val="tx1"/>
              </a:solidFill>
              <a:latin typeface="Century Gothic" panose="020B0502020202020204" pitchFamily="34" charset="0"/>
            </a:endParaRPr>
          </a:p>
          <a:p>
            <a:pPr algn="ctr"/>
            <a:endParaRPr lang="en-GB" b="1" baseline="30000" dirty="0">
              <a:solidFill>
                <a:schemeClr val="tx1"/>
              </a:solidFill>
              <a:latin typeface="Century Gothic" panose="020B0502020202020204" pitchFamily="34" charset="0"/>
            </a:endParaRPr>
          </a:p>
          <a:p>
            <a:pPr algn="ctr"/>
            <a:endParaRPr lang="en-GB" b="1" baseline="30000" dirty="0">
              <a:solidFill>
                <a:schemeClr val="tx1"/>
              </a:solidFill>
              <a:latin typeface="Century Gothic" panose="020B0502020202020204" pitchFamily="34" charset="0"/>
            </a:endParaRPr>
          </a:p>
          <a:p>
            <a:pPr algn="ctr"/>
            <a:endParaRPr lang="en-GB" b="1" baseline="30000" dirty="0">
              <a:solidFill>
                <a:schemeClr val="tx1"/>
              </a:solidFill>
              <a:latin typeface="Century Gothic" panose="020B0502020202020204" pitchFamily="34" charset="0"/>
            </a:endParaRPr>
          </a:p>
          <a:p>
            <a:pPr algn="ctr"/>
            <a:endParaRPr lang="en-GB" dirty="0"/>
          </a:p>
          <a:p>
            <a:pPr algn="ctr"/>
            <a:endParaRPr lang="en-GB" sz="1600" b="1"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dirty="0"/>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dirty="0"/>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4B5E2BA-12CB-4A7D-922A-D17606E83BC2}"/>
              </a:ext>
            </a:extLst>
          </p:cNvPr>
          <p:cNvGraphicFramePr>
            <a:graphicFrameLocks noGrp="1"/>
          </p:cNvGraphicFramePr>
          <p:nvPr/>
        </p:nvGraphicFramePr>
        <p:xfrm>
          <a:off x="2682000" y="2255932"/>
          <a:ext cx="378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gridCol w="540000">
                  <a:extLst>
                    <a:ext uri="{9D8B030D-6E8A-4147-A177-3AD203B41FA5}">
                      <a16:colId xmlns:a16="http://schemas.microsoft.com/office/drawing/2014/main" val="1896663113"/>
                    </a:ext>
                  </a:extLst>
                </a:gridCol>
                <a:gridCol w="540000">
                  <a:extLst>
                    <a:ext uri="{9D8B030D-6E8A-4147-A177-3AD203B41FA5}">
                      <a16:colId xmlns:a16="http://schemas.microsoft.com/office/drawing/2014/main" val="3964944257"/>
                    </a:ext>
                  </a:extLst>
                </a:gridCol>
                <a:gridCol w="540000">
                  <a:extLst>
                    <a:ext uri="{9D8B030D-6E8A-4147-A177-3AD203B41FA5}">
                      <a16:colId xmlns:a16="http://schemas.microsoft.com/office/drawing/2014/main" val="2039159795"/>
                    </a:ext>
                  </a:extLst>
                </a:gridCol>
              </a:tblGrid>
              <a:tr h="540000">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7297850"/>
                  </a:ext>
                </a:extLst>
              </a:tr>
              <a:tr h="540000">
                <a:tc>
                  <a:txBody>
                    <a:bodyPr/>
                    <a:lstStyle/>
                    <a:p>
                      <a:endParaRPr lang="en-US"/>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783409"/>
                  </a:ext>
                </a:extLst>
              </a:tr>
              <a:tr h="540000">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rgbClr val="7030A0"/>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rgbClr val="7030A0"/>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28575" cap="flat" cmpd="sng" algn="ctr">
                      <a:solidFill>
                        <a:srgbClr val="7030A0"/>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880879"/>
                  </a:ext>
                </a:extLst>
              </a:tr>
              <a:tr h="540000">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7030A0">
                        <a:alpha val="30000"/>
                      </a:srgbClr>
                    </a:solidFill>
                  </a:tcPr>
                </a:tc>
                <a:tc>
                  <a:txBody>
                    <a:bodyPr/>
                    <a:lstStyle/>
                    <a:p>
                      <a:endParaRPr lang="en-US" dirty="0"/>
                    </a:p>
                  </a:txBody>
                  <a:tcPr>
                    <a:lnL w="28575" cap="flat" cmpd="sng" algn="ctr">
                      <a:solidFill>
                        <a:srgbClr val="7030A0"/>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1558140"/>
                  </a:ext>
                </a:extLst>
              </a:tr>
            </a:tbl>
          </a:graphicData>
        </a:graphic>
      </p:graphicFrame>
      <p:graphicFrame>
        <p:nvGraphicFramePr>
          <p:cNvPr id="11" name="Table 10">
            <a:extLst>
              <a:ext uri="{FF2B5EF4-FFF2-40B4-BE49-F238E27FC236}">
                <a16:creationId xmlns:a16="http://schemas.microsoft.com/office/drawing/2014/main" id="{0E9722C6-90C3-41AD-BB11-864307253A60}"/>
              </a:ext>
            </a:extLst>
          </p:cNvPr>
          <p:cNvGraphicFramePr>
            <a:graphicFrameLocks noGrp="1"/>
          </p:cNvGraphicFramePr>
          <p:nvPr>
            <p:extLst>
              <p:ext uri="{D42A27DB-BD31-4B8C-83A1-F6EECF244321}">
                <p14:modId xmlns:p14="http://schemas.microsoft.com/office/powerpoint/2010/main" val="2911275614"/>
              </p:ext>
            </p:extLst>
          </p:nvPr>
        </p:nvGraphicFramePr>
        <p:xfrm>
          <a:off x="3426097" y="5012782"/>
          <a:ext cx="2291807" cy="648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2256282029"/>
                    </a:ext>
                  </a:extLst>
                </a:gridCol>
                <a:gridCol w="1643807">
                  <a:extLst>
                    <a:ext uri="{9D8B030D-6E8A-4147-A177-3AD203B41FA5}">
                      <a16:colId xmlns:a16="http://schemas.microsoft.com/office/drawing/2014/main" val="3255008769"/>
                    </a:ext>
                  </a:extLst>
                </a:gridCol>
              </a:tblGrid>
              <a:tr h="648000">
                <a:tc>
                  <a:txBody>
                    <a:bodyPr/>
                    <a:lstStyle/>
                    <a:p>
                      <a:pPr algn="ctr"/>
                      <a:r>
                        <a:rPr lang="en-US" sz="2400" b="1" dirty="0">
                          <a:solidFill>
                            <a:srgbClr val="FF0000"/>
                          </a:solidFill>
                          <a:latin typeface="Century Gothic" panose="020B0502020202020204" pitchFamily="34" charset="0"/>
                        </a:rPr>
                        <a:t>18</a:t>
                      </a: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latin typeface="Century Gothic" panose="020B0502020202020204" pitchFamily="34" charset="0"/>
                        </a:rPr>
                        <a:t> </a:t>
                      </a:r>
                      <a:r>
                        <a:rPr lang="en-US" sz="2400" b="1" dirty="0">
                          <a:solidFill>
                            <a:srgbClr val="FF0000"/>
                          </a:solidFill>
                          <a:latin typeface="Century Gothic" panose="020B0502020202020204" pitchFamily="34" charset="0"/>
                        </a:rPr>
                        <a:t>squares</a:t>
                      </a:r>
                    </a:p>
                  </a:txBody>
                  <a:tcPr marL="45720" marR="45720" anchor="ctr">
                    <a:lnL w="381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268301"/>
                  </a:ext>
                </a:extLst>
              </a:tr>
            </a:tbl>
          </a:graphicData>
        </a:graphic>
      </p:graphicFrame>
    </p:spTree>
    <p:extLst>
      <p:ext uri="{BB962C8B-B14F-4D97-AF65-F5344CB8AC3E}">
        <p14:creationId xmlns:p14="http://schemas.microsoft.com/office/powerpoint/2010/main" val="22263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inequality statement.</a:t>
            </a:r>
          </a:p>
          <a:p>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75615E8-B9AB-40E2-BC16-0D5726559350}"/>
              </a:ext>
            </a:extLst>
          </p:cNvPr>
          <p:cNvGraphicFramePr>
            <a:graphicFrameLocks noGrp="1"/>
          </p:cNvGraphicFramePr>
          <p:nvPr>
            <p:extLst>
              <p:ext uri="{D42A27DB-BD31-4B8C-83A1-F6EECF244321}">
                <p14:modId xmlns:p14="http://schemas.microsoft.com/office/powerpoint/2010/main" val="1842667847"/>
              </p:ext>
            </p:extLst>
          </p:nvPr>
        </p:nvGraphicFramePr>
        <p:xfrm>
          <a:off x="938522" y="2186029"/>
          <a:ext cx="2700000" cy="270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gridCol w="540000">
                  <a:extLst>
                    <a:ext uri="{9D8B030D-6E8A-4147-A177-3AD203B41FA5}">
                      <a16:colId xmlns:a16="http://schemas.microsoft.com/office/drawing/2014/main" val="1896663113"/>
                    </a:ext>
                  </a:extLst>
                </a:gridCol>
              </a:tblGrid>
              <a:tr h="540000">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177297850"/>
                  </a:ext>
                </a:extLst>
              </a:tr>
              <a:tr h="540000">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783409"/>
                  </a:ext>
                </a:extLst>
              </a:tr>
              <a:tr h="540000">
                <a:tc>
                  <a:txBody>
                    <a:bodyPr/>
                    <a:lstStyle/>
                    <a:p>
                      <a:endParaRPr lang="en-US" sz="40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880879"/>
                  </a:ext>
                </a:extLst>
              </a:tr>
              <a:tr h="540000">
                <a:tc>
                  <a:txBody>
                    <a:bodyPr/>
                    <a:lstStyle/>
                    <a:p>
                      <a:endParaRPr lang="en-US" sz="40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393190"/>
                  </a:ext>
                </a:extLst>
              </a:tr>
              <a:tr h="540000">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8053498"/>
                  </a:ext>
                </a:extLst>
              </a:tr>
            </a:tbl>
          </a:graphicData>
        </a:graphic>
      </p:graphicFrame>
      <p:sp>
        <p:nvSpPr>
          <p:cNvPr id="10" name="Rectangle: Rounded Corners 9">
            <a:extLst>
              <a:ext uri="{FF2B5EF4-FFF2-40B4-BE49-F238E27FC236}">
                <a16:creationId xmlns:a16="http://schemas.microsoft.com/office/drawing/2014/main" id="{A740AFC9-DAA1-42C1-8994-C7953D5C8213}"/>
              </a:ext>
            </a:extLst>
          </p:cNvPr>
          <p:cNvSpPr/>
          <p:nvPr/>
        </p:nvSpPr>
        <p:spPr>
          <a:xfrm>
            <a:off x="4463619" y="3176029"/>
            <a:ext cx="720000" cy="72000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9DEFF212-10FE-4257-8858-EFF0BA70C28F}"/>
              </a:ext>
            </a:extLst>
          </p:cNvPr>
          <p:cNvGraphicFramePr>
            <a:graphicFrameLocks noGrp="1"/>
          </p:cNvGraphicFramePr>
          <p:nvPr>
            <p:extLst>
              <p:ext uri="{D42A27DB-BD31-4B8C-83A1-F6EECF244321}">
                <p14:modId xmlns:p14="http://schemas.microsoft.com/office/powerpoint/2010/main" val="4028498019"/>
              </p:ext>
            </p:extLst>
          </p:nvPr>
        </p:nvGraphicFramePr>
        <p:xfrm>
          <a:off x="6008716" y="1916029"/>
          <a:ext cx="2160000" cy="32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tblGrid>
              <a:tr h="540000">
                <a:tc>
                  <a:txBody>
                    <a:bodyPr/>
                    <a:lstStyle/>
                    <a:p>
                      <a:endParaRPr lang="en-US" sz="400" dirty="0"/>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1">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177297850"/>
                  </a:ext>
                </a:extLst>
              </a:tr>
              <a:tr h="540000">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920783409"/>
                  </a:ext>
                </a:extLst>
              </a:tr>
              <a:tr h="540000">
                <a:tc>
                  <a:txBody>
                    <a:bodyPr/>
                    <a:lstStyle/>
                    <a:p>
                      <a:endParaRPr lang="en-US" sz="40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956880879"/>
                  </a:ext>
                </a:extLst>
              </a:tr>
              <a:tr h="540000">
                <a:tc>
                  <a:txBody>
                    <a:bodyPr/>
                    <a:lstStyle/>
                    <a:p>
                      <a:endParaRPr lang="en-US" sz="40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575393190"/>
                  </a:ext>
                </a:extLst>
              </a:tr>
              <a:tr h="540000">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418053498"/>
                  </a:ext>
                </a:extLst>
              </a:tr>
              <a:tr h="540000">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693590722"/>
                  </a:ext>
                </a:extLst>
              </a:tr>
            </a:tbl>
          </a:graphicData>
        </a:graphic>
      </p:graphicFrame>
    </p:spTree>
    <p:extLst>
      <p:ext uri="{BB962C8B-B14F-4D97-AF65-F5344CB8AC3E}">
        <p14:creationId xmlns:p14="http://schemas.microsoft.com/office/powerpoint/2010/main" val="275157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inequality statement.</a:t>
            </a:r>
          </a:p>
          <a:p>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75615E8-B9AB-40E2-BC16-0D5726559350}"/>
              </a:ext>
            </a:extLst>
          </p:cNvPr>
          <p:cNvGraphicFramePr>
            <a:graphicFrameLocks noGrp="1"/>
          </p:cNvGraphicFramePr>
          <p:nvPr>
            <p:extLst>
              <p:ext uri="{D42A27DB-BD31-4B8C-83A1-F6EECF244321}">
                <p14:modId xmlns:p14="http://schemas.microsoft.com/office/powerpoint/2010/main" val="53854862"/>
              </p:ext>
            </p:extLst>
          </p:nvPr>
        </p:nvGraphicFramePr>
        <p:xfrm>
          <a:off x="938522" y="2186029"/>
          <a:ext cx="2700000" cy="270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gridCol w="540000">
                  <a:extLst>
                    <a:ext uri="{9D8B030D-6E8A-4147-A177-3AD203B41FA5}">
                      <a16:colId xmlns:a16="http://schemas.microsoft.com/office/drawing/2014/main" val="1896663113"/>
                    </a:ext>
                  </a:extLst>
                </a:gridCol>
              </a:tblGrid>
              <a:tr h="540000">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177297850"/>
                  </a:ext>
                </a:extLst>
              </a:tr>
              <a:tr h="540000">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783409"/>
                  </a:ext>
                </a:extLst>
              </a:tr>
              <a:tr h="540000">
                <a:tc>
                  <a:txBody>
                    <a:bodyPr/>
                    <a:lstStyle/>
                    <a:p>
                      <a:endParaRPr lang="en-US" sz="40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880879"/>
                  </a:ext>
                </a:extLst>
              </a:tr>
              <a:tr h="540000">
                <a:tc>
                  <a:txBody>
                    <a:bodyPr/>
                    <a:lstStyle/>
                    <a:p>
                      <a:endParaRPr lang="en-US" sz="40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400" dirty="0"/>
                    </a:p>
                  </a:txBody>
                  <a:tcPr marL="0" marR="0" marT="0" marB="0">
                    <a:lnL w="19050" cap="flat" cmpd="sng" algn="ctr">
                      <a:solidFill>
                        <a:schemeClr val="accent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393190"/>
                  </a:ext>
                </a:extLst>
              </a:tr>
              <a:tr h="540000">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8053498"/>
                  </a:ext>
                </a:extLst>
              </a:tr>
            </a:tbl>
          </a:graphicData>
        </a:graphic>
      </p:graphicFrame>
      <p:sp>
        <p:nvSpPr>
          <p:cNvPr id="10" name="Rectangle: Rounded Corners 9">
            <a:extLst>
              <a:ext uri="{FF2B5EF4-FFF2-40B4-BE49-F238E27FC236}">
                <a16:creationId xmlns:a16="http://schemas.microsoft.com/office/drawing/2014/main" id="{A740AFC9-DAA1-42C1-8994-C7953D5C8213}"/>
              </a:ext>
            </a:extLst>
          </p:cNvPr>
          <p:cNvSpPr/>
          <p:nvPr/>
        </p:nvSpPr>
        <p:spPr>
          <a:xfrm>
            <a:off x="4463619" y="3176029"/>
            <a:ext cx="720000" cy="720000"/>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entury Gothic" panose="020B0502020202020204" pitchFamily="34" charset="0"/>
              </a:rPr>
              <a:t>&lt;</a:t>
            </a:r>
          </a:p>
        </p:txBody>
      </p:sp>
      <p:graphicFrame>
        <p:nvGraphicFramePr>
          <p:cNvPr id="13" name="Table 12">
            <a:extLst>
              <a:ext uri="{FF2B5EF4-FFF2-40B4-BE49-F238E27FC236}">
                <a16:creationId xmlns:a16="http://schemas.microsoft.com/office/drawing/2014/main" id="{9DEFF212-10FE-4257-8858-EFF0BA70C28F}"/>
              </a:ext>
            </a:extLst>
          </p:cNvPr>
          <p:cNvGraphicFramePr>
            <a:graphicFrameLocks noGrp="1"/>
          </p:cNvGraphicFramePr>
          <p:nvPr>
            <p:extLst>
              <p:ext uri="{D42A27DB-BD31-4B8C-83A1-F6EECF244321}">
                <p14:modId xmlns:p14="http://schemas.microsoft.com/office/powerpoint/2010/main" val="3295591232"/>
              </p:ext>
            </p:extLst>
          </p:nvPr>
        </p:nvGraphicFramePr>
        <p:xfrm>
          <a:off x="6008716" y="1916029"/>
          <a:ext cx="2160000" cy="32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tblGrid>
              <a:tr h="540000">
                <a:tc>
                  <a:txBody>
                    <a:bodyPr/>
                    <a:lstStyle/>
                    <a:p>
                      <a:endParaRPr lang="en-US" sz="400" dirty="0"/>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2700" cap="flat" cmpd="sng" algn="ctr">
                      <a:solidFill>
                        <a:schemeClr val="bg1">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177297850"/>
                  </a:ext>
                </a:extLst>
              </a:tr>
              <a:tr h="540000">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920783409"/>
                  </a:ext>
                </a:extLst>
              </a:tr>
              <a:tr h="540000">
                <a:tc>
                  <a:txBody>
                    <a:bodyPr/>
                    <a:lstStyle/>
                    <a:p>
                      <a:endParaRPr lang="en-US" sz="40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956880879"/>
                  </a:ext>
                </a:extLst>
              </a:tr>
              <a:tr h="540000">
                <a:tc>
                  <a:txBody>
                    <a:bodyPr/>
                    <a:lstStyle/>
                    <a:p>
                      <a:endParaRPr lang="en-US" sz="40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575393190"/>
                  </a:ext>
                </a:extLst>
              </a:tr>
              <a:tr h="540000">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418053498"/>
                  </a:ext>
                </a:extLst>
              </a:tr>
              <a:tr h="540000">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sz="400" dirty="0"/>
                    </a:p>
                  </a:txBody>
                  <a:tcPr marL="0" marR="0" marT="0" marB="0">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693590722"/>
                  </a:ext>
                </a:extLst>
              </a:tr>
            </a:tbl>
          </a:graphicData>
        </a:graphic>
      </p:graphicFrame>
      <p:sp>
        <p:nvSpPr>
          <p:cNvPr id="9" name="TextBox 8">
            <a:extLst>
              <a:ext uri="{FF2B5EF4-FFF2-40B4-BE49-F238E27FC236}">
                <a16:creationId xmlns:a16="http://schemas.microsoft.com/office/drawing/2014/main" id="{AEF15E40-A971-4377-B8FD-6BE66997F18B}"/>
              </a:ext>
            </a:extLst>
          </p:cNvPr>
          <p:cNvSpPr txBox="1"/>
          <p:nvPr/>
        </p:nvSpPr>
        <p:spPr>
          <a:xfrm>
            <a:off x="1601475" y="5423164"/>
            <a:ext cx="1374094"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17 squares</a:t>
            </a:r>
            <a:endParaRPr lang="en-GB" dirty="0"/>
          </a:p>
        </p:txBody>
      </p:sp>
      <p:sp>
        <p:nvSpPr>
          <p:cNvPr id="11" name="TextBox 10">
            <a:extLst>
              <a:ext uri="{FF2B5EF4-FFF2-40B4-BE49-F238E27FC236}">
                <a16:creationId xmlns:a16="http://schemas.microsoft.com/office/drawing/2014/main" id="{492B5A6F-4753-4151-9559-A48EBDDA173A}"/>
              </a:ext>
            </a:extLst>
          </p:cNvPr>
          <p:cNvSpPr txBox="1"/>
          <p:nvPr/>
        </p:nvSpPr>
        <p:spPr>
          <a:xfrm>
            <a:off x="6401669" y="5423164"/>
            <a:ext cx="1374094"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21 squares</a:t>
            </a:r>
            <a:endParaRPr lang="en-GB" dirty="0"/>
          </a:p>
        </p:txBody>
      </p:sp>
    </p:spTree>
    <p:extLst>
      <p:ext uri="{BB962C8B-B14F-4D97-AF65-F5344CB8AC3E}">
        <p14:creationId xmlns:p14="http://schemas.microsoft.com/office/powerpoint/2010/main" val="66443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9633674D-B79B-45D4-AB1F-297DD339E17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9" name="Rectangle 8">
            <a:extLst>
              <a:ext uri="{FF2B5EF4-FFF2-40B4-BE49-F238E27FC236}">
                <a16:creationId xmlns:a16="http://schemas.microsoft.com/office/drawing/2014/main" id="{1AFB89D0-DE3B-4476-906B-59E82432F32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Billy is making patterns using bricks.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continues his pattern so it is 5 squares wide and 4 squares long.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What is the area of white bricks?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What is the area of grey bricks?</a:t>
            </a:r>
            <a:endParaRPr lang="en-GB" sz="2000" b="1" dirty="0">
              <a:solidFill>
                <a:srgbClr val="FF0000"/>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F4E47D81-2B9F-48C9-8703-51D38E50B4B9}"/>
              </a:ext>
            </a:extLst>
          </p:cNvPr>
          <p:cNvGraphicFramePr>
            <a:graphicFrameLocks noGrp="1"/>
          </p:cNvGraphicFramePr>
          <p:nvPr>
            <p:extLst>
              <p:ext uri="{D42A27DB-BD31-4B8C-83A1-F6EECF244321}">
                <p14:modId xmlns:p14="http://schemas.microsoft.com/office/powerpoint/2010/main" val="2225545551"/>
              </p:ext>
            </p:extLst>
          </p:nvPr>
        </p:nvGraphicFramePr>
        <p:xfrm>
          <a:off x="4844547" y="1904548"/>
          <a:ext cx="2448000" cy="1836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4211259403"/>
                    </a:ext>
                  </a:extLst>
                </a:gridCol>
                <a:gridCol w="612000">
                  <a:extLst>
                    <a:ext uri="{9D8B030D-6E8A-4147-A177-3AD203B41FA5}">
                      <a16:colId xmlns:a16="http://schemas.microsoft.com/office/drawing/2014/main" val="4011085671"/>
                    </a:ext>
                  </a:extLst>
                </a:gridCol>
                <a:gridCol w="612000">
                  <a:extLst>
                    <a:ext uri="{9D8B030D-6E8A-4147-A177-3AD203B41FA5}">
                      <a16:colId xmlns:a16="http://schemas.microsoft.com/office/drawing/2014/main" val="4013232903"/>
                    </a:ext>
                  </a:extLst>
                </a:gridCol>
                <a:gridCol w="612000">
                  <a:extLst>
                    <a:ext uri="{9D8B030D-6E8A-4147-A177-3AD203B41FA5}">
                      <a16:colId xmlns:a16="http://schemas.microsoft.com/office/drawing/2014/main" val="1288888050"/>
                    </a:ext>
                  </a:extLst>
                </a:gridCol>
              </a:tblGrid>
              <a:tr h="612000">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3400021733"/>
                  </a:ext>
                </a:extLst>
              </a:tr>
              <a:tr h="612000">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2688687172"/>
                  </a:ext>
                </a:extLst>
              </a:tr>
              <a:tr h="612000">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1519415373"/>
                  </a:ext>
                </a:extLst>
              </a:tr>
            </a:tbl>
          </a:graphicData>
        </a:graphic>
      </p:graphicFrame>
    </p:spTree>
    <p:extLst>
      <p:ext uri="{BB962C8B-B14F-4D97-AF65-F5344CB8AC3E}">
        <p14:creationId xmlns:p14="http://schemas.microsoft.com/office/powerpoint/2010/main" val="125299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9633674D-B79B-45D4-AB1F-297DD339E17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9" name="Rectangle 8">
            <a:extLst>
              <a:ext uri="{FF2B5EF4-FFF2-40B4-BE49-F238E27FC236}">
                <a16:creationId xmlns:a16="http://schemas.microsoft.com/office/drawing/2014/main" id="{1AFB89D0-DE3B-4476-906B-59E82432F32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Billy is making patterns using bricks.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continues his pattern so it is 5 squares wide and 4 squares long.</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What is the area of white bricks? </a:t>
            </a:r>
            <a:r>
              <a:rPr lang="en-GB" sz="2000" b="1" dirty="0">
                <a:solidFill>
                  <a:srgbClr val="FF0000"/>
                </a:solidFill>
                <a:latin typeface="Century Gothic" panose="020B0502020202020204" pitchFamily="34" charset="0"/>
              </a:rPr>
              <a:t>8 squares </a:t>
            </a: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What is the area of grey bricks?</a:t>
            </a:r>
            <a:r>
              <a:rPr lang="en-GB" sz="2000" b="1" dirty="0">
                <a:solidFill>
                  <a:srgbClr val="FF0000"/>
                </a:solidFill>
                <a:latin typeface="Century Gothic" panose="020B0502020202020204" pitchFamily="34" charset="0"/>
              </a:rPr>
              <a:t> 12 squares</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769EF0EB-2FC9-42C4-8339-D5EDAA71BCA1}"/>
              </a:ext>
            </a:extLst>
          </p:cNvPr>
          <p:cNvGraphicFramePr>
            <a:graphicFrameLocks noGrp="1"/>
          </p:cNvGraphicFramePr>
          <p:nvPr/>
        </p:nvGraphicFramePr>
        <p:xfrm>
          <a:off x="4844547" y="1292548"/>
          <a:ext cx="3060000" cy="2448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4211259403"/>
                    </a:ext>
                  </a:extLst>
                </a:gridCol>
                <a:gridCol w="612000">
                  <a:extLst>
                    <a:ext uri="{9D8B030D-6E8A-4147-A177-3AD203B41FA5}">
                      <a16:colId xmlns:a16="http://schemas.microsoft.com/office/drawing/2014/main" val="4011085671"/>
                    </a:ext>
                  </a:extLst>
                </a:gridCol>
                <a:gridCol w="612000">
                  <a:extLst>
                    <a:ext uri="{9D8B030D-6E8A-4147-A177-3AD203B41FA5}">
                      <a16:colId xmlns:a16="http://schemas.microsoft.com/office/drawing/2014/main" val="4013232903"/>
                    </a:ext>
                  </a:extLst>
                </a:gridCol>
                <a:gridCol w="612000">
                  <a:extLst>
                    <a:ext uri="{9D8B030D-6E8A-4147-A177-3AD203B41FA5}">
                      <a16:colId xmlns:a16="http://schemas.microsoft.com/office/drawing/2014/main" val="1288888050"/>
                    </a:ext>
                  </a:extLst>
                </a:gridCol>
                <a:gridCol w="612000">
                  <a:extLst>
                    <a:ext uri="{9D8B030D-6E8A-4147-A177-3AD203B41FA5}">
                      <a16:colId xmlns:a16="http://schemas.microsoft.com/office/drawing/2014/main" val="2454240038"/>
                    </a:ext>
                  </a:extLst>
                </a:gridCol>
              </a:tblGrid>
              <a:tr h="612000">
                <a:tc>
                  <a:txBody>
                    <a:bodyPr/>
                    <a:lstStyle/>
                    <a:p>
                      <a:endParaRPr lang="en-US" sz="200" dirty="0"/>
                    </a:p>
                  </a:txBody>
                  <a:tcPr marL="0" marR="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lumMod val="50000"/>
                      </a:schemeClr>
                    </a:solidFill>
                  </a:tcPr>
                </a:tc>
                <a:tc>
                  <a:txBody>
                    <a:bodyPr/>
                    <a:lstStyle/>
                    <a:p>
                      <a:endParaRPr lang="en-US" sz="200" dirty="0"/>
                    </a:p>
                  </a:txBody>
                  <a:tcPr marL="0" marR="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endParaRPr lang="en-US" sz="200" dirty="0"/>
                    </a:p>
                  </a:txBody>
                  <a:tcPr marL="0" marR="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lumMod val="50000"/>
                      </a:schemeClr>
                    </a:solidFill>
                  </a:tcPr>
                </a:tc>
                <a:tc>
                  <a:txBody>
                    <a:bodyPr/>
                    <a:lstStyle/>
                    <a:p>
                      <a:endParaRPr lang="en-US" sz="200" dirty="0"/>
                    </a:p>
                  </a:txBody>
                  <a:tcPr marL="0" marR="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endParaRPr lang="en-US" sz="200" dirty="0"/>
                    </a:p>
                  </a:txBody>
                  <a:tcPr marL="0" marR="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00021733"/>
                  </a:ext>
                </a:extLst>
              </a:tr>
              <a:tr h="612000">
                <a:tc>
                  <a:txBody>
                    <a:bodyPr/>
                    <a:lstStyle/>
                    <a:p>
                      <a:endParaRPr lang="en-US" sz="200" dirty="0"/>
                    </a:p>
                  </a:txBody>
                  <a:tcPr marL="0" marR="0" marT="0" marB="0">
                    <a:lnT w="28575" cap="flat" cmpd="sng" algn="ctr">
                      <a:solidFill>
                        <a:srgbClr val="FF0000"/>
                      </a:solidFill>
                      <a:prstDash val="solid"/>
                      <a:round/>
                      <a:headEnd type="none" w="med" len="med"/>
                      <a:tailEnd type="none" w="med" len="med"/>
                    </a:lnT>
                    <a:solidFill>
                      <a:schemeClr val="bg2">
                        <a:lumMod val="50000"/>
                      </a:schemeClr>
                    </a:solidFill>
                  </a:tcPr>
                </a:tc>
                <a:tc>
                  <a:txBody>
                    <a:bodyPr/>
                    <a:lstStyle/>
                    <a:p>
                      <a:endParaRPr lang="en-US" sz="200" dirty="0"/>
                    </a:p>
                  </a:txBody>
                  <a:tcPr marL="0" marR="0" marT="0" marB="0">
                    <a:lnT w="28575" cap="flat" cmpd="sng" algn="ctr">
                      <a:solidFill>
                        <a:srgbClr val="FF0000"/>
                      </a:solidFill>
                      <a:prstDash val="solid"/>
                      <a:round/>
                      <a:headEnd type="none" w="med" len="med"/>
                      <a:tailEnd type="none" w="med" len="med"/>
                    </a:lnT>
                    <a:solidFill>
                      <a:schemeClr val="bg1"/>
                    </a:solidFill>
                  </a:tcPr>
                </a:tc>
                <a:tc>
                  <a:txBody>
                    <a:bodyPr/>
                    <a:lstStyle/>
                    <a:p>
                      <a:endParaRPr lang="en-US" sz="200" dirty="0"/>
                    </a:p>
                  </a:txBody>
                  <a:tcPr marL="0" marR="0" marT="0" marB="0">
                    <a:lnT w="28575" cap="flat" cmpd="sng" algn="ctr">
                      <a:solidFill>
                        <a:srgbClr val="FF0000"/>
                      </a:solidFill>
                      <a:prstDash val="solid"/>
                      <a:round/>
                      <a:headEnd type="none" w="med" len="med"/>
                      <a:tailEnd type="none" w="med" len="med"/>
                    </a:lnT>
                    <a:solidFill>
                      <a:schemeClr val="bg2">
                        <a:lumMod val="50000"/>
                      </a:schemeClr>
                    </a:solidFill>
                  </a:tcPr>
                </a:tc>
                <a:tc>
                  <a:txBody>
                    <a:bodyPr/>
                    <a:lstStyle/>
                    <a:p>
                      <a:endParaRPr lang="en-US" sz="200" dirty="0"/>
                    </a:p>
                  </a:txBody>
                  <a:tcPr marL="0" marR="0" marT="0" marB="0">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chemeClr val="bg1"/>
                    </a:solidFill>
                  </a:tcPr>
                </a:tc>
                <a:tc>
                  <a:txBody>
                    <a:bodyPr/>
                    <a:lstStyle/>
                    <a:p>
                      <a:endParaRPr lang="en-US" sz="200" dirty="0"/>
                    </a:p>
                  </a:txBody>
                  <a:tcPr marL="0" marR="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688687172"/>
                  </a:ext>
                </a:extLst>
              </a:tr>
              <a:tr h="612000">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lnR w="28575" cap="flat" cmpd="sng" algn="ctr">
                      <a:solidFill>
                        <a:srgbClr val="FF0000"/>
                      </a:solidFill>
                      <a:prstDash val="solid"/>
                      <a:round/>
                      <a:headEnd type="none" w="med" len="med"/>
                      <a:tailEnd type="none" w="med" len="med"/>
                    </a:lnR>
                    <a:solidFill>
                      <a:schemeClr val="bg1"/>
                    </a:solidFill>
                  </a:tcPr>
                </a:tc>
                <a:tc>
                  <a:txBody>
                    <a:bodyPr/>
                    <a:lstStyle/>
                    <a:p>
                      <a:endParaRPr lang="en-US" sz="200" dirty="0"/>
                    </a:p>
                  </a:txBody>
                  <a:tcPr marL="0" marR="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519415373"/>
                  </a:ext>
                </a:extLst>
              </a:tr>
              <a:tr h="612000">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2">
                        <a:lumMod val="50000"/>
                      </a:schemeClr>
                    </a:solidFill>
                  </a:tcPr>
                </a:tc>
                <a:tc>
                  <a:txBody>
                    <a:bodyPr/>
                    <a:lstStyle/>
                    <a:p>
                      <a:endParaRPr lang="en-US" sz="200" dirty="0"/>
                    </a:p>
                  </a:txBody>
                  <a:tcPr marL="0" marR="0" marT="0" marB="0">
                    <a:lnR w="28575" cap="flat" cmpd="sng" algn="ctr">
                      <a:solidFill>
                        <a:srgbClr val="FF0000"/>
                      </a:solidFill>
                      <a:prstDash val="solid"/>
                      <a:round/>
                      <a:headEnd type="none" w="med" len="med"/>
                      <a:tailEnd type="none" w="med" len="med"/>
                    </a:lnR>
                    <a:solidFill>
                      <a:schemeClr val="bg1"/>
                    </a:solidFill>
                  </a:tcPr>
                </a:tc>
                <a:tc>
                  <a:txBody>
                    <a:bodyPr/>
                    <a:lstStyle/>
                    <a:p>
                      <a:endParaRPr lang="en-US" sz="200" dirty="0"/>
                    </a:p>
                  </a:txBody>
                  <a:tcPr marL="0" marR="0"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088201652"/>
                  </a:ext>
                </a:extLst>
              </a:tr>
            </a:tbl>
          </a:graphicData>
        </a:graphic>
      </p:graphicFrame>
    </p:spTree>
    <p:extLst>
      <p:ext uri="{BB962C8B-B14F-4D97-AF65-F5344CB8AC3E}">
        <p14:creationId xmlns:p14="http://schemas.microsoft.com/office/powerpoint/2010/main" val="347885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BA7C77F4-BE98-40D3-84B5-B70E0EB7573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FF1161A-31DC-4F13-999B-D8565DB4648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Becky is trying to work out if she has enough paving slabs to make this pattern on her patio. She has 10 paving slabs. </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Does she have enough slabs? </a:t>
            </a:r>
          </a:p>
          <a:p>
            <a:r>
              <a:rPr lang="en-GB" sz="2000" b="1" dirty="0">
                <a:solidFill>
                  <a:schemeClr val="tx1"/>
                </a:solidFill>
                <a:latin typeface="Century Gothic" panose="020B0502020202020204" pitchFamily="34" charset="0"/>
                <a:sym typeface="Wingdings" panose="05000000000000000000" pitchFamily="2" charset="2"/>
              </a:rPr>
              <a:t>Explain how you know. </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1E3CA242-15EC-4502-B5A9-B13059F9B0AF}"/>
              </a:ext>
            </a:extLst>
          </p:cNvPr>
          <p:cNvGraphicFramePr>
            <a:graphicFrameLocks noGrp="1"/>
          </p:cNvGraphicFramePr>
          <p:nvPr/>
        </p:nvGraphicFramePr>
        <p:xfrm>
          <a:off x="4541105" y="1688561"/>
          <a:ext cx="3240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3977039681"/>
                    </a:ext>
                  </a:extLst>
                </a:gridCol>
                <a:gridCol w="648000">
                  <a:extLst>
                    <a:ext uri="{9D8B030D-6E8A-4147-A177-3AD203B41FA5}">
                      <a16:colId xmlns:a16="http://schemas.microsoft.com/office/drawing/2014/main" val="4211259403"/>
                    </a:ext>
                  </a:extLst>
                </a:gridCol>
                <a:gridCol w="648000">
                  <a:extLst>
                    <a:ext uri="{9D8B030D-6E8A-4147-A177-3AD203B41FA5}">
                      <a16:colId xmlns:a16="http://schemas.microsoft.com/office/drawing/2014/main" val="4011085671"/>
                    </a:ext>
                  </a:extLst>
                </a:gridCol>
                <a:gridCol w="648000">
                  <a:extLst>
                    <a:ext uri="{9D8B030D-6E8A-4147-A177-3AD203B41FA5}">
                      <a16:colId xmlns:a16="http://schemas.microsoft.com/office/drawing/2014/main" val="4013232903"/>
                    </a:ext>
                  </a:extLst>
                </a:gridCol>
                <a:gridCol w="648000">
                  <a:extLst>
                    <a:ext uri="{9D8B030D-6E8A-4147-A177-3AD203B41FA5}">
                      <a16:colId xmlns:a16="http://schemas.microsoft.com/office/drawing/2014/main" val="520171400"/>
                    </a:ext>
                  </a:extLst>
                </a:gridCol>
              </a:tblGrid>
              <a:tr h="648000">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663924162"/>
                  </a:ext>
                </a:extLst>
              </a:tr>
              <a:tr h="648000">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3343111515"/>
                  </a:ext>
                </a:extLst>
              </a:tr>
              <a:tr h="648000">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1038509069"/>
                  </a:ext>
                </a:extLst>
              </a:tr>
              <a:tr h="648000">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3400021733"/>
                  </a:ext>
                </a:extLst>
              </a:tr>
            </a:tbl>
          </a:graphicData>
        </a:graphic>
      </p:graphicFrame>
    </p:spTree>
    <p:extLst>
      <p:ext uri="{BB962C8B-B14F-4D97-AF65-F5344CB8AC3E}">
        <p14:creationId xmlns:p14="http://schemas.microsoft.com/office/powerpoint/2010/main" val="105229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BA7C77F4-BE98-40D3-84B5-B70E0EB7573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FF1161A-31DC-4F13-999B-D8565DB4648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Becky is trying to work out if she has enough paving slabs to make this pattern on her patio. She has 10 paving slabs. </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Does she have enough slabs? </a:t>
            </a:r>
          </a:p>
          <a:p>
            <a:r>
              <a:rPr lang="en-GB" sz="2000" b="1" dirty="0">
                <a:solidFill>
                  <a:schemeClr val="tx1"/>
                </a:solidFill>
                <a:latin typeface="Century Gothic" panose="020B0502020202020204" pitchFamily="34" charset="0"/>
                <a:sym typeface="Wingdings" panose="05000000000000000000" pitchFamily="2" charset="2"/>
              </a:rPr>
              <a:t>Explain how you know. </a:t>
            </a:r>
          </a:p>
          <a:p>
            <a:r>
              <a:rPr lang="en-GB" sz="2000" b="1" dirty="0">
                <a:solidFill>
                  <a:schemeClr val="tx1"/>
                </a:solidFill>
                <a:latin typeface="Century Gothic" panose="020B0502020202020204" pitchFamily="34" charset="0"/>
                <a:sym typeface="Wingdings" panose="05000000000000000000" pitchFamily="2" charset="2"/>
              </a:rPr>
              <a:t>Becky doesn’t have enough slabs because…</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1E3CA242-15EC-4502-B5A9-B13059F9B0AF}"/>
              </a:ext>
            </a:extLst>
          </p:cNvPr>
          <p:cNvGraphicFramePr>
            <a:graphicFrameLocks noGrp="1"/>
          </p:cNvGraphicFramePr>
          <p:nvPr/>
        </p:nvGraphicFramePr>
        <p:xfrm>
          <a:off x="4541105" y="1688561"/>
          <a:ext cx="3240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3977039681"/>
                    </a:ext>
                  </a:extLst>
                </a:gridCol>
                <a:gridCol w="648000">
                  <a:extLst>
                    <a:ext uri="{9D8B030D-6E8A-4147-A177-3AD203B41FA5}">
                      <a16:colId xmlns:a16="http://schemas.microsoft.com/office/drawing/2014/main" val="4211259403"/>
                    </a:ext>
                  </a:extLst>
                </a:gridCol>
                <a:gridCol w="648000">
                  <a:extLst>
                    <a:ext uri="{9D8B030D-6E8A-4147-A177-3AD203B41FA5}">
                      <a16:colId xmlns:a16="http://schemas.microsoft.com/office/drawing/2014/main" val="4011085671"/>
                    </a:ext>
                  </a:extLst>
                </a:gridCol>
                <a:gridCol w="648000">
                  <a:extLst>
                    <a:ext uri="{9D8B030D-6E8A-4147-A177-3AD203B41FA5}">
                      <a16:colId xmlns:a16="http://schemas.microsoft.com/office/drawing/2014/main" val="4013232903"/>
                    </a:ext>
                  </a:extLst>
                </a:gridCol>
                <a:gridCol w="648000">
                  <a:extLst>
                    <a:ext uri="{9D8B030D-6E8A-4147-A177-3AD203B41FA5}">
                      <a16:colId xmlns:a16="http://schemas.microsoft.com/office/drawing/2014/main" val="520171400"/>
                    </a:ext>
                  </a:extLst>
                </a:gridCol>
              </a:tblGrid>
              <a:tr h="648000">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663924162"/>
                  </a:ext>
                </a:extLst>
              </a:tr>
              <a:tr h="648000">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3343111515"/>
                  </a:ext>
                </a:extLst>
              </a:tr>
              <a:tr h="648000">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1038509069"/>
                  </a:ext>
                </a:extLst>
              </a:tr>
              <a:tr h="648000">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3400021733"/>
                  </a:ext>
                </a:extLst>
              </a:tr>
            </a:tbl>
          </a:graphicData>
        </a:graphic>
      </p:graphicFrame>
    </p:spTree>
    <p:extLst>
      <p:ext uri="{BB962C8B-B14F-4D97-AF65-F5344CB8AC3E}">
        <p14:creationId xmlns:p14="http://schemas.microsoft.com/office/powerpoint/2010/main" val="44687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BA7C77F4-BE98-40D3-84B5-B70E0EB7573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FF1161A-31DC-4F13-999B-D8565DB4648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Becky is trying to work out if she has enough paving slabs to make this pattern on her patio. She has 10 paving slabs. </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Does she have enough slabs? </a:t>
            </a:r>
          </a:p>
          <a:p>
            <a:r>
              <a:rPr lang="en-GB" sz="2000" b="1" dirty="0">
                <a:solidFill>
                  <a:schemeClr val="tx1"/>
                </a:solidFill>
                <a:latin typeface="Century Gothic" panose="020B0502020202020204" pitchFamily="34" charset="0"/>
                <a:sym typeface="Wingdings" panose="05000000000000000000" pitchFamily="2" charset="2"/>
              </a:rPr>
              <a:t>Explain how you know. </a:t>
            </a:r>
          </a:p>
          <a:p>
            <a:r>
              <a:rPr lang="en-GB" sz="2000" b="1" dirty="0">
                <a:solidFill>
                  <a:srgbClr val="FF0000"/>
                </a:solidFill>
                <a:latin typeface="Century Gothic" panose="020B0502020202020204" pitchFamily="34" charset="0"/>
                <a:sym typeface="Wingdings" panose="05000000000000000000" pitchFamily="2" charset="2"/>
              </a:rPr>
              <a:t>Becky doesn’t have enough slabs because the area of her pattern is 13 squares so she needs 3 more slabs.</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1E3CA242-15EC-4502-B5A9-B13059F9B0AF}"/>
              </a:ext>
            </a:extLst>
          </p:cNvPr>
          <p:cNvGraphicFramePr>
            <a:graphicFrameLocks noGrp="1"/>
          </p:cNvGraphicFramePr>
          <p:nvPr/>
        </p:nvGraphicFramePr>
        <p:xfrm>
          <a:off x="4541105" y="1688561"/>
          <a:ext cx="3240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3977039681"/>
                    </a:ext>
                  </a:extLst>
                </a:gridCol>
                <a:gridCol w="648000">
                  <a:extLst>
                    <a:ext uri="{9D8B030D-6E8A-4147-A177-3AD203B41FA5}">
                      <a16:colId xmlns:a16="http://schemas.microsoft.com/office/drawing/2014/main" val="4211259403"/>
                    </a:ext>
                  </a:extLst>
                </a:gridCol>
                <a:gridCol w="648000">
                  <a:extLst>
                    <a:ext uri="{9D8B030D-6E8A-4147-A177-3AD203B41FA5}">
                      <a16:colId xmlns:a16="http://schemas.microsoft.com/office/drawing/2014/main" val="4011085671"/>
                    </a:ext>
                  </a:extLst>
                </a:gridCol>
                <a:gridCol w="648000">
                  <a:extLst>
                    <a:ext uri="{9D8B030D-6E8A-4147-A177-3AD203B41FA5}">
                      <a16:colId xmlns:a16="http://schemas.microsoft.com/office/drawing/2014/main" val="4013232903"/>
                    </a:ext>
                  </a:extLst>
                </a:gridCol>
                <a:gridCol w="648000">
                  <a:extLst>
                    <a:ext uri="{9D8B030D-6E8A-4147-A177-3AD203B41FA5}">
                      <a16:colId xmlns:a16="http://schemas.microsoft.com/office/drawing/2014/main" val="520171400"/>
                    </a:ext>
                  </a:extLst>
                </a:gridCol>
              </a:tblGrid>
              <a:tr h="648000">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663924162"/>
                  </a:ext>
                </a:extLst>
              </a:tr>
              <a:tr h="648000">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3343111515"/>
                  </a:ext>
                </a:extLst>
              </a:tr>
              <a:tr h="648000">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rgbClr val="ED7D31"/>
                    </a:solidFill>
                  </a:tcPr>
                </a:tc>
                <a:tc>
                  <a:txBody>
                    <a:bodyPr/>
                    <a:lstStyle/>
                    <a:p>
                      <a:endParaRPr lang="en-US" sz="200" dirty="0"/>
                    </a:p>
                  </a:txBody>
                  <a:tcPr marL="0" marR="0" marT="0" marB="0">
                    <a:solidFill>
                      <a:schemeClr val="bg1"/>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1038509069"/>
                  </a:ext>
                </a:extLst>
              </a:tr>
              <a:tr h="648000">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accent2"/>
                    </a:solidFill>
                  </a:tcPr>
                </a:tc>
                <a:tc>
                  <a:txBody>
                    <a:bodyPr/>
                    <a:lstStyle/>
                    <a:p>
                      <a:endParaRPr lang="en-US" sz="200" dirty="0"/>
                    </a:p>
                  </a:txBody>
                  <a:tcPr marL="0" marR="0" marT="0" marB="0">
                    <a:solidFill>
                      <a:schemeClr val="bg1"/>
                    </a:solidFill>
                  </a:tcPr>
                </a:tc>
                <a:extLst>
                  <a:ext uri="{0D108BD9-81ED-4DB2-BD59-A6C34878D82A}">
                    <a16:rowId xmlns:a16="http://schemas.microsoft.com/office/drawing/2014/main" val="3400021733"/>
                  </a:ext>
                </a:extLst>
              </a:tr>
            </a:tbl>
          </a:graphicData>
        </a:graphic>
      </p:graphicFrame>
    </p:spTree>
    <p:extLst>
      <p:ext uri="{BB962C8B-B14F-4D97-AF65-F5344CB8AC3E}">
        <p14:creationId xmlns:p14="http://schemas.microsoft.com/office/powerpoint/2010/main" val="343640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A4B4B91F-0FC2-4D71-BFEB-B9B1597EF2E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3877DD5B-E146-4082-904C-F1300CDC025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Alice has started carpeting a room with two different carpet tiles.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r>
              <a:rPr lang="en-GB" sz="2000" b="1" dirty="0">
                <a:solidFill>
                  <a:srgbClr val="FF0000"/>
                </a:solidFill>
                <a:latin typeface="Century Gothic" panose="020B0502020202020204" pitchFamily="34" charset="0"/>
              </a:rPr>
              <a:t> </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Rounded Rectangular Callout 1">
            <a:extLst>
              <a:ext uri="{FF2B5EF4-FFF2-40B4-BE49-F238E27FC236}">
                <a16:creationId xmlns:a16="http://schemas.microsoft.com/office/drawing/2014/main" id="{3C1E71C9-BA03-4F51-988A-7ED8131EC31B}"/>
              </a:ext>
            </a:extLst>
          </p:cNvPr>
          <p:cNvSpPr/>
          <p:nvPr/>
        </p:nvSpPr>
        <p:spPr>
          <a:xfrm>
            <a:off x="3080991" y="1594788"/>
            <a:ext cx="4576019" cy="1055639"/>
          </a:xfrm>
          <a:prstGeom prst="wedgeRoundRectCallout">
            <a:avLst>
              <a:gd name="adj1" fmla="val -59068"/>
              <a:gd name="adj2" fmla="val 50325"/>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b="1" dirty="0">
                <a:latin typeface="Century Gothic" panose="020B0502020202020204" pitchFamily="34" charset="0"/>
              </a:rPr>
              <a:t>To complete the pattern, I will need 6 more patterned tiles and 7 more plain tiles.</a:t>
            </a:r>
          </a:p>
        </p:txBody>
      </p:sp>
      <p:graphicFrame>
        <p:nvGraphicFramePr>
          <p:cNvPr id="21" name="Table 20">
            <a:extLst>
              <a:ext uri="{FF2B5EF4-FFF2-40B4-BE49-F238E27FC236}">
                <a16:creationId xmlns:a16="http://schemas.microsoft.com/office/drawing/2014/main" id="{CE76A056-F884-436A-AE44-471E641F65CD}"/>
              </a:ext>
            </a:extLst>
          </p:cNvPr>
          <p:cNvGraphicFramePr>
            <a:graphicFrameLocks noGrp="1"/>
          </p:cNvGraphicFramePr>
          <p:nvPr>
            <p:extLst>
              <p:ext uri="{D42A27DB-BD31-4B8C-83A1-F6EECF244321}">
                <p14:modId xmlns:p14="http://schemas.microsoft.com/office/powerpoint/2010/main" val="355119127"/>
              </p:ext>
            </p:extLst>
          </p:nvPr>
        </p:nvGraphicFramePr>
        <p:xfrm>
          <a:off x="3353000" y="3029872"/>
          <a:ext cx="4032000" cy="1512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2225742598"/>
                    </a:ext>
                  </a:extLst>
                </a:gridCol>
                <a:gridCol w="504000">
                  <a:extLst>
                    <a:ext uri="{9D8B030D-6E8A-4147-A177-3AD203B41FA5}">
                      <a16:colId xmlns:a16="http://schemas.microsoft.com/office/drawing/2014/main" val="1047010341"/>
                    </a:ext>
                  </a:extLst>
                </a:gridCol>
                <a:gridCol w="504000">
                  <a:extLst>
                    <a:ext uri="{9D8B030D-6E8A-4147-A177-3AD203B41FA5}">
                      <a16:colId xmlns:a16="http://schemas.microsoft.com/office/drawing/2014/main" val="1859241431"/>
                    </a:ext>
                  </a:extLst>
                </a:gridCol>
                <a:gridCol w="504000">
                  <a:extLst>
                    <a:ext uri="{9D8B030D-6E8A-4147-A177-3AD203B41FA5}">
                      <a16:colId xmlns:a16="http://schemas.microsoft.com/office/drawing/2014/main" val="3771249458"/>
                    </a:ext>
                  </a:extLst>
                </a:gridCol>
                <a:gridCol w="504000">
                  <a:extLst>
                    <a:ext uri="{9D8B030D-6E8A-4147-A177-3AD203B41FA5}">
                      <a16:colId xmlns:a16="http://schemas.microsoft.com/office/drawing/2014/main" val="2491236847"/>
                    </a:ext>
                  </a:extLst>
                </a:gridCol>
                <a:gridCol w="504000">
                  <a:extLst>
                    <a:ext uri="{9D8B030D-6E8A-4147-A177-3AD203B41FA5}">
                      <a16:colId xmlns:a16="http://schemas.microsoft.com/office/drawing/2014/main" val="1262015795"/>
                    </a:ext>
                  </a:extLst>
                </a:gridCol>
                <a:gridCol w="504000">
                  <a:extLst>
                    <a:ext uri="{9D8B030D-6E8A-4147-A177-3AD203B41FA5}">
                      <a16:colId xmlns:a16="http://schemas.microsoft.com/office/drawing/2014/main" val="845589160"/>
                    </a:ext>
                  </a:extLst>
                </a:gridCol>
                <a:gridCol w="504000">
                  <a:extLst>
                    <a:ext uri="{9D8B030D-6E8A-4147-A177-3AD203B41FA5}">
                      <a16:colId xmlns:a16="http://schemas.microsoft.com/office/drawing/2014/main" val="3275562347"/>
                    </a:ext>
                  </a:extLst>
                </a:gridCol>
              </a:tblGrid>
              <a:tr h="504000">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rgbClr val="FFC000"/>
                    </a:solidFill>
                  </a:tcPr>
                </a:tc>
                <a:extLst>
                  <a:ext uri="{0D108BD9-81ED-4DB2-BD59-A6C34878D82A}">
                    <a16:rowId xmlns:a16="http://schemas.microsoft.com/office/drawing/2014/main" val="488282496"/>
                  </a:ext>
                </a:extLst>
              </a:tr>
              <a:tr h="504000">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extLst>
                  <a:ext uri="{0D108BD9-81ED-4DB2-BD59-A6C34878D82A}">
                    <a16:rowId xmlns:a16="http://schemas.microsoft.com/office/drawing/2014/main" val="1132257169"/>
                  </a:ext>
                </a:extLst>
              </a:tr>
              <a:tr h="504000">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extLst>
                  <a:ext uri="{0D108BD9-81ED-4DB2-BD59-A6C34878D82A}">
                    <a16:rowId xmlns:a16="http://schemas.microsoft.com/office/drawing/2014/main" val="2239212121"/>
                  </a:ext>
                </a:extLst>
              </a:tr>
            </a:tbl>
          </a:graphicData>
        </a:graphic>
      </p:graphicFrame>
    </p:spTree>
    <p:extLst>
      <p:ext uri="{BB962C8B-B14F-4D97-AF65-F5344CB8AC3E}">
        <p14:creationId xmlns:p14="http://schemas.microsoft.com/office/powerpoint/2010/main" val="109760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Area – Counting Squares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(4M7b)</a:t>
            </a:r>
            <a:r>
              <a:rPr lang="en-GB" sz="1200" dirty="0"/>
              <a:t> </a:t>
            </a:r>
            <a:r>
              <a:rPr lang="en-GB" sz="1200" b="1" dirty="0">
                <a:latin typeface="Century Gothic" panose="020B0502020202020204" pitchFamily="34" charset="0"/>
                <a:hlinkClick r:id="rId4"/>
              </a:rPr>
              <a:t>Find the area of rectilinear shapes by counting squares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Area</a:t>
            </a:r>
            <a:r>
              <a:rPr lang="en-GB" sz="1600" b="1" dirty="0">
                <a:solidFill>
                  <a:prstClr val="black"/>
                </a:solidFill>
                <a:latin typeface="Century Gothic" panose="020B0502020202020204" pitchFamily="34" charset="0"/>
              </a:rPr>
              <a:t> resources. </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A4B4B91F-0FC2-4D71-BFEB-B9B1597EF2E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3877DD5B-E146-4082-904C-F1300CDC025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Alice has started carpeting a room with two different carpet tiles.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r>
              <a:rPr lang="en-GB" sz="2000" b="1" dirty="0">
                <a:solidFill>
                  <a:srgbClr val="FF0000"/>
                </a:solidFill>
                <a:latin typeface="Century Gothic" panose="020B0502020202020204" pitchFamily="34" charset="0"/>
              </a:rPr>
              <a:t> </a:t>
            </a:r>
          </a:p>
          <a:p>
            <a:r>
              <a:rPr lang="en-GB" sz="2000" b="1" dirty="0">
                <a:solidFill>
                  <a:schemeClr val="tx1"/>
                </a:solidFill>
                <a:latin typeface="Century Gothic" panose="020B0502020202020204" pitchFamily="34" charset="0"/>
              </a:rPr>
              <a:t>Alice is incorrect because…</a:t>
            </a: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Rounded Rectangular Callout 1">
            <a:extLst>
              <a:ext uri="{FF2B5EF4-FFF2-40B4-BE49-F238E27FC236}">
                <a16:creationId xmlns:a16="http://schemas.microsoft.com/office/drawing/2014/main" id="{3C1E71C9-BA03-4F51-988A-7ED8131EC31B}"/>
              </a:ext>
            </a:extLst>
          </p:cNvPr>
          <p:cNvSpPr/>
          <p:nvPr/>
        </p:nvSpPr>
        <p:spPr>
          <a:xfrm>
            <a:off x="3080991" y="1594788"/>
            <a:ext cx="4576019" cy="1055639"/>
          </a:xfrm>
          <a:prstGeom prst="wedgeRoundRectCallout">
            <a:avLst>
              <a:gd name="adj1" fmla="val -59068"/>
              <a:gd name="adj2" fmla="val 50325"/>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b="1" dirty="0">
                <a:latin typeface="Century Gothic" panose="020B0502020202020204" pitchFamily="34" charset="0"/>
              </a:rPr>
              <a:t>To complete the pattern, I will need 6 more patterned tiles and 7 more plain tiles.</a:t>
            </a:r>
          </a:p>
        </p:txBody>
      </p:sp>
      <p:graphicFrame>
        <p:nvGraphicFramePr>
          <p:cNvPr id="21" name="Table 20">
            <a:extLst>
              <a:ext uri="{FF2B5EF4-FFF2-40B4-BE49-F238E27FC236}">
                <a16:creationId xmlns:a16="http://schemas.microsoft.com/office/drawing/2014/main" id="{CE76A056-F884-436A-AE44-471E641F65CD}"/>
              </a:ext>
            </a:extLst>
          </p:cNvPr>
          <p:cNvGraphicFramePr>
            <a:graphicFrameLocks noGrp="1"/>
          </p:cNvGraphicFramePr>
          <p:nvPr/>
        </p:nvGraphicFramePr>
        <p:xfrm>
          <a:off x="3353000" y="3029872"/>
          <a:ext cx="4032000" cy="1512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2225742598"/>
                    </a:ext>
                  </a:extLst>
                </a:gridCol>
                <a:gridCol w="504000">
                  <a:extLst>
                    <a:ext uri="{9D8B030D-6E8A-4147-A177-3AD203B41FA5}">
                      <a16:colId xmlns:a16="http://schemas.microsoft.com/office/drawing/2014/main" val="1047010341"/>
                    </a:ext>
                  </a:extLst>
                </a:gridCol>
                <a:gridCol w="504000">
                  <a:extLst>
                    <a:ext uri="{9D8B030D-6E8A-4147-A177-3AD203B41FA5}">
                      <a16:colId xmlns:a16="http://schemas.microsoft.com/office/drawing/2014/main" val="1859241431"/>
                    </a:ext>
                  </a:extLst>
                </a:gridCol>
                <a:gridCol w="504000">
                  <a:extLst>
                    <a:ext uri="{9D8B030D-6E8A-4147-A177-3AD203B41FA5}">
                      <a16:colId xmlns:a16="http://schemas.microsoft.com/office/drawing/2014/main" val="3771249458"/>
                    </a:ext>
                  </a:extLst>
                </a:gridCol>
                <a:gridCol w="504000">
                  <a:extLst>
                    <a:ext uri="{9D8B030D-6E8A-4147-A177-3AD203B41FA5}">
                      <a16:colId xmlns:a16="http://schemas.microsoft.com/office/drawing/2014/main" val="2491236847"/>
                    </a:ext>
                  </a:extLst>
                </a:gridCol>
                <a:gridCol w="504000">
                  <a:extLst>
                    <a:ext uri="{9D8B030D-6E8A-4147-A177-3AD203B41FA5}">
                      <a16:colId xmlns:a16="http://schemas.microsoft.com/office/drawing/2014/main" val="1262015795"/>
                    </a:ext>
                  </a:extLst>
                </a:gridCol>
                <a:gridCol w="504000">
                  <a:extLst>
                    <a:ext uri="{9D8B030D-6E8A-4147-A177-3AD203B41FA5}">
                      <a16:colId xmlns:a16="http://schemas.microsoft.com/office/drawing/2014/main" val="845589160"/>
                    </a:ext>
                  </a:extLst>
                </a:gridCol>
                <a:gridCol w="504000">
                  <a:extLst>
                    <a:ext uri="{9D8B030D-6E8A-4147-A177-3AD203B41FA5}">
                      <a16:colId xmlns:a16="http://schemas.microsoft.com/office/drawing/2014/main" val="3275562347"/>
                    </a:ext>
                  </a:extLst>
                </a:gridCol>
              </a:tblGrid>
              <a:tr h="504000">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rgbClr val="FFC000"/>
                    </a:solidFill>
                  </a:tcPr>
                </a:tc>
                <a:extLst>
                  <a:ext uri="{0D108BD9-81ED-4DB2-BD59-A6C34878D82A}">
                    <a16:rowId xmlns:a16="http://schemas.microsoft.com/office/drawing/2014/main" val="488282496"/>
                  </a:ext>
                </a:extLst>
              </a:tr>
              <a:tr h="504000">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extLst>
                  <a:ext uri="{0D108BD9-81ED-4DB2-BD59-A6C34878D82A}">
                    <a16:rowId xmlns:a16="http://schemas.microsoft.com/office/drawing/2014/main" val="1132257169"/>
                  </a:ext>
                </a:extLst>
              </a:tr>
              <a:tr h="504000">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extLst>
                  <a:ext uri="{0D108BD9-81ED-4DB2-BD59-A6C34878D82A}">
                    <a16:rowId xmlns:a16="http://schemas.microsoft.com/office/drawing/2014/main" val="2239212121"/>
                  </a:ext>
                </a:extLst>
              </a:tr>
            </a:tbl>
          </a:graphicData>
        </a:graphic>
      </p:graphicFrame>
    </p:spTree>
    <p:extLst>
      <p:ext uri="{BB962C8B-B14F-4D97-AF65-F5344CB8AC3E}">
        <p14:creationId xmlns:p14="http://schemas.microsoft.com/office/powerpoint/2010/main" val="294961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A4B4B91F-0FC2-4D71-BFEB-B9B1597EF2E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3877DD5B-E146-4082-904C-F1300CDC025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Alice has started carpeting a room with two different carpet tiles.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r>
              <a:rPr lang="en-GB" sz="2000" b="1" dirty="0">
                <a:solidFill>
                  <a:srgbClr val="FF0000"/>
                </a:solidFill>
                <a:latin typeface="Century Gothic" panose="020B0502020202020204" pitchFamily="34" charset="0"/>
              </a:rPr>
              <a:t> </a:t>
            </a:r>
          </a:p>
          <a:p>
            <a:r>
              <a:rPr lang="en-GB" sz="2000" b="1" dirty="0">
                <a:solidFill>
                  <a:srgbClr val="FF0000"/>
                </a:solidFill>
                <a:latin typeface="Century Gothic" panose="020B0502020202020204" pitchFamily="34" charset="0"/>
              </a:rPr>
              <a:t>Alice is incorrect because she needs 7 more patterned tiles and 6 more plain tiles to fill the 13 square area that is left to cover. </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8ACEBE05-D78B-41ED-A2BF-6F831E1D1A00}"/>
              </a:ext>
            </a:extLst>
          </p:cNvPr>
          <p:cNvGraphicFramePr>
            <a:graphicFrameLocks noGrp="1"/>
          </p:cNvGraphicFramePr>
          <p:nvPr/>
        </p:nvGraphicFramePr>
        <p:xfrm>
          <a:off x="3353000" y="3029872"/>
          <a:ext cx="4032000" cy="1512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2225742598"/>
                    </a:ext>
                  </a:extLst>
                </a:gridCol>
                <a:gridCol w="504000">
                  <a:extLst>
                    <a:ext uri="{9D8B030D-6E8A-4147-A177-3AD203B41FA5}">
                      <a16:colId xmlns:a16="http://schemas.microsoft.com/office/drawing/2014/main" val="1047010341"/>
                    </a:ext>
                  </a:extLst>
                </a:gridCol>
                <a:gridCol w="504000">
                  <a:extLst>
                    <a:ext uri="{9D8B030D-6E8A-4147-A177-3AD203B41FA5}">
                      <a16:colId xmlns:a16="http://schemas.microsoft.com/office/drawing/2014/main" val="1859241431"/>
                    </a:ext>
                  </a:extLst>
                </a:gridCol>
                <a:gridCol w="504000">
                  <a:extLst>
                    <a:ext uri="{9D8B030D-6E8A-4147-A177-3AD203B41FA5}">
                      <a16:colId xmlns:a16="http://schemas.microsoft.com/office/drawing/2014/main" val="3771249458"/>
                    </a:ext>
                  </a:extLst>
                </a:gridCol>
                <a:gridCol w="504000">
                  <a:extLst>
                    <a:ext uri="{9D8B030D-6E8A-4147-A177-3AD203B41FA5}">
                      <a16:colId xmlns:a16="http://schemas.microsoft.com/office/drawing/2014/main" val="2491236847"/>
                    </a:ext>
                  </a:extLst>
                </a:gridCol>
                <a:gridCol w="504000">
                  <a:extLst>
                    <a:ext uri="{9D8B030D-6E8A-4147-A177-3AD203B41FA5}">
                      <a16:colId xmlns:a16="http://schemas.microsoft.com/office/drawing/2014/main" val="1262015795"/>
                    </a:ext>
                  </a:extLst>
                </a:gridCol>
                <a:gridCol w="504000">
                  <a:extLst>
                    <a:ext uri="{9D8B030D-6E8A-4147-A177-3AD203B41FA5}">
                      <a16:colId xmlns:a16="http://schemas.microsoft.com/office/drawing/2014/main" val="845589160"/>
                    </a:ext>
                  </a:extLst>
                </a:gridCol>
                <a:gridCol w="504000">
                  <a:extLst>
                    <a:ext uri="{9D8B030D-6E8A-4147-A177-3AD203B41FA5}">
                      <a16:colId xmlns:a16="http://schemas.microsoft.com/office/drawing/2014/main" val="3275562347"/>
                    </a:ext>
                  </a:extLst>
                </a:gridCol>
              </a:tblGrid>
              <a:tr h="504000">
                <a:tc>
                  <a:txBody>
                    <a:bodyPr/>
                    <a:lstStyle/>
                    <a:p>
                      <a:endParaRPr lang="en-GB" sz="2400" dirty="0"/>
                    </a:p>
                  </a:txBody>
                  <a:tcPr marL="121706" marR="121706" marT="60853" marB="60853">
                    <a:pattFill prst="lgConfetti">
                      <a:fgClr>
                        <a:srgbClr val="FF0000"/>
                      </a:fgClr>
                      <a:bgClr>
                        <a:schemeClr val="bg1"/>
                      </a:bgClr>
                    </a:pattFill>
                  </a:tcPr>
                </a:tc>
                <a:tc>
                  <a:txBody>
                    <a:bodyPr/>
                    <a:lstStyle/>
                    <a:p>
                      <a:endParaRPr lang="en-GB" sz="2400" dirty="0"/>
                    </a:p>
                  </a:txBody>
                  <a:tcPr marL="121706" marR="121706" marT="60853" marB="60853">
                    <a:solidFill>
                      <a:srgbClr val="FF0000"/>
                    </a:solidFill>
                  </a:tcPr>
                </a:tc>
                <a:tc>
                  <a:txBody>
                    <a:bodyPr/>
                    <a:lstStyle/>
                    <a:p>
                      <a:endParaRPr lang="en-GB" sz="2400" dirty="0"/>
                    </a:p>
                  </a:txBody>
                  <a:tcPr marL="121706" marR="121706" marT="60853" marB="60853">
                    <a:pattFill prst="lgConfetti">
                      <a:fgClr>
                        <a:srgbClr val="FF0000"/>
                      </a:fgClr>
                      <a:bgClr>
                        <a:schemeClr val="bg1"/>
                      </a:bgClr>
                    </a:pattFill>
                  </a:tcPr>
                </a:tc>
                <a:tc>
                  <a:txBody>
                    <a:bodyPr/>
                    <a:lstStyle/>
                    <a:p>
                      <a:endParaRPr lang="en-GB" sz="2400" dirty="0"/>
                    </a:p>
                  </a:txBody>
                  <a:tcPr marL="121706" marR="121706" marT="60853" marB="60853">
                    <a:solidFill>
                      <a:srgbClr val="FF0000"/>
                    </a:solidFill>
                  </a:tcPr>
                </a:tc>
                <a:tc>
                  <a:txBody>
                    <a:bodyPr/>
                    <a:lstStyle/>
                    <a:p>
                      <a:endParaRPr lang="en-GB" sz="2400" dirty="0"/>
                    </a:p>
                  </a:txBody>
                  <a:tcPr marL="121706" marR="121706" marT="60853" marB="60853">
                    <a:pattFill prst="lgConfetti">
                      <a:fgClr>
                        <a:srgbClr val="FF0000"/>
                      </a:fgClr>
                      <a:bgClr>
                        <a:schemeClr val="bg1"/>
                      </a:bgClr>
                    </a:pattFill>
                  </a:tcPr>
                </a:tc>
                <a:tc>
                  <a:txBody>
                    <a:bodyPr/>
                    <a:lstStyle/>
                    <a:p>
                      <a:endParaRPr lang="en-GB" sz="2400" dirty="0"/>
                    </a:p>
                  </a:txBody>
                  <a:tcPr marL="121706" marR="121706" marT="60853" marB="60853">
                    <a:solidFill>
                      <a:srgbClr val="FF0000"/>
                    </a:solidFill>
                  </a:tcPr>
                </a:tc>
                <a:tc>
                  <a:txBody>
                    <a:bodyPr/>
                    <a:lstStyle/>
                    <a:p>
                      <a:endParaRPr lang="en-GB" sz="2400" dirty="0"/>
                    </a:p>
                  </a:txBody>
                  <a:tcPr marL="121706" marR="121706" marT="60853" marB="60853">
                    <a:pattFill prst="lgConfetti">
                      <a:fgClr>
                        <a:srgbClr val="FF0000"/>
                      </a:fgClr>
                      <a:bgClr>
                        <a:schemeClr val="bg1"/>
                      </a:bgClr>
                    </a:pattFill>
                  </a:tcPr>
                </a:tc>
                <a:tc>
                  <a:txBody>
                    <a:bodyPr/>
                    <a:lstStyle/>
                    <a:p>
                      <a:endParaRPr lang="en-GB" sz="2400" dirty="0"/>
                    </a:p>
                  </a:txBody>
                  <a:tcPr marL="121706" marR="121706" marT="60853" marB="60853">
                    <a:solidFill>
                      <a:srgbClr val="FFC000"/>
                    </a:solidFill>
                  </a:tcPr>
                </a:tc>
                <a:extLst>
                  <a:ext uri="{0D108BD9-81ED-4DB2-BD59-A6C34878D82A}">
                    <a16:rowId xmlns:a16="http://schemas.microsoft.com/office/drawing/2014/main" val="488282496"/>
                  </a:ext>
                </a:extLst>
              </a:tr>
              <a:tr h="504000">
                <a:tc>
                  <a:txBody>
                    <a:bodyPr/>
                    <a:lstStyle/>
                    <a:p>
                      <a:endParaRPr lang="en-GB" sz="2400" dirty="0"/>
                    </a:p>
                  </a:txBody>
                  <a:tcPr marL="121706" marR="121706" marT="60853" marB="60853">
                    <a:solidFill>
                      <a:srgbClr val="FF0000"/>
                    </a:solidFill>
                  </a:tcPr>
                </a:tc>
                <a:tc>
                  <a:txBody>
                    <a:bodyPr/>
                    <a:lstStyle/>
                    <a:p>
                      <a:endParaRPr lang="en-GB" sz="2400" dirty="0"/>
                    </a:p>
                  </a:txBody>
                  <a:tcPr marL="121706" marR="121706" marT="60853" marB="60853">
                    <a:pattFill prst="lgConfetti">
                      <a:fgClr>
                        <a:srgbClr val="FF0000"/>
                      </a:fgClr>
                      <a:bgClr>
                        <a:schemeClr val="bg1"/>
                      </a:bgClr>
                    </a:pattFill>
                  </a:tcPr>
                </a:tc>
                <a:tc>
                  <a:txBody>
                    <a:bodyPr/>
                    <a:lstStyle/>
                    <a:p>
                      <a:endParaRPr lang="en-GB" sz="2400" dirty="0"/>
                    </a:p>
                  </a:txBody>
                  <a:tcPr marL="121706" marR="121706" marT="60853" marB="60853">
                    <a:solidFill>
                      <a:srgbClr val="FF0000"/>
                    </a:solidFill>
                  </a:tcPr>
                </a:tc>
                <a:tc>
                  <a:txBody>
                    <a:bodyPr/>
                    <a:lstStyle/>
                    <a:p>
                      <a:endParaRPr lang="en-GB" sz="2400" dirty="0"/>
                    </a:p>
                  </a:txBody>
                  <a:tcPr marL="121706" marR="121706" marT="60853" marB="60853">
                    <a:pattFill prst="lgConfetti">
                      <a:fgClr>
                        <a:srgbClr val="FF0000"/>
                      </a:fgClr>
                      <a:bgClr>
                        <a:schemeClr val="bg1"/>
                      </a:bgClr>
                    </a:pattFill>
                  </a:tcPr>
                </a:tc>
                <a:tc>
                  <a:txBody>
                    <a:bodyPr/>
                    <a:lstStyle/>
                    <a:p>
                      <a:endParaRPr lang="en-GB" sz="2400" dirty="0"/>
                    </a:p>
                  </a:txBody>
                  <a:tcPr marL="121706" marR="121706" marT="60853" marB="60853">
                    <a:solidFill>
                      <a:srgbClr val="FF0000"/>
                    </a:solidFill>
                  </a:tcPr>
                </a:tc>
                <a:tc>
                  <a:txBody>
                    <a:bodyPr/>
                    <a:lstStyle/>
                    <a:p>
                      <a:endParaRPr lang="en-GB" sz="2400" dirty="0"/>
                    </a:p>
                  </a:txBody>
                  <a:tcPr marL="121706" marR="121706" marT="60853" marB="60853">
                    <a:pattFill prst="lgConfetti">
                      <a:fgClr>
                        <a:srgbClr val="FF0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extLst>
                  <a:ext uri="{0D108BD9-81ED-4DB2-BD59-A6C34878D82A}">
                    <a16:rowId xmlns:a16="http://schemas.microsoft.com/office/drawing/2014/main" val="1132257169"/>
                  </a:ext>
                </a:extLst>
              </a:tr>
              <a:tr h="504000">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tc>
                  <a:txBody>
                    <a:bodyPr/>
                    <a:lstStyle/>
                    <a:p>
                      <a:endParaRPr lang="en-GB" sz="2400" dirty="0"/>
                    </a:p>
                  </a:txBody>
                  <a:tcPr marL="121706" marR="121706" marT="60853" marB="60853">
                    <a:pattFill prst="lgConfetti">
                      <a:fgClr>
                        <a:srgbClr val="FFC000"/>
                      </a:fgClr>
                      <a:bgClr>
                        <a:schemeClr val="bg1"/>
                      </a:bgClr>
                    </a:pattFill>
                  </a:tcPr>
                </a:tc>
                <a:tc>
                  <a:txBody>
                    <a:bodyPr/>
                    <a:lstStyle/>
                    <a:p>
                      <a:endParaRPr lang="en-GB" sz="2400" dirty="0"/>
                    </a:p>
                  </a:txBody>
                  <a:tcPr marL="121706" marR="121706" marT="60853" marB="60853">
                    <a:solidFill>
                      <a:srgbClr val="FFC000"/>
                    </a:solidFill>
                  </a:tcPr>
                </a:tc>
                <a:extLst>
                  <a:ext uri="{0D108BD9-81ED-4DB2-BD59-A6C34878D82A}">
                    <a16:rowId xmlns:a16="http://schemas.microsoft.com/office/drawing/2014/main" val="2239212121"/>
                  </a:ext>
                </a:extLst>
              </a:tr>
            </a:tbl>
          </a:graphicData>
        </a:graphic>
      </p:graphicFrame>
      <p:sp>
        <p:nvSpPr>
          <p:cNvPr id="15" name="Rounded Rectangular Callout 1">
            <a:extLst>
              <a:ext uri="{FF2B5EF4-FFF2-40B4-BE49-F238E27FC236}">
                <a16:creationId xmlns:a16="http://schemas.microsoft.com/office/drawing/2014/main" id="{3C1E71C9-BA03-4F51-988A-7ED8131EC31B}"/>
              </a:ext>
            </a:extLst>
          </p:cNvPr>
          <p:cNvSpPr/>
          <p:nvPr/>
        </p:nvSpPr>
        <p:spPr>
          <a:xfrm>
            <a:off x="3080991" y="1594788"/>
            <a:ext cx="4576019" cy="1055639"/>
          </a:xfrm>
          <a:prstGeom prst="wedgeRoundRectCallout">
            <a:avLst>
              <a:gd name="adj1" fmla="val -59068"/>
              <a:gd name="adj2" fmla="val 50325"/>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b="1" dirty="0">
                <a:latin typeface="Century Gothic" panose="020B0502020202020204" pitchFamily="34" charset="0"/>
              </a:rPr>
              <a:t>To complete the pattern, I will need 6 more patterned tiles and 7 more plain tiles.</a:t>
            </a:r>
          </a:p>
        </p:txBody>
      </p:sp>
    </p:spTree>
    <p:extLst>
      <p:ext uri="{BB962C8B-B14F-4D97-AF65-F5344CB8AC3E}">
        <p14:creationId xmlns:p14="http://schemas.microsoft.com/office/powerpoint/2010/main" val="18929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2 – Area</a:t>
            </a: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Counting Squares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Estimate the area of the shapes below. Use the reference square to help you.</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71F2365E-5223-41BA-BEBD-9028FF2AD621}"/>
              </a:ext>
            </a:extLst>
          </p:cNvPr>
          <p:cNvGraphicFramePr>
            <a:graphicFrameLocks noGrp="1"/>
          </p:cNvGraphicFramePr>
          <p:nvPr>
            <p:extLst>
              <p:ext uri="{D42A27DB-BD31-4B8C-83A1-F6EECF244321}">
                <p14:modId xmlns:p14="http://schemas.microsoft.com/office/powerpoint/2010/main" val="1399963857"/>
              </p:ext>
            </p:extLst>
          </p:nvPr>
        </p:nvGraphicFramePr>
        <p:xfrm>
          <a:off x="4854748" y="2688135"/>
          <a:ext cx="270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807721634"/>
                    </a:ext>
                  </a:extLst>
                </a:gridCol>
                <a:gridCol w="540000">
                  <a:extLst>
                    <a:ext uri="{9D8B030D-6E8A-4147-A177-3AD203B41FA5}">
                      <a16:colId xmlns:a16="http://schemas.microsoft.com/office/drawing/2014/main" val="3147062084"/>
                    </a:ext>
                  </a:extLst>
                </a:gridCol>
                <a:gridCol w="540000">
                  <a:extLst>
                    <a:ext uri="{9D8B030D-6E8A-4147-A177-3AD203B41FA5}">
                      <a16:colId xmlns:a16="http://schemas.microsoft.com/office/drawing/2014/main" val="1733421418"/>
                    </a:ext>
                  </a:extLst>
                </a:gridCol>
                <a:gridCol w="540000">
                  <a:extLst>
                    <a:ext uri="{9D8B030D-6E8A-4147-A177-3AD203B41FA5}">
                      <a16:colId xmlns:a16="http://schemas.microsoft.com/office/drawing/2014/main" val="2431634251"/>
                    </a:ext>
                  </a:extLst>
                </a:gridCol>
                <a:gridCol w="540000">
                  <a:extLst>
                    <a:ext uri="{9D8B030D-6E8A-4147-A177-3AD203B41FA5}">
                      <a16:colId xmlns:a16="http://schemas.microsoft.com/office/drawing/2014/main" val="2931998105"/>
                    </a:ext>
                  </a:extLst>
                </a:gridCol>
              </a:tblGrid>
              <a:tr h="540000">
                <a:tc>
                  <a:txBody>
                    <a:bodyPr/>
                    <a:lstStyle/>
                    <a:p>
                      <a:endParaRPr lang="en-GB" dirty="0"/>
                    </a:p>
                  </a:txBody>
                  <a:tcPr>
                    <a:lnL w="2857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4119852876"/>
                  </a:ext>
                </a:extLst>
              </a:tr>
              <a:tr h="540000">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48106069"/>
                  </a:ext>
                </a:extLst>
              </a:tr>
              <a:tr h="540000">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690013418"/>
                  </a:ext>
                </a:extLst>
              </a:tr>
              <a:tr h="540000">
                <a:tc>
                  <a:txBody>
                    <a:bodyPr/>
                    <a:lstStyle/>
                    <a:p>
                      <a:endParaRPr lang="en-GB" dirty="0"/>
                    </a:p>
                  </a:txBody>
                  <a:tcPr>
                    <a:lnL w="28575" cap="flat" cmpd="sng" algn="ctr">
                      <a:no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GB" dirty="0"/>
                    </a:p>
                  </a:txBody>
                  <a:tcPr>
                    <a:lnL w="9525"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988940630"/>
                  </a:ext>
                </a:extLst>
              </a:tr>
            </a:tbl>
          </a:graphicData>
        </a:graphic>
      </p:graphicFrame>
      <p:graphicFrame>
        <p:nvGraphicFramePr>
          <p:cNvPr id="9" name="Table 8">
            <a:extLst>
              <a:ext uri="{FF2B5EF4-FFF2-40B4-BE49-F238E27FC236}">
                <a16:creationId xmlns:a16="http://schemas.microsoft.com/office/drawing/2014/main" id="{6A52FCCA-9C0F-418F-8272-25BE361B47DE}"/>
              </a:ext>
            </a:extLst>
          </p:cNvPr>
          <p:cNvGraphicFramePr>
            <a:graphicFrameLocks noGrp="1"/>
          </p:cNvGraphicFramePr>
          <p:nvPr>
            <p:extLst>
              <p:ext uri="{D42A27DB-BD31-4B8C-83A1-F6EECF244321}">
                <p14:modId xmlns:p14="http://schemas.microsoft.com/office/powerpoint/2010/main" val="448185639"/>
              </p:ext>
            </p:extLst>
          </p:nvPr>
        </p:nvGraphicFramePr>
        <p:xfrm>
          <a:off x="1566675" y="2688135"/>
          <a:ext cx="270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807721634"/>
                    </a:ext>
                  </a:extLst>
                </a:gridCol>
                <a:gridCol w="540000">
                  <a:extLst>
                    <a:ext uri="{9D8B030D-6E8A-4147-A177-3AD203B41FA5}">
                      <a16:colId xmlns:a16="http://schemas.microsoft.com/office/drawing/2014/main" val="3147062084"/>
                    </a:ext>
                  </a:extLst>
                </a:gridCol>
                <a:gridCol w="540000">
                  <a:extLst>
                    <a:ext uri="{9D8B030D-6E8A-4147-A177-3AD203B41FA5}">
                      <a16:colId xmlns:a16="http://schemas.microsoft.com/office/drawing/2014/main" val="1733421418"/>
                    </a:ext>
                  </a:extLst>
                </a:gridCol>
                <a:gridCol w="540000">
                  <a:extLst>
                    <a:ext uri="{9D8B030D-6E8A-4147-A177-3AD203B41FA5}">
                      <a16:colId xmlns:a16="http://schemas.microsoft.com/office/drawing/2014/main" val="2431634251"/>
                    </a:ext>
                  </a:extLst>
                </a:gridCol>
                <a:gridCol w="540000">
                  <a:extLst>
                    <a:ext uri="{9D8B030D-6E8A-4147-A177-3AD203B41FA5}">
                      <a16:colId xmlns:a16="http://schemas.microsoft.com/office/drawing/2014/main" val="2931998105"/>
                    </a:ext>
                  </a:extLst>
                </a:gridCol>
              </a:tblGrid>
              <a:tr h="540000">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4119852876"/>
                  </a:ext>
                </a:extLst>
              </a:tr>
              <a:tr h="540000">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3948106069"/>
                  </a:ext>
                </a:extLst>
              </a:tr>
              <a:tr h="540000">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2690013418"/>
                  </a:ext>
                </a:extLst>
              </a:tr>
              <a:tr h="540000">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endParaRPr lang="en-GB" dirty="0"/>
                    </a:p>
                  </a:txBody>
                  <a:tcPr>
                    <a:lnL w="9525" cap="flat" cmpd="sng" algn="ctr">
                      <a:solidFill>
                        <a:srgbClr val="CC99FF"/>
                      </a:solidFill>
                      <a:prstDash val="solid"/>
                      <a:round/>
                      <a:headEnd type="none" w="med" len="med"/>
                      <a:tailEnd type="none" w="med" len="med"/>
                    </a:lnL>
                    <a:lnR w="9525" cap="flat" cmpd="sng" algn="ctr">
                      <a:solidFill>
                        <a:srgbClr val="CC99FF"/>
                      </a:solidFill>
                      <a:prstDash val="solid"/>
                      <a:round/>
                      <a:headEnd type="none" w="med" len="med"/>
                      <a:tailEnd type="none" w="med" len="med"/>
                    </a:lnR>
                    <a:lnT w="9525" cap="flat" cmpd="sng" algn="ctr">
                      <a:solidFill>
                        <a:srgbClr val="CC99FF"/>
                      </a:solidFill>
                      <a:prstDash val="solid"/>
                      <a:round/>
                      <a:headEnd type="none" w="med" len="med"/>
                      <a:tailEnd type="none" w="med" len="med"/>
                    </a:lnT>
                    <a:lnB w="9525" cap="flat" cmpd="sng" algn="ctr">
                      <a:solidFill>
                        <a:srgbClr val="CC99FF"/>
                      </a:solidFill>
                      <a:prstDash val="solid"/>
                      <a:round/>
                      <a:headEnd type="none" w="med" len="med"/>
                      <a:tailEnd type="none" w="med" len="med"/>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1988940630"/>
                  </a:ext>
                </a:extLst>
              </a:tr>
            </a:tbl>
          </a:graphicData>
        </a:graphic>
      </p:graphicFrame>
      <p:sp>
        <p:nvSpPr>
          <p:cNvPr id="10" name="TextBox 9">
            <a:extLst>
              <a:ext uri="{FF2B5EF4-FFF2-40B4-BE49-F238E27FC236}">
                <a16:creationId xmlns:a16="http://schemas.microsoft.com/office/drawing/2014/main" id="{B2BBCCEA-2CA4-43BF-8270-140072F3DA94}"/>
              </a:ext>
            </a:extLst>
          </p:cNvPr>
          <p:cNvSpPr txBox="1"/>
          <p:nvPr/>
        </p:nvSpPr>
        <p:spPr>
          <a:xfrm>
            <a:off x="2010818" y="2144474"/>
            <a:ext cx="368398" cy="369332"/>
          </a:xfrm>
          <a:prstGeom prst="rect">
            <a:avLst/>
          </a:prstGeom>
          <a:noFill/>
        </p:spPr>
        <p:txBody>
          <a:bodyPr wrap="square" rtlCol="0">
            <a:spAutoFit/>
          </a:bodyPr>
          <a:lstStyle/>
          <a:p>
            <a:r>
              <a:rPr lang="en-GB" b="1" dirty="0">
                <a:latin typeface="Century Gothic" panose="020B0502020202020204" pitchFamily="34" charset="0"/>
              </a:rPr>
              <a:t>A</a:t>
            </a:r>
            <a:endParaRPr lang="en-GB" dirty="0">
              <a:solidFill>
                <a:srgbClr val="F0F0F0"/>
              </a:solidFill>
            </a:endParaRPr>
          </a:p>
        </p:txBody>
      </p:sp>
      <p:sp>
        <p:nvSpPr>
          <p:cNvPr id="11" name="TextBox 10">
            <a:extLst>
              <a:ext uri="{FF2B5EF4-FFF2-40B4-BE49-F238E27FC236}">
                <a16:creationId xmlns:a16="http://schemas.microsoft.com/office/drawing/2014/main" id="{4E553BA3-BEC1-4537-A42A-CC1D0FE2B04C}"/>
              </a:ext>
            </a:extLst>
          </p:cNvPr>
          <p:cNvSpPr txBox="1"/>
          <p:nvPr/>
        </p:nvSpPr>
        <p:spPr>
          <a:xfrm>
            <a:off x="5298891" y="2144474"/>
            <a:ext cx="259155" cy="369332"/>
          </a:xfrm>
          <a:prstGeom prst="rect">
            <a:avLst/>
          </a:prstGeom>
          <a:noFill/>
        </p:spPr>
        <p:txBody>
          <a:bodyPr wrap="square" rtlCol="0">
            <a:spAutoFit/>
          </a:bodyPr>
          <a:lstStyle/>
          <a:p>
            <a:r>
              <a:rPr lang="en-GB" b="1" dirty="0">
                <a:latin typeface="Century Gothic" panose="020B0502020202020204" pitchFamily="34" charset="0"/>
              </a:rPr>
              <a:t>B</a:t>
            </a:r>
            <a:endParaRPr lang="en-GB" dirty="0">
              <a:solidFill>
                <a:srgbClr val="EFEFEF"/>
              </a:solidFill>
            </a:endParaRPr>
          </a:p>
        </p:txBody>
      </p:sp>
    </p:spTree>
    <p:extLst>
      <p:ext uri="{BB962C8B-B14F-4D97-AF65-F5344CB8AC3E}">
        <p14:creationId xmlns:p14="http://schemas.microsoft.com/office/powerpoint/2010/main" val="275247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Estimate the area of the shapes below. Use the reference square to help you.</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71F2365E-5223-41BA-BEBD-9028FF2AD621}"/>
              </a:ext>
            </a:extLst>
          </p:cNvPr>
          <p:cNvGraphicFramePr>
            <a:graphicFrameLocks noGrp="1"/>
          </p:cNvGraphicFramePr>
          <p:nvPr>
            <p:extLst>
              <p:ext uri="{D42A27DB-BD31-4B8C-83A1-F6EECF244321}">
                <p14:modId xmlns:p14="http://schemas.microsoft.com/office/powerpoint/2010/main" val="2711683736"/>
              </p:ext>
            </p:extLst>
          </p:nvPr>
        </p:nvGraphicFramePr>
        <p:xfrm>
          <a:off x="4854748" y="2688135"/>
          <a:ext cx="270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807721634"/>
                    </a:ext>
                  </a:extLst>
                </a:gridCol>
                <a:gridCol w="540000">
                  <a:extLst>
                    <a:ext uri="{9D8B030D-6E8A-4147-A177-3AD203B41FA5}">
                      <a16:colId xmlns:a16="http://schemas.microsoft.com/office/drawing/2014/main" val="3147062084"/>
                    </a:ext>
                  </a:extLst>
                </a:gridCol>
                <a:gridCol w="540000">
                  <a:extLst>
                    <a:ext uri="{9D8B030D-6E8A-4147-A177-3AD203B41FA5}">
                      <a16:colId xmlns:a16="http://schemas.microsoft.com/office/drawing/2014/main" val="1733421418"/>
                    </a:ext>
                  </a:extLst>
                </a:gridCol>
                <a:gridCol w="540000">
                  <a:extLst>
                    <a:ext uri="{9D8B030D-6E8A-4147-A177-3AD203B41FA5}">
                      <a16:colId xmlns:a16="http://schemas.microsoft.com/office/drawing/2014/main" val="2431634251"/>
                    </a:ext>
                  </a:extLst>
                </a:gridCol>
                <a:gridCol w="540000">
                  <a:extLst>
                    <a:ext uri="{9D8B030D-6E8A-4147-A177-3AD203B41FA5}">
                      <a16:colId xmlns:a16="http://schemas.microsoft.com/office/drawing/2014/main" val="2931998105"/>
                    </a:ext>
                  </a:extLst>
                </a:gridCol>
              </a:tblGrid>
              <a:tr h="540000">
                <a:tc>
                  <a:txBody>
                    <a:bodyPr/>
                    <a:lstStyle/>
                    <a:p>
                      <a:endParaRPr lang="en-GB" dirty="0"/>
                    </a:p>
                  </a:txBody>
                  <a:tcPr>
                    <a:lnL w="2857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852876"/>
                  </a:ext>
                </a:extLst>
              </a:tr>
              <a:tr h="540000">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948106069"/>
                  </a:ext>
                </a:extLst>
              </a:tr>
              <a:tr h="540000">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90013418"/>
                  </a:ext>
                </a:extLst>
              </a:tr>
              <a:tr h="540000">
                <a:tc>
                  <a:txBody>
                    <a:bodyPr/>
                    <a:lstStyle/>
                    <a:p>
                      <a:endParaRPr lang="en-GB" dirty="0"/>
                    </a:p>
                  </a:txBody>
                  <a:tcPr>
                    <a:lnL w="2857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988940630"/>
                  </a:ext>
                </a:extLst>
              </a:tr>
            </a:tbl>
          </a:graphicData>
        </a:graphic>
      </p:graphicFrame>
      <p:graphicFrame>
        <p:nvGraphicFramePr>
          <p:cNvPr id="9" name="Table 8">
            <a:extLst>
              <a:ext uri="{FF2B5EF4-FFF2-40B4-BE49-F238E27FC236}">
                <a16:creationId xmlns:a16="http://schemas.microsoft.com/office/drawing/2014/main" id="{6A52FCCA-9C0F-418F-8272-25BE361B47DE}"/>
              </a:ext>
            </a:extLst>
          </p:cNvPr>
          <p:cNvGraphicFramePr>
            <a:graphicFrameLocks noGrp="1"/>
          </p:cNvGraphicFramePr>
          <p:nvPr>
            <p:extLst>
              <p:ext uri="{D42A27DB-BD31-4B8C-83A1-F6EECF244321}">
                <p14:modId xmlns:p14="http://schemas.microsoft.com/office/powerpoint/2010/main" val="3346826717"/>
              </p:ext>
            </p:extLst>
          </p:nvPr>
        </p:nvGraphicFramePr>
        <p:xfrm>
          <a:off x="1566675" y="2688135"/>
          <a:ext cx="270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807721634"/>
                    </a:ext>
                  </a:extLst>
                </a:gridCol>
                <a:gridCol w="540000">
                  <a:extLst>
                    <a:ext uri="{9D8B030D-6E8A-4147-A177-3AD203B41FA5}">
                      <a16:colId xmlns:a16="http://schemas.microsoft.com/office/drawing/2014/main" val="3147062084"/>
                    </a:ext>
                  </a:extLst>
                </a:gridCol>
                <a:gridCol w="540000">
                  <a:extLst>
                    <a:ext uri="{9D8B030D-6E8A-4147-A177-3AD203B41FA5}">
                      <a16:colId xmlns:a16="http://schemas.microsoft.com/office/drawing/2014/main" val="1733421418"/>
                    </a:ext>
                  </a:extLst>
                </a:gridCol>
                <a:gridCol w="540000">
                  <a:extLst>
                    <a:ext uri="{9D8B030D-6E8A-4147-A177-3AD203B41FA5}">
                      <a16:colId xmlns:a16="http://schemas.microsoft.com/office/drawing/2014/main" val="2431634251"/>
                    </a:ext>
                  </a:extLst>
                </a:gridCol>
                <a:gridCol w="540000">
                  <a:extLst>
                    <a:ext uri="{9D8B030D-6E8A-4147-A177-3AD203B41FA5}">
                      <a16:colId xmlns:a16="http://schemas.microsoft.com/office/drawing/2014/main" val="2931998105"/>
                    </a:ext>
                  </a:extLst>
                </a:gridCol>
              </a:tblGrid>
              <a:tr h="540000">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119852876"/>
                  </a:ext>
                </a:extLst>
              </a:tr>
              <a:tr h="540000">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948106069"/>
                  </a:ext>
                </a:extLst>
              </a:tr>
              <a:tr h="540000">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90013418"/>
                  </a:ext>
                </a:extLst>
              </a:tr>
              <a:tr h="540000">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988940630"/>
                  </a:ext>
                </a:extLst>
              </a:tr>
            </a:tbl>
          </a:graphicData>
        </a:graphic>
      </p:graphicFrame>
      <p:sp>
        <p:nvSpPr>
          <p:cNvPr id="3" name="TextBox 2">
            <a:extLst>
              <a:ext uri="{FF2B5EF4-FFF2-40B4-BE49-F238E27FC236}">
                <a16:creationId xmlns:a16="http://schemas.microsoft.com/office/drawing/2014/main" id="{99173A6B-06AB-4649-8D45-A4C8C15B12D3}"/>
              </a:ext>
            </a:extLst>
          </p:cNvPr>
          <p:cNvSpPr txBox="1"/>
          <p:nvPr/>
        </p:nvSpPr>
        <p:spPr>
          <a:xfrm>
            <a:off x="2010818" y="2144474"/>
            <a:ext cx="1811714"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A = 17 squares</a:t>
            </a:r>
            <a:endParaRPr lang="en-GB" dirty="0"/>
          </a:p>
        </p:txBody>
      </p:sp>
      <p:sp>
        <p:nvSpPr>
          <p:cNvPr id="10" name="TextBox 9">
            <a:extLst>
              <a:ext uri="{FF2B5EF4-FFF2-40B4-BE49-F238E27FC236}">
                <a16:creationId xmlns:a16="http://schemas.microsoft.com/office/drawing/2014/main" id="{436EF88C-48CB-4707-83E2-ADDFA1E69839}"/>
              </a:ext>
            </a:extLst>
          </p:cNvPr>
          <p:cNvSpPr txBox="1"/>
          <p:nvPr/>
        </p:nvSpPr>
        <p:spPr>
          <a:xfrm>
            <a:off x="5298891" y="2144474"/>
            <a:ext cx="1811714"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A = 16 squares</a:t>
            </a:r>
            <a:endParaRPr lang="en-GB" dirty="0"/>
          </a:p>
        </p:txBody>
      </p:sp>
    </p:spTree>
    <p:extLst>
      <p:ext uri="{BB962C8B-B14F-4D97-AF65-F5344CB8AC3E}">
        <p14:creationId xmlns:p14="http://schemas.microsoft.com/office/powerpoint/2010/main" val="252468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correct area for the shape below.</a:t>
            </a:r>
            <a:endParaRPr lang="en-GB" b="1" u="sng" dirty="0">
              <a:solidFill>
                <a:schemeClr val="tx1"/>
              </a:solidFill>
              <a:latin typeface="Century Gothic" panose="020B0502020202020204" pitchFamily="34" charset="0"/>
            </a:endParaRPr>
          </a:p>
          <a:p>
            <a:pPr algn="ctr"/>
            <a:endParaRPr lang="en-GB"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66635B27-6231-44D2-9E36-1DCD348F27D5}"/>
              </a:ext>
            </a:extLst>
          </p:cNvPr>
          <p:cNvGraphicFramePr>
            <a:graphicFrameLocks noGrp="1"/>
          </p:cNvGraphicFramePr>
          <p:nvPr>
            <p:extLst>
              <p:ext uri="{D42A27DB-BD31-4B8C-83A1-F6EECF244321}">
                <p14:modId xmlns:p14="http://schemas.microsoft.com/office/powerpoint/2010/main" val="233828261"/>
              </p:ext>
            </p:extLst>
          </p:nvPr>
        </p:nvGraphicFramePr>
        <p:xfrm>
          <a:off x="2952000" y="1761750"/>
          <a:ext cx="3240000" cy="162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326751506"/>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gridCol w="540000">
                  <a:extLst>
                    <a:ext uri="{9D8B030D-6E8A-4147-A177-3AD203B41FA5}">
                      <a16:colId xmlns:a16="http://schemas.microsoft.com/office/drawing/2014/main" val="1896663113"/>
                    </a:ext>
                  </a:extLst>
                </a:gridCol>
              </a:tblGrid>
              <a:tr h="540000">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7297850"/>
                  </a:ext>
                </a:extLst>
              </a:tr>
              <a:tr h="540000">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extLst>
                  <a:ext uri="{0D108BD9-81ED-4DB2-BD59-A6C34878D82A}">
                    <a16:rowId xmlns:a16="http://schemas.microsoft.com/office/drawing/2014/main" val="920783409"/>
                  </a:ext>
                </a:extLst>
              </a:tr>
              <a:tr h="540000">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extLst>
                  <a:ext uri="{0D108BD9-81ED-4DB2-BD59-A6C34878D82A}">
                    <a16:rowId xmlns:a16="http://schemas.microsoft.com/office/drawing/2014/main" val="1956880879"/>
                  </a:ext>
                </a:extLst>
              </a:tr>
            </a:tbl>
          </a:graphicData>
        </a:graphic>
      </p:graphicFrame>
      <p:graphicFrame>
        <p:nvGraphicFramePr>
          <p:cNvPr id="10" name="Table 9">
            <a:extLst>
              <a:ext uri="{FF2B5EF4-FFF2-40B4-BE49-F238E27FC236}">
                <a16:creationId xmlns:a16="http://schemas.microsoft.com/office/drawing/2014/main" id="{9AB661C3-A6C3-4DD7-87CA-67904D775986}"/>
              </a:ext>
            </a:extLst>
          </p:cNvPr>
          <p:cNvGraphicFramePr>
            <a:graphicFrameLocks noGrp="1"/>
          </p:cNvGraphicFramePr>
          <p:nvPr>
            <p:extLst>
              <p:ext uri="{D42A27DB-BD31-4B8C-83A1-F6EECF244321}">
                <p14:modId xmlns:p14="http://schemas.microsoft.com/office/powerpoint/2010/main" val="4184069505"/>
              </p:ext>
            </p:extLst>
          </p:nvPr>
        </p:nvGraphicFramePr>
        <p:xfrm>
          <a:off x="1764000" y="4066610"/>
          <a:ext cx="5616000" cy="97200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952781090"/>
                    </a:ext>
                  </a:extLst>
                </a:gridCol>
                <a:gridCol w="540000">
                  <a:extLst>
                    <a:ext uri="{9D8B030D-6E8A-4147-A177-3AD203B41FA5}">
                      <a16:colId xmlns:a16="http://schemas.microsoft.com/office/drawing/2014/main" val="1853315425"/>
                    </a:ext>
                  </a:extLst>
                </a:gridCol>
                <a:gridCol w="1512000">
                  <a:extLst>
                    <a:ext uri="{9D8B030D-6E8A-4147-A177-3AD203B41FA5}">
                      <a16:colId xmlns:a16="http://schemas.microsoft.com/office/drawing/2014/main" val="3219012368"/>
                    </a:ext>
                  </a:extLst>
                </a:gridCol>
                <a:gridCol w="540000">
                  <a:extLst>
                    <a:ext uri="{9D8B030D-6E8A-4147-A177-3AD203B41FA5}">
                      <a16:colId xmlns:a16="http://schemas.microsoft.com/office/drawing/2014/main" val="3905617185"/>
                    </a:ext>
                  </a:extLst>
                </a:gridCol>
                <a:gridCol w="1512000">
                  <a:extLst>
                    <a:ext uri="{9D8B030D-6E8A-4147-A177-3AD203B41FA5}">
                      <a16:colId xmlns:a16="http://schemas.microsoft.com/office/drawing/2014/main" val="3745997552"/>
                    </a:ext>
                  </a:extLst>
                </a:gridCol>
              </a:tblGrid>
              <a:tr h="972000">
                <a:tc>
                  <a:txBody>
                    <a:bodyPr/>
                    <a:lstStyle/>
                    <a:p>
                      <a:pPr algn="ctr"/>
                      <a:r>
                        <a:rPr lang="en-US" sz="1800" b="1" dirty="0">
                          <a:latin typeface="Century Gothic" panose="020B0502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entury Gothic" panose="020B0502020202020204" pitchFamily="34" charset="0"/>
                        </a:rPr>
                        <a:t>squares</a:t>
                      </a:r>
                    </a:p>
                  </a:txBody>
                  <a:tcPr marL="133877" marR="133877"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17</a:t>
                      </a:r>
                    </a:p>
                    <a:p>
                      <a:pPr algn="ctr"/>
                      <a:r>
                        <a:rPr lang="en-US" sz="1800" b="1" dirty="0">
                          <a:latin typeface="Century Gothic" panose="020B0502020202020204" pitchFamily="34" charset="0"/>
                        </a:rPr>
                        <a:t>squares</a:t>
                      </a:r>
                    </a:p>
                  </a:txBody>
                  <a:tcPr marL="133877" marR="133877"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19</a:t>
                      </a:r>
                    </a:p>
                    <a:p>
                      <a:pPr algn="ctr"/>
                      <a:r>
                        <a:rPr lang="en-US" sz="1800" b="1" dirty="0">
                          <a:latin typeface="Century Gothic" panose="020B0502020202020204" pitchFamily="34" charset="0"/>
                        </a:rPr>
                        <a:t>squares</a:t>
                      </a:r>
                    </a:p>
                  </a:txBody>
                  <a:tcPr marL="133877" marR="133877"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905533"/>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correct area for the shape below.</a:t>
            </a:r>
            <a:endParaRPr lang="en-GB" b="1" u="sng" dirty="0">
              <a:solidFill>
                <a:schemeClr val="tx1"/>
              </a:solidFill>
              <a:latin typeface="Century Gothic" panose="020B0502020202020204" pitchFamily="34" charset="0"/>
            </a:endParaRPr>
          </a:p>
          <a:p>
            <a:pPr algn="ctr"/>
            <a:endParaRPr lang="en-GB"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66635B27-6231-44D2-9E36-1DCD348F27D5}"/>
              </a:ext>
            </a:extLst>
          </p:cNvPr>
          <p:cNvGraphicFramePr>
            <a:graphicFrameLocks noGrp="1"/>
          </p:cNvGraphicFramePr>
          <p:nvPr/>
        </p:nvGraphicFramePr>
        <p:xfrm>
          <a:off x="2952000" y="1761750"/>
          <a:ext cx="3240000" cy="162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326751506"/>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gridCol w="540000">
                  <a:extLst>
                    <a:ext uri="{9D8B030D-6E8A-4147-A177-3AD203B41FA5}">
                      <a16:colId xmlns:a16="http://schemas.microsoft.com/office/drawing/2014/main" val="1896663113"/>
                    </a:ext>
                  </a:extLst>
                </a:gridCol>
              </a:tblGrid>
              <a:tr h="540000">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7297850"/>
                  </a:ext>
                </a:extLst>
              </a:tr>
              <a:tr h="540000">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extLst>
                  <a:ext uri="{0D108BD9-81ED-4DB2-BD59-A6C34878D82A}">
                    <a16:rowId xmlns:a16="http://schemas.microsoft.com/office/drawing/2014/main" val="920783409"/>
                  </a:ext>
                </a:extLst>
              </a:tr>
              <a:tr h="540000">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tc>
                  <a:txBody>
                    <a:bodyPr/>
                    <a:lstStyle/>
                    <a:p>
                      <a:endParaRPr lang="en-US"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solidFill>
                      <a:schemeClr val="accent6">
                        <a:lumMod val="60000"/>
                        <a:lumOff val="40000"/>
                        <a:alpha val="30000"/>
                      </a:schemeClr>
                    </a:solidFill>
                  </a:tcPr>
                </a:tc>
                <a:extLst>
                  <a:ext uri="{0D108BD9-81ED-4DB2-BD59-A6C34878D82A}">
                    <a16:rowId xmlns:a16="http://schemas.microsoft.com/office/drawing/2014/main" val="1956880879"/>
                  </a:ext>
                </a:extLst>
              </a:tr>
            </a:tbl>
          </a:graphicData>
        </a:graphic>
      </p:graphicFrame>
      <p:graphicFrame>
        <p:nvGraphicFramePr>
          <p:cNvPr id="10" name="Table 9">
            <a:extLst>
              <a:ext uri="{FF2B5EF4-FFF2-40B4-BE49-F238E27FC236}">
                <a16:creationId xmlns:a16="http://schemas.microsoft.com/office/drawing/2014/main" id="{9AB661C3-A6C3-4DD7-87CA-67904D775986}"/>
              </a:ext>
            </a:extLst>
          </p:cNvPr>
          <p:cNvGraphicFramePr>
            <a:graphicFrameLocks noGrp="1"/>
          </p:cNvGraphicFramePr>
          <p:nvPr>
            <p:extLst>
              <p:ext uri="{D42A27DB-BD31-4B8C-83A1-F6EECF244321}">
                <p14:modId xmlns:p14="http://schemas.microsoft.com/office/powerpoint/2010/main" val="1770911484"/>
              </p:ext>
            </p:extLst>
          </p:nvPr>
        </p:nvGraphicFramePr>
        <p:xfrm>
          <a:off x="1764000" y="4066610"/>
          <a:ext cx="5616000" cy="97200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952781090"/>
                    </a:ext>
                  </a:extLst>
                </a:gridCol>
                <a:gridCol w="540000">
                  <a:extLst>
                    <a:ext uri="{9D8B030D-6E8A-4147-A177-3AD203B41FA5}">
                      <a16:colId xmlns:a16="http://schemas.microsoft.com/office/drawing/2014/main" val="1853315425"/>
                    </a:ext>
                  </a:extLst>
                </a:gridCol>
                <a:gridCol w="1512000">
                  <a:extLst>
                    <a:ext uri="{9D8B030D-6E8A-4147-A177-3AD203B41FA5}">
                      <a16:colId xmlns:a16="http://schemas.microsoft.com/office/drawing/2014/main" val="3219012368"/>
                    </a:ext>
                  </a:extLst>
                </a:gridCol>
                <a:gridCol w="540000">
                  <a:extLst>
                    <a:ext uri="{9D8B030D-6E8A-4147-A177-3AD203B41FA5}">
                      <a16:colId xmlns:a16="http://schemas.microsoft.com/office/drawing/2014/main" val="3905617185"/>
                    </a:ext>
                  </a:extLst>
                </a:gridCol>
                <a:gridCol w="1512000">
                  <a:extLst>
                    <a:ext uri="{9D8B030D-6E8A-4147-A177-3AD203B41FA5}">
                      <a16:colId xmlns:a16="http://schemas.microsoft.com/office/drawing/2014/main" val="3745997552"/>
                    </a:ext>
                  </a:extLst>
                </a:gridCol>
              </a:tblGrid>
              <a:tr h="972000">
                <a:tc>
                  <a:txBody>
                    <a:bodyPr/>
                    <a:lstStyle/>
                    <a:p>
                      <a:pPr algn="ctr"/>
                      <a:r>
                        <a:rPr lang="en-US" sz="1800" b="1" dirty="0">
                          <a:solidFill>
                            <a:schemeClr val="bg1">
                              <a:lumMod val="65000"/>
                            </a:schemeClr>
                          </a:solidFill>
                          <a:latin typeface="Century Gothic" panose="020B0502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lumMod val="65000"/>
                            </a:schemeClr>
                          </a:solidFill>
                          <a:latin typeface="Century Gothic" panose="020B0502020202020204" pitchFamily="34" charset="0"/>
                        </a:rPr>
                        <a:t>squares</a:t>
                      </a:r>
                    </a:p>
                  </a:txBody>
                  <a:tcPr marL="133877" marR="133877" marT="55321" marB="55321"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0" b="1" dirty="0">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solidFill>
                            <a:srgbClr val="FF0000"/>
                          </a:solidFill>
                          <a:latin typeface="Century Gothic" panose="020B0502020202020204" pitchFamily="34" charset="0"/>
                        </a:rPr>
                        <a:t>17</a:t>
                      </a:r>
                    </a:p>
                    <a:p>
                      <a:pPr algn="ctr"/>
                      <a:r>
                        <a:rPr lang="en-US" sz="1800" b="1" dirty="0">
                          <a:solidFill>
                            <a:srgbClr val="FF0000"/>
                          </a:solidFill>
                          <a:latin typeface="Century Gothic" panose="020B0502020202020204" pitchFamily="34" charset="0"/>
                        </a:rPr>
                        <a:t>squares</a:t>
                      </a:r>
                    </a:p>
                  </a:txBody>
                  <a:tcPr marL="133877" marR="133877" marT="55321" marB="55321"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1" dirty="0">
                        <a:latin typeface="Century Gothic" panose="020B0502020202020204" pitchFamily="34"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solidFill>
                            <a:schemeClr val="bg1">
                              <a:lumMod val="65000"/>
                            </a:schemeClr>
                          </a:solidFill>
                          <a:latin typeface="Century Gothic" panose="020B0502020202020204" pitchFamily="34" charset="0"/>
                        </a:rPr>
                        <a:t>19</a:t>
                      </a:r>
                    </a:p>
                    <a:p>
                      <a:pPr algn="ctr"/>
                      <a:r>
                        <a:rPr lang="en-US" sz="1800" b="1" dirty="0">
                          <a:solidFill>
                            <a:schemeClr val="bg1">
                              <a:lumMod val="65000"/>
                            </a:schemeClr>
                          </a:solidFill>
                          <a:latin typeface="Century Gothic" panose="020B0502020202020204" pitchFamily="34" charset="0"/>
                        </a:rPr>
                        <a:t>squares</a:t>
                      </a:r>
                    </a:p>
                  </a:txBody>
                  <a:tcPr marL="133877" marR="133877" marT="55321" marB="55321"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905533"/>
                  </a:ext>
                </a:extLst>
              </a:tr>
            </a:tbl>
          </a:graphicData>
        </a:graphic>
      </p:graphicFrame>
      <p:sp>
        <p:nvSpPr>
          <p:cNvPr id="2" name="Oval 1">
            <a:extLst>
              <a:ext uri="{FF2B5EF4-FFF2-40B4-BE49-F238E27FC236}">
                <a16:creationId xmlns:a16="http://schemas.microsoft.com/office/drawing/2014/main" id="{A35F530E-0CF6-4367-BF5C-B50559D64B53}"/>
              </a:ext>
            </a:extLst>
          </p:cNvPr>
          <p:cNvSpPr/>
          <p:nvPr/>
        </p:nvSpPr>
        <p:spPr>
          <a:xfrm>
            <a:off x="3779668" y="3952003"/>
            <a:ext cx="1584664" cy="12012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1964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shape to the correct number sentences.</a:t>
            </a: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16494FF5-FE51-4BCD-9491-92FAA0DE0A17}"/>
              </a:ext>
            </a:extLst>
          </p:cNvPr>
          <p:cNvGraphicFramePr>
            <a:graphicFrameLocks noGrp="1"/>
          </p:cNvGraphicFramePr>
          <p:nvPr>
            <p:extLst>
              <p:ext uri="{D42A27DB-BD31-4B8C-83A1-F6EECF244321}">
                <p14:modId xmlns:p14="http://schemas.microsoft.com/office/powerpoint/2010/main" val="1931192168"/>
              </p:ext>
            </p:extLst>
          </p:nvPr>
        </p:nvGraphicFramePr>
        <p:xfrm>
          <a:off x="1508294" y="1939365"/>
          <a:ext cx="2160000" cy="270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tblGrid>
              <a:tr h="540000">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chemeClr val="bg1"/>
                    </a:solidFill>
                  </a:tcPr>
                </a:tc>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chemeClr val="bg1"/>
                    </a:solidFill>
                  </a:tcPr>
                </a:tc>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7297850"/>
                  </a:ext>
                </a:extLst>
              </a:tr>
              <a:tr h="540000">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chemeClr val="bg1"/>
                    </a:solidFill>
                  </a:tcPr>
                </a:tc>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chemeClr val="bg1"/>
                    </a:solidFill>
                  </a:tcPr>
                </a:tc>
                <a:extLst>
                  <a:ext uri="{0D108BD9-81ED-4DB2-BD59-A6C34878D82A}">
                    <a16:rowId xmlns:a16="http://schemas.microsoft.com/office/drawing/2014/main" val="920783409"/>
                  </a:ext>
                </a:extLst>
              </a:tr>
              <a:tr h="540000">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extLst>
                  <a:ext uri="{0D108BD9-81ED-4DB2-BD59-A6C34878D82A}">
                    <a16:rowId xmlns:a16="http://schemas.microsoft.com/office/drawing/2014/main" val="1956880879"/>
                  </a:ext>
                </a:extLst>
              </a:tr>
              <a:tr h="540000">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extLst>
                  <a:ext uri="{0D108BD9-81ED-4DB2-BD59-A6C34878D82A}">
                    <a16:rowId xmlns:a16="http://schemas.microsoft.com/office/drawing/2014/main" val="575393190"/>
                  </a:ext>
                </a:extLst>
              </a:tr>
              <a:tr h="540000">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extLst>
                  <a:ext uri="{0D108BD9-81ED-4DB2-BD59-A6C34878D82A}">
                    <a16:rowId xmlns:a16="http://schemas.microsoft.com/office/drawing/2014/main" val="4206303045"/>
                  </a:ext>
                </a:extLst>
              </a:tr>
            </a:tbl>
          </a:graphicData>
        </a:graphic>
      </p:graphicFrame>
      <p:sp>
        <p:nvSpPr>
          <p:cNvPr id="12" name="TextBox 11">
            <a:extLst>
              <a:ext uri="{FF2B5EF4-FFF2-40B4-BE49-F238E27FC236}">
                <a16:creationId xmlns:a16="http://schemas.microsoft.com/office/drawing/2014/main" id="{869D93D0-0DA8-45B4-8546-E59678046268}"/>
              </a:ext>
            </a:extLst>
          </p:cNvPr>
          <p:cNvSpPr txBox="1"/>
          <p:nvPr/>
        </p:nvSpPr>
        <p:spPr>
          <a:xfrm>
            <a:off x="4572000" y="1838125"/>
            <a:ext cx="546666" cy="369332"/>
          </a:xfrm>
          <a:prstGeom prst="rect">
            <a:avLst/>
          </a:prstGeom>
          <a:noFill/>
        </p:spPr>
        <p:txBody>
          <a:bodyPr wrap="square" rtlCol="0">
            <a:spAutoFit/>
          </a:bodyPr>
          <a:lstStyle/>
          <a:p>
            <a:r>
              <a:rPr lang="en-US" b="1" dirty="0">
                <a:latin typeface="Century Gothic" panose="020B0502020202020204" pitchFamily="34" charset="0"/>
              </a:rPr>
              <a:t>A.</a:t>
            </a:r>
          </a:p>
        </p:txBody>
      </p:sp>
      <p:sp>
        <p:nvSpPr>
          <p:cNvPr id="13" name="TextBox 12">
            <a:extLst>
              <a:ext uri="{FF2B5EF4-FFF2-40B4-BE49-F238E27FC236}">
                <a16:creationId xmlns:a16="http://schemas.microsoft.com/office/drawing/2014/main" id="{8C25C09B-A66E-4E56-B98A-7D1F833FC504}"/>
              </a:ext>
            </a:extLst>
          </p:cNvPr>
          <p:cNvSpPr txBox="1"/>
          <p:nvPr/>
        </p:nvSpPr>
        <p:spPr>
          <a:xfrm>
            <a:off x="4595347" y="3453545"/>
            <a:ext cx="546666" cy="369332"/>
          </a:xfrm>
          <a:prstGeom prst="rect">
            <a:avLst/>
          </a:prstGeom>
          <a:noFill/>
        </p:spPr>
        <p:txBody>
          <a:bodyPr wrap="square" rtlCol="0">
            <a:spAutoFit/>
          </a:bodyPr>
          <a:lstStyle/>
          <a:p>
            <a:r>
              <a:rPr lang="en-US" b="1" dirty="0">
                <a:latin typeface="Century Gothic" panose="020B0502020202020204" pitchFamily="34" charset="0"/>
              </a:rPr>
              <a:t>B.</a:t>
            </a:r>
          </a:p>
        </p:txBody>
      </p:sp>
      <p:sp>
        <p:nvSpPr>
          <p:cNvPr id="15" name="Rectangle: Rounded Corners 14">
            <a:extLst>
              <a:ext uri="{FF2B5EF4-FFF2-40B4-BE49-F238E27FC236}">
                <a16:creationId xmlns:a16="http://schemas.microsoft.com/office/drawing/2014/main" id="{239938A7-DDEC-4E4D-A0DE-93614DD10CDA}"/>
              </a:ext>
            </a:extLst>
          </p:cNvPr>
          <p:cNvSpPr/>
          <p:nvPr/>
        </p:nvSpPr>
        <p:spPr>
          <a:xfrm>
            <a:off x="5142013" y="1838125"/>
            <a:ext cx="2520000" cy="133200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Century Gothic" panose="020B0502020202020204" pitchFamily="34" charset="0"/>
              </a:rPr>
              <a:t>20 squares</a:t>
            </a:r>
          </a:p>
          <a:p>
            <a:pPr algn="ctr"/>
            <a:r>
              <a:rPr lang="en-US" sz="2400" b="1" dirty="0">
                <a:solidFill>
                  <a:schemeClr val="tx1"/>
                </a:solidFill>
                <a:latin typeface="Century Gothic" panose="020B0502020202020204" pitchFamily="34" charset="0"/>
              </a:rPr>
              <a:t>5 x 4 = 20 squares</a:t>
            </a:r>
          </a:p>
        </p:txBody>
      </p:sp>
      <p:sp>
        <p:nvSpPr>
          <p:cNvPr id="16" name="Rectangle: Rounded Corners 15">
            <a:extLst>
              <a:ext uri="{FF2B5EF4-FFF2-40B4-BE49-F238E27FC236}">
                <a16:creationId xmlns:a16="http://schemas.microsoft.com/office/drawing/2014/main" id="{12833B5F-F66F-4AC7-956A-E6E5B3ED4A12}"/>
              </a:ext>
            </a:extLst>
          </p:cNvPr>
          <p:cNvSpPr/>
          <p:nvPr/>
        </p:nvSpPr>
        <p:spPr>
          <a:xfrm>
            <a:off x="5142013" y="3453545"/>
            <a:ext cx="2520000" cy="133200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Century Gothic" panose="020B0502020202020204" pitchFamily="34" charset="0"/>
              </a:rPr>
              <a:t>14 squares</a:t>
            </a:r>
          </a:p>
          <a:p>
            <a:pPr algn="ctr"/>
            <a:r>
              <a:rPr lang="en-US" sz="2400" b="1" dirty="0">
                <a:solidFill>
                  <a:schemeClr val="tx1"/>
                </a:solidFill>
                <a:latin typeface="Century Gothic" panose="020B0502020202020204" pitchFamily="34" charset="0"/>
              </a:rPr>
              <a:t>2 x 4 and 2 x 3 = 14 squares</a:t>
            </a:r>
          </a:p>
        </p:txBody>
      </p:sp>
    </p:spTree>
    <p:extLst>
      <p:ext uri="{BB962C8B-B14F-4D97-AF65-F5344CB8AC3E}">
        <p14:creationId xmlns:p14="http://schemas.microsoft.com/office/powerpoint/2010/main" val="297462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shape to the correct number sentences.</a:t>
            </a: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16494FF5-FE51-4BCD-9491-92FAA0DE0A17}"/>
              </a:ext>
            </a:extLst>
          </p:cNvPr>
          <p:cNvGraphicFramePr>
            <a:graphicFrameLocks noGrp="1"/>
          </p:cNvGraphicFramePr>
          <p:nvPr/>
        </p:nvGraphicFramePr>
        <p:xfrm>
          <a:off x="1508294" y="1939365"/>
          <a:ext cx="2160000" cy="270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947187130"/>
                    </a:ext>
                  </a:extLst>
                </a:gridCol>
                <a:gridCol w="540000">
                  <a:extLst>
                    <a:ext uri="{9D8B030D-6E8A-4147-A177-3AD203B41FA5}">
                      <a16:colId xmlns:a16="http://schemas.microsoft.com/office/drawing/2014/main" val="736661168"/>
                    </a:ext>
                  </a:extLst>
                </a:gridCol>
                <a:gridCol w="540000">
                  <a:extLst>
                    <a:ext uri="{9D8B030D-6E8A-4147-A177-3AD203B41FA5}">
                      <a16:colId xmlns:a16="http://schemas.microsoft.com/office/drawing/2014/main" val="1729712973"/>
                    </a:ext>
                  </a:extLst>
                </a:gridCol>
                <a:gridCol w="540000">
                  <a:extLst>
                    <a:ext uri="{9D8B030D-6E8A-4147-A177-3AD203B41FA5}">
                      <a16:colId xmlns:a16="http://schemas.microsoft.com/office/drawing/2014/main" val="2485025597"/>
                    </a:ext>
                  </a:extLst>
                </a:gridCol>
              </a:tblGrid>
              <a:tr h="540000">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chemeClr val="bg1"/>
                    </a:solidFill>
                  </a:tcPr>
                </a:tc>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chemeClr val="bg1"/>
                    </a:solidFill>
                  </a:tcPr>
                </a:tc>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190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7297850"/>
                  </a:ext>
                </a:extLst>
              </a:tr>
              <a:tr h="540000">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chemeClr val="bg1"/>
                    </a:solidFill>
                  </a:tcPr>
                </a:tc>
                <a:tc>
                  <a:txBody>
                    <a:bodyPr/>
                    <a:lstStyle/>
                    <a:p>
                      <a:endParaRPr lang="en-US" sz="400" dirty="0"/>
                    </a:p>
                  </a:txBody>
                  <a:tcPr marL="0" marR="0" marT="0" marB="0">
                    <a:lnL w="19050" cap="flat" cmpd="sng" algn="ctr">
                      <a:solidFill>
                        <a:schemeClr val="bg2">
                          <a:lumMod val="75000"/>
                        </a:schemeClr>
                      </a:solidFill>
                      <a:prstDash val="solid"/>
                      <a:round/>
                      <a:headEnd type="none" w="med" len="med"/>
                      <a:tailEnd type="none" w="med" len="med"/>
                    </a:lnL>
                    <a:lnR w="19050" cap="flat" cmpd="sng" algn="ctr">
                      <a:solidFill>
                        <a:schemeClr val="bg2">
                          <a:lumMod val="75000"/>
                        </a:schemeClr>
                      </a:solidFill>
                      <a:prstDash val="solid"/>
                      <a:round/>
                      <a:headEnd type="none" w="med" len="med"/>
                      <a:tailEnd type="none" w="med" len="med"/>
                    </a:lnR>
                    <a:lnT w="19050" cap="flat" cmpd="sng" algn="ctr">
                      <a:solidFill>
                        <a:schemeClr val="bg2">
                          <a:lumMod val="75000"/>
                        </a:schemeClr>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chemeClr val="bg1"/>
                    </a:solidFill>
                  </a:tcPr>
                </a:tc>
                <a:extLst>
                  <a:ext uri="{0D108BD9-81ED-4DB2-BD59-A6C34878D82A}">
                    <a16:rowId xmlns:a16="http://schemas.microsoft.com/office/drawing/2014/main" val="920783409"/>
                  </a:ext>
                </a:extLst>
              </a:tr>
              <a:tr h="540000">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extLst>
                  <a:ext uri="{0D108BD9-81ED-4DB2-BD59-A6C34878D82A}">
                    <a16:rowId xmlns:a16="http://schemas.microsoft.com/office/drawing/2014/main" val="1956880879"/>
                  </a:ext>
                </a:extLst>
              </a:tr>
              <a:tr h="540000">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extLst>
                  <a:ext uri="{0D108BD9-81ED-4DB2-BD59-A6C34878D82A}">
                    <a16:rowId xmlns:a16="http://schemas.microsoft.com/office/drawing/2014/main" val="575393190"/>
                  </a:ext>
                </a:extLst>
              </a:tr>
              <a:tr h="540000">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tc>
                  <a:txBody>
                    <a:bodyPr/>
                    <a:lstStyle/>
                    <a:p>
                      <a:endParaRPr lang="en-US" sz="400" dirty="0"/>
                    </a:p>
                  </a:txBody>
                  <a:tcPr marL="0" marR="0" marT="0" marB="0">
                    <a:lnL w="28575" cap="flat" cmpd="sng" algn="ctr">
                      <a:solidFill>
                        <a:srgbClr val="C89800"/>
                      </a:solidFill>
                      <a:prstDash val="solid"/>
                      <a:round/>
                      <a:headEnd type="none" w="med" len="med"/>
                      <a:tailEnd type="none" w="med" len="med"/>
                    </a:lnL>
                    <a:lnR w="28575" cap="flat" cmpd="sng" algn="ctr">
                      <a:solidFill>
                        <a:srgbClr val="C89800"/>
                      </a:solidFill>
                      <a:prstDash val="solid"/>
                      <a:round/>
                      <a:headEnd type="none" w="med" len="med"/>
                      <a:tailEnd type="none" w="med" len="med"/>
                    </a:lnR>
                    <a:lnT w="28575" cap="flat" cmpd="sng" algn="ctr">
                      <a:solidFill>
                        <a:srgbClr val="C89800"/>
                      </a:solidFill>
                      <a:prstDash val="solid"/>
                      <a:round/>
                      <a:headEnd type="none" w="med" len="med"/>
                      <a:tailEnd type="none" w="med" len="med"/>
                    </a:lnT>
                    <a:lnB w="28575" cap="flat" cmpd="sng" algn="ctr">
                      <a:solidFill>
                        <a:srgbClr val="C89800"/>
                      </a:solidFill>
                      <a:prstDash val="solid"/>
                      <a:round/>
                      <a:headEnd type="none" w="med" len="med"/>
                      <a:tailEnd type="none" w="med" len="med"/>
                    </a:lnB>
                    <a:solidFill>
                      <a:srgbClr val="FFEBAB"/>
                    </a:solidFill>
                  </a:tcPr>
                </a:tc>
                <a:extLst>
                  <a:ext uri="{0D108BD9-81ED-4DB2-BD59-A6C34878D82A}">
                    <a16:rowId xmlns:a16="http://schemas.microsoft.com/office/drawing/2014/main" val="4206303045"/>
                  </a:ext>
                </a:extLst>
              </a:tr>
            </a:tbl>
          </a:graphicData>
        </a:graphic>
      </p:graphicFrame>
      <p:sp>
        <p:nvSpPr>
          <p:cNvPr id="12" name="TextBox 11">
            <a:extLst>
              <a:ext uri="{FF2B5EF4-FFF2-40B4-BE49-F238E27FC236}">
                <a16:creationId xmlns:a16="http://schemas.microsoft.com/office/drawing/2014/main" id="{869D93D0-0DA8-45B4-8546-E59678046268}"/>
              </a:ext>
            </a:extLst>
          </p:cNvPr>
          <p:cNvSpPr txBox="1"/>
          <p:nvPr/>
        </p:nvSpPr>
        <p:spPr>
          <a:xfrm>
            <a:off x="4572000" y="1838125"/>
            <a:ext cx="546666" cy="369332"/>
          </a:xfrm>
          <a:prstGeom prst="rect">
            <a:avLst/>
          </a:prstGeom>
          <a:noFill/>
        </p:spPr>
        <p:txBody>
          <a:bodyPr wrap="square" rtlCol="0">
            <a:spAutoFit/>
          </a:bodyPr>
          <a:lstStyle/>
          <a:p>
            <a:r>
              <a:rPr lang="en-US" b="1" dirty="0">
                <a:latin typeface="Century Gothic" panose="020B0502020202020204" pitchFamily="34" charset="0"/>
              </a:rPr>
              <a:t>A.</a:t>
            </a:r>
          </a:p>
        </p:txBody>
      </p:sp>
      <p:sp>
        <p:nvSpPr>
          <p:cNvPr id="13" name="TextBox 12">
            <a:extLst>
              <a:ext uri="{FF2B5EF4-FFF2-40B4-BE49-F238E27FC236}">
                <a16:creationId xmlns:a16="http://schemas.microsoft.com/office/drawing/2014/main" id="{8C25C09B-A66E-4E56-B98A-7D1F833FC504}"/>
              </a:ext>
            </a:extLst>
          </p:cNvPr>
          <p:cNvSpPr txBox="1"/>
          <p:nvPr/>
        </p:nvSpPr>
        <p:spPr>
          <a:xfrm>
            <a:off x="4595347" y="3453545"/>
            <a:ext cx="546666" cy="369332"/>
          </a:xfrm>
          <a:prstGeom prst="rect">
            <a:avLst/>
          </a:prstGeom>
          <a:noFill/>
        </p:spPr>
        <p:txBody>
          <a:bodyPr wrap="square" rtlCol="0">
            <a:spAutoFit/>
          </a:bodyPr>
          <a:lstStyle/>
          <a:p>
            <a:r>
              <a:rPr lang="en-US" b="1" dirty="0">
                <a:latin typeface="Century Gothic" panose="020B0502020202020204" pitchFamily="34" charset="0"/>
              </a:rPr>
              <a:t>B.</a:t>
            </a:r>
          </a:p>
        </p:txBody>
      </p:sp>
      <p:sp>
        <p:nvSpPr>
          <p:cNvPr id="15" name="Rectangle: Rounded Corners 14">
            <a:extLst>
              <a:ext uri="{FF2B5EF4-FFF2-40B4-BE49-F238E27FC236}">
                <a16:creationId xmlns:a16="http://schemas.microsoft.com/office/drawing/2014/main" id="{239938A7-DDEC-4E4D-A0DE-93614DD10CDA}"/>
              </a:ext>
            </a:extLst>
          </p:cNvPr>
          <p:cNvSpPr/>
          <p:nvPr/>
        </p:nvSpPr>
        <p:spPr>
          <a:xfrm>
            <a:off x="5142013" y="1838125"/>
            <a:ext cx="2520000" cy="1332000"/>
          </a:xfrm>
          <a:prstGeom prst="round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lumMod val="65000"/>
                  </a:schemeClr>
                </a:solidFill>
                <a:latin typeface="Century Gothic" panose="020B0502020202020204" pitchFamily="34" charset="0"/>
              </a:rPr>
              <a:t>20 squares</a:t>
            </a:r>
          </a:p>
          <a:p>
            <a:pPr algn="ctr"/>
            <a:r>
              <a:rPr lang="en-US" sz="2400" b="1" dirty="0">
                <a:solidFill>
                  <a:schemeClr val="bg1">
                    <a:lumMod val="65000"/>
                  </a:schemeClr>
                </a:solidFill>
                <a:latin typeface="Century Gothic" panose="020B0502020202020204" pitchFamily="34" charset="0"/>
              </a:rPr>
              <a:t>5 x 4 = 20 squares</a:t>
            </a:r>
          </a:p>
        </p:txBody>
      </p:sp>
      <p:sp>
        <p:nvSpPr>
          <p:cNvPr id="16" name="Rectangle: Rounded Corners 15">
            <a:extLst>
              <a:ext uri="{FF2B5EF4-FFF2-40B4-BE49-F238E27FC236}">
                <a16:creationId xmlns:a16="http://schemas.microsoft.com/office/drawing/2014/main" id="{12833B5F-F66F-4AC7-956A-E6E5B3ED4A12}"/>
              </a:ext>
            </a:extLst>
          </p:cNvPr>
          <p:cNvSpPr/>
          <p:nvPr/>
        </p:nvSpPr>
        <p:spPr>
          <a:xfrm>
            <a:off x="5142013" y="3453545"/>
            <a:ext cx="2520000" cy="133200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rgbClr val="FF0000"/>
                </a:solidFill>
                <a:latin typeface="Century Gothic" panose="020B0502020202020204" pitchFamily="34" charset="0"/>
              </a:rPr>
              <a:t>14 squares</a:t>
            </a:r>
          </a:p>
          <a:p>
            <a:pPr algn="ctr"/>
            <a:r>
              <a:rPr lang="en-US" sz="2400" b="1" dirty="0">
                <a:solidFill>
                  <a:srgbClr val="FF0000"/>
                </a:solidFill>
                <a:latin typeface="Century Gothic" panose="020B0502020202020204" pitchFamily="34" charset="0"/>
              </a:rPr>
              <a:t>2 x 4 and 2 x 3 = 14 squares</a:t>
            </a:r>
          </a:p>
        </p:txBody>
      </p:sp>
    </p:spTree>
    <p:extLst>
      <p:ext uri="{BB962C8B-B14F-4D97-AF65-F5344CB8AC3E}">
        <p14:creationId xmlns:p14="http://schemas.microsoft.com/office/powerpoint/2010/main" val="376028249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A44EEE83-52F4-4BD8-B328-B6F4F90FA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1827</TotalTime>
  <Words>896</Words>
  <Application>Microsoft Office PowerPoint</Application>
  <PresentationFormat>On-screen Show (4:3)</PresentationFormat>
  <Paragraphs>703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Hannah Saunders</cp:lastModifiedBy>
  <cp:revision>51</cp:revision>
  <dcterms:created xsi:type="dcterms:W3CDTF">2018-03-17T10:08:43Z</dcterms:created>
  <dcterms:modified xsi:type="dcterms:W3CDTF">2020-01-28T11:50:50Z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