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3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2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02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1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7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2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9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4937F8-CF34-44BC-872F-C93ACFCBBFA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56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Grass" TargetMode="External"/><Relationship Id="rId7" Type="http://schemas.openxmlformats.org/officeDocument/2006/relationships/hyperlink" Target="https://adriancolston.wordpress.com/tag/fox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commons.wikimedia.org/wiki/File:European_Rabbit,_Lake_District,_UK_-_August_2011.jpg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3F0-5226-4F1A-B8BE-9C518138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1" y="1621118"/>
            <a:ext cx="10204769" cy="3276002"/>
          </a:xfrm>
        </p:spPr>
        <p:txBody>
          <a:bodyPr/>
          <a:lstStyle/>
          <a:p>
            <a:r>
              <a:rPr lang="en-GB" dirty="0"/>
              <a:t>Click onto “Slideshow mode” and if you click or press one of the arrows, you should be able to see the animations I have used!</a:t>
            </a:r>
          </a:p>
        </p:txBody>
      </p:sp>
    </p:spTree>
    <p:extLst>
      <p:ext uri="{BB962C8B-B14F-4D97-AF65-F5344CB8AC3E}">
        <p14:creationId xmlns:p14="http://schemas.microsoft.com/office/powerpoint/2010/main" val="37431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1C540-0784-41B2-B588-9F9D7110BFCB}"/>
              </a:ext>
            </a:extLst>
          </p:cNvPr>
          <p:cNvSpPr txBox="1"/>
          <p:nvPr/>
        </p:nvSpPr>
        <p:spPr>
          <a:xfrm>
            <a:off x="290188" y="2021242"/>
            <a:ext cx="2915920" cy="132343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8000" i="1" dirty="0"/>
              <a:t>Grass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AF64B0-1FD7-4CE0-A5F8-36F60D67CFF5}"/>
              </a:ext>
            </a:extLst>
          </p:cNvPr>
          <p:cNvSpPr/>
          <p:nvPr/>
        </p:nvSpPr>
        <p:spPr>
          <a:xfrm>
            <a:off x="3351202" y="2292463"/>
            <a:ext cx="1229360" cy="670560"/>
          </a:xfrm>
          <a:prstGeom prst="rightArrow">
            <a:avLst/>
          </a:prstGeom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058AF-7EFA-49F2-8BCD-5E5FE10C7B17}"/>
              </a:ext>
            </a:extLst>
          </p:cNvPr>
          <p:cNvSpPr txBox="1"/>
          <p:nvPr/>
        </p:nvSpPr>
        <p:spPr>
          <a:xfrm>
            <a:off x="4725656" y="2211403"/>
            <a:ext cx="2682240" cy="10156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6000" i="1" dirty="0"/>
              <a:t>Rabbit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43DE38-BAC8-4B0C-A2EF-1982491186EE}"/>
              </a:ext>
            </a:extLst>
          </p:cNvPr>
          <p:cNvSpPr/>
          <p:nvPr/>
        </p:nvSpPr>
        <p:spPr>
          <a:xfrm>
            <a:off x="7569200" y="2292463"/>
            <a:ext cx="1310640" cy="781001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D921A-23C5-4522-8E12-CF86BC6ABB8F}"/>
              </a:ext>
            </a:extLst>
          </p:cNvPr>
          <p:cNvSpPr txBox="1"/>
          <p:nvPr/>
        </p:nvSpPr>
        <p:spPr>
          <a:xfrm>
            <a:off x="8950960" y="2082798"/>
            <a:ext cx="1889760" cy="12003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7200" i="1" dirty="0"/>
              <a:t>Fox</a:t>
            </a:r>
          </a:p>
        </p:txBody>
      </p:sp>
      <p:pic>
        <p:nvPicPr>
          <p:cNvPr id="12" name="Picture 11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485B1FA3-AC8B-45AD-8249-C5CA7BCF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400" y="3566160"/>
            <a:ext cx="2194560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8B4D2E-5D13-4FE3-9CED-1B23D8F09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5040" y="3566160"/>
            <a:ext cx="2682240" cy="1714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CCFF8-5E9D-4572-A065-31877AB92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4423" y="3574874"/>
            <a:ext cx="2126297" cy="17141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CD5C5D-D801-4654-8DB7-6E3E5F3A0658}"/>
              </a:ext>
            </a:extLst>
          </p:cNvPr>
          <p:cNvSpPr txBox="1"/>
          <p:nvPr/>
        </p:nvSpPr>
        <p:spPr>
          <a:xfrm>
            <a:off x="314960" y="5225044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Producer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C7802-EC1F-4ED1-B20F-D6E173466C2B}"/>
              </a:ext>
            </a:extLst>
          </p:cNvPr>
          <p:cNvSpPr txBox="1"/>
          <p:nvPr/>
        </p:nvSpPr>
        <p:spPr>
          <a:xfrm>
            <a:off x="4725655" y="5357763"/>
            <a:ext cx="332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Primary consumer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D8BE4-58D0-41D8-94A8-4A21DB2CC4A0}"/>
              </a:ext>
            </a:extLst>
          </p:cNvPr>
          <p:cNvSpPr txBox="1"/>
          <p:nvPr/>
        </p:nvSpPr>
        <p:spPr>
          <a:xfrm>
            <a:off x="8832691" y="5409710"/>
            <a:ext cx="212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Predator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F2848-9431-4379-95DC-1DB7037D091A}"/>
              </a:ext>
            </a:extLst>
          </p:cNvPr>
          <p:cNvSpPr txBox="1"/>
          <p:nvPr/>
        </p:nvSpPr>
        <p:spPr>
          <a:xfrm>
            <a:off x="4196423" y="5958467"/>
            <a:ext cx="229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Herbivore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9FC41-2DAC-4128-A1A0-9697EB65DB82}"/>
              </a:ext>
            </a:extLst>
          </p:cNvPr>
          <p:cNvSpPr txBox="1"/>
          <p:nvPr/>
        </p:nvSpPr>
        <p:spPr>
          <a:xfrm>
            <a:off x="8950960" y="5958467"/>
            <a:ext cx="200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Carnivore</a:t>
            </a:r>
          </a:p>
        </p:txBody>
      </p:sp>
    </p:spTree>
    <p:extLst>
      <p:ext uri="{BB962C8B-B14F-4D97-AF65-F5344CB8AC3E}">
        <p14:creationId xmlns:p14="http://schemas.microsoft.com/office/powerpoint/2010/main" val="1089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C -6.25E-7 0.03311 0.09115 0.05996 0.20313 0.05996 C 0.3349 0.05996 0.38255 0.0301 0.40287 0.01204 L 0.42318 -0.01203 C 0.44336 -0.03009 0.49414 -0.05995 0.6431 -0.05995 C 0.73789 -0.05995 0.84635 -0.0331 0.84635 -4.81481E-6 C 0.84635 0.03311 0.73789 0.05996 0.6431 0.05996 C 0.49414 0.05996 0.44336 0.0301 0.42318 0.01204 L 0.40287 -0.01203 C 0.38255 -0.03009 0.3349 -0.05995 0.20313 -0.05995 C 0.09115 -0.05995 -6.25E-7 -0.0331 -6.25E-7 -4.81481E-6 Z " pathEditMode="relative" rAng="0" ptsTypes="AAAAAA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-1.25E-6 0.0331 0.04935 0.05995 0.11003 0.05995 C 0.18151 0.05995 0.20729 0.03009 0.21836 0.01203 L 0.2293 -0.01204 C 0.24024 -0.0301 0.26771 -0.05996 0.34857 -0.05996 C 0.39987 -0.05996 0.45873 -0.0331 0.45873 2.59259E-6 C 0.45873 0.0331 0.39987 0.05995 0.34857 0.05995 C 0.26771 0.05995 0.24024 0.03009 0.2293 0.01203 L 0.21836 -0.01204 C 0.20729 -0.0301 0.18151 -0.05996 0.11003 -0.05996 C 0.04935 -0.05996 -1.25E-6 -0.0331 -1.25E-6 2.59259E-6 Z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C 1.875E-6 0.0331 0.02161 0.05995 0.04818 0.05995 C 0.07956 0.05995 0.09088 0.03009 0.0957 0.01204 L 0.10052 -0.01204 C 0.10534 -0.03009 0.11745 -0.05995 0.15286 -0.05995 C 0.17539 -0.05995 0.20117 -0.0331 0.20117 -7.40741E-7 C 0.20117 0.0331 0.17539 0.05995 0.15286 0.05995 C 0.11745 0.05995 0.10534 0.03009 0.10052 0.01204 L 0.0957 -0.01204 C 0.09088 -0.03009 0.07956 -0.05995 0.04818 -0.05995 C 0.02161 -0.05995 1.875E-6 -0.0331 1.875E-6 -7.40741E-7 Z " pathEditMode="relative" rAng="0" ptsTypes="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D88E-E576-4FD8-BF52-863D0DF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it’s your turn…</a:t>
            </a:r>
            <a:br>
              <a:rPr lang="en-GB" dirty="0"/>
            </a:br>
            <a:r>
              <a:rPr lang="en-GB" dirty="0"/>
              <a:t>Click on a text box/picture then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ED26A-4D46-4CCD-B62C-62079474C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4" t="1" r="14667" b="36883"/>
          <a:stretch/>
        </p:blipFill>
        <p:spPr>
          <a:xfrm>
            <a:off x="3200400" y="2245006"/>
            <a:ext cx="7406640" cy="43285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E9E359-723A-4514-BF39-03BE1A362082}"/>
              </a:ext>
            </a:extLst>
          </p:cNvPr>
          <p:cNvSpPr/>
          <p:nvPr/>
        </p:nvSpPr>
        <p:spPr>
          <a:xfrm>
            <a:off x="3942080" y="2519680"/>
            <a:ext cx="894080" cy="4165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CE2CDB-7AD9-4E66-9312-E147837CB367}"/>
              </a:ext>
            </a:extLst>
          </p:cNvPr>
          <p:cNvCxnSpPr/>
          <p:nvPr/>
        </p:nvCxnSpPr>
        <p:spPr>
          <a:xfrm flipV="1">
            <a:off x="1178560" y="2936240"/>
            <a:ext cx="2763520" cy="147302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99BDE-D9CB-4FDE-8651-94CBA40B1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r="7723" b="21428"/>
          <a:stretch/>
        </p:blipFill>
        <p:spPr>
          <a:xfrm>
            <a:off x="0" y="1469571"/>
            <a:ext cx="7723416" cy="53884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A34F99-0F29-47D8-872B-5871259AE88B}"/>
              </a:ext>
            </a:extLst>
          </p:cNvPr>
          <p:cNvSpPr/>
          <p:nvPr/>
        </p:nvSpPr>
        <p:spPr>
          <a:xfrm>
            <a:off x="4094480" y="2021840"/>
            <a:ext cx="1168400" cy="4165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DB1379-6C94-4CDD-B4E8-828272E94D0F}"/>
              </a:ext>
            </a:extLst>
          </p:cNvPr>
          <p:cNvCxnSpPr>
            <a:cxnSpLocks/>
          </p:cNvCxnSpPr>
          <p:nvPr/>
        </p:nvCxnSpPr>
        <p:spPr>
          <a:xfrm flipH="1">
            <a:off x="4678680" y="518160"/>
            <a:ext cx="2362200" cy="14325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87E805-06CB-45AE-A513-6436A7F9E7A3}"/>
              </a:ext>
            </a:extLst>
          </p:cNvPr>
          <p:cNvSpPr txBox="1"/>
          <p:nvPr/>
        </p:nvSpPr>
        <p:spPr>
          <a:xfrm>
            <a:off x="8138160" y="1835331"/>
            <a:ext cx="3679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Animation pane shows up all the animations you have applied to your PowerPoint.</a:t>
            </a:r>
          </a:p>
          <a:p>
            <a:endParaRPr lang="en-GB" dirty="0"/>
          </a:p>
          <a:p>
            <a:r>
              <a:rPr lang="en-GB" dirty="0"/>
              <a:t>Think about what order they need to happen in. </a:t>
            </a:r>
          </a:p>
          <a:p>
            <a:r>
              <a:rPr lang="en-GB" dirty="0"/>
              <a:t>Do any need to happen at the same time?</a:t>
            </a:r>
          </a:p>
          <a:p>
            <a:endParaRPr lang="en-GB" dirty="0"/>
          </a:p>
          <a:p>
            <a:r>
              <a:rPr lang="en-GB" dirty="0"/>
              <a:t>Do you want them to happen after a click or after a certain amount of time?</a:t>
            </a:r>
          </a:p>
        </p:txBody>
      </p:sp>
    </p:spTree>
    <p:extLst>
      <p:ext uri="{BB962C8B-B14F-4D97-AF65-F5344CB8AC3E}">
        <p14:creationId xmlns:p14="http://schemas.microsoft.com/office/powerpoint/2010/main" val="2132965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103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Click onto “Slideshow mode” and if you click or press one of the arrows, you should be able to see the animations I have used!</vt:lpstr>
      <vt:lpstr>PowerPoint Presentation</vt:lpstr>
      <vt:lpstr>Now it’s your turn… Click on a text box/picture then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Taylor</dc:creator>
  <cp:lastModifiedBy>Heather Taylor</cp:lastModifiedBy>
  <cp:revision>8</cp:revision>
  <dcterms:created xsi:type="dcterms:W3CDTF">2021-01-16T17:03:32Z</dcterms:created>
  <dcterms:modified xsi:type="dcterms:W3CDTF">2021-01-24T11:22:26Z</dcterms:modified>
</cp:coreProperties>
</file>