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212" y="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229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23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1568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864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6734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534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965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68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36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78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19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71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235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350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321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513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90089-A208-4E86-BA55-F7240D62881B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F97A4CF-13F0-404D-96A6-6BAFD6E5A8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05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Y_3ggKg0Bc&amp;t=5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3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7560245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02BA8B-D89D-4CFA-9960-55ACA1A4A8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67" y="1516739"/>
            <a:ext cx="6989545" cy="4220820"/>
          </a:xfrm>
        </p:spPr>
        <p:txBody>
          <a:bodyPr anchor="ctr">
            <a:normAutofit/>
          </a:bodyPr>
          <a:lstStyle/>
          <a:p>
            <a:r>
              <a:rPr lang="en-GB" b="1" i="1" u="sng" dirty="0">
                <a:solidFill>
                  <a:srgbClr val="FFFFFF"/>
                </a:solidFill>
              </a:rPr>
              <a:t>Week commencing 25</a:t>
            </a:r>
            <a:r>
              <a:rPr lang="en-GB" b="1" i="1" u="sng" baseline="30000" dirty="0">
                <a:solidFill>
                  <a:srgbClr val="FFFFFF"/>
                </a:solidFill>
              </a:rPr>
              <a:t>th</a:t>
            </a:r>
            <a:r>
              <a:rPr lang="en-GB" b="1" i="1" u="sng" dirty="0">
                <a:solidFill>
                  <a:srgbClr val="FFFFFF"/>
                </a:solidFill>
              </a:rPr>
              <a:t> January 2021</a:t>
            </a:r>
            <a:br>
              <a:rPr lang="en-GB" b="1" i="1" u="sng" dirty="0">
                <a:solidFill>
                  <a:srgbClr val="FFFFFF"/>
                </a:solidFill>
              </a:rPr>
            </a:br>
            <a:br>
              <a:rPr lang="en-GB" b="1" i="1" u="sng" dirty="0">
                <a:solidFill>
                  <a:srgbClr val="FFFFFF"/>
                </a:solidFill>
              </a:rPr>
            </a:br>
            <a:r>
              <a:rPr lang="en-GB" b="1" i="1" u="sng" dirty="0">
                <a:solidFill>
                  <a:srgbClr val="FFFFFF"/>
                </a:solidFill>
              </a:rPr>
              <a:t>Diary entry</a:t>
            </a:r>
          </a:p>
        </p:txBody>
      </p:sp>
    </p:spTree>
    <p:extLst>
      <p:ext uri="{BB962C8B-B14F-4D97-AF65-F5344CB8AC3E}">
        <p14:creationId xmlns:p14="http://schemas.microsoft.com/office/powerpoint/2010/main" val="2069220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1AD16-712B-4371-8637-1AA1385FD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3616"/>
            <a:ext cx="11087100" cy="5394643"/>
          </a:xfrm>
        </p:spPr>
        <p:txBody>
          <a:bodyPr>
            <a:normAutofit/>
          </a:bodyPr>
          <a:lstStyle/>
          <a:p>
            <a:r>
              <a:rPr lang="en-GB" sz="2800" dirty="0"/>
              <a:t>Today you are going to begin writing paragraph 1 and 2 of your diary entry.</a:t>
            </a:r>
          </a:p>
          <a:p>
            <a:r>
              <a:rPr lang="en-GB" sz="2800" dirty="0"/>
              <a:t>You are a citizen of Pompeii and you were there on the day that Mount Vesuvius erupted!</a:t>
            </a:r>
          </a:p>
          <a:p>
            <a:r>
              <a:rPr lang="en-GB" sz="2800" dirty="0"/>
              <a:t>Here is the link for the video just in case you need reminding: </a:t>
            </a:r>
            <a:r>
              <a:rPr lang="en-GB" sz="2800" dirty="0">
                <a:hlinkClick r:id="rId2"/>
              </a:rPr>
              <a:t>https://www.youtube.com/watch?v=dY_3ggKg0Bc&amp;t=5s</a:t>
            </a:r>
            <a:r>
              <a:rPr lang="en-GB" sz="2800" dirty="0"/>
              <a:t> </a:t>
            </a:r>
          </a:p>
          <a:p>
            <a:r>
              <a:rPr lang="en-GB" sz="2800" dirty="0"/>
              <a:t>You will need:</a:t>
            </a:r>
          </a:p>
          <a:p>
            <a:pPr lvl="1"/>
            <a:r>
              <a:rPr lang="en-GB" sz="2400" dirty="0"/>
              <a:t>Your fronted adverbials work from last week</a:t>
            </a:r>
          </a:p>
          <a:p>
            <a:pPr lvl="1"/>
            <a:r>
              <a:rPr lang="en-GB" sz="2400" dirty="0"/>
              <a:t>Your plan</a:t>
            </a:r>
          </a:p>
          <a:p>
            <a:pPr lvl="1"/>
            <a:r>
              <a:rPr lang="en-GB" sz="2400" dirty="0"/>
              <a:t>Your success criteria</a:t>
            </a:r>
          </a:p>
        </p:txBody>
      </p:sp>
    </p:spTree>
    <p:extLst>
      <p:ext uri="{BB962C8B-B14F-4D97-AF65-F5344CB8AC3E}">
        <p14:creationId xmlns:p14="http://schemas.microsoft.com/office/powerpoint/2010/main" val="35081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6DD11A6-7472-4B9E-9705-1FBE546B53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496253"/>
              </p:ext>
            </p:extLst>
          </p:nvPr>
        </p:nvGraphicFramePr>
        <p:xfrm>
          <a:off x="2133600" y="160866"/>
          <a:ext cx="9550400" cy="6555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3467">
                  <a:extLst>
                    <a:ext uri="{9D8B030D-6E8A-4147-A177-3AD203B41FA5}">
                      <a16:colId xmlns:a16="http://schemas.microsoft.com/office/drawing/2014/main" val="4229315197"/>
                    </a:ext>
                  </a:extLst>
                </a:gridCol>
                <a:gridCol w="5161196">
                  <a:extLst>
                    <a:ext uri="{9D8B030D-6E8A-4147-A177-3AD203B41FA5}">
                      <a16:colId xmlns:a16="http://schemas.microsoft.com/office/drawing/2014/main" val="1667800253"/>
                    </a:ext>
                  </a:extLst>
                </a:gridCol>
                <a:gridCol w="1205737">
                  <a:extLst>
                    <a:ext uri="{9D8B030D-6E8A-4147-A177-3AD203B41FA5}">
                      <a16:colId xmlns:a16="http://schemas.microsoft.com/office/drawing/2014/main" val="4091691344"/>
                    </a:ext>
                  </a:extLst>
                </a:gridCol>
              </a:tblGrid>
              <a:tr h="443237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Have to have used: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Example from my writing: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 X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48358"/>
                  </a:ext>
                </a:extLst>
              </a:tr>
              <a:tr h="856397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Capital letters at the start of sentences and for names of places or people.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7348140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. ? or ! at the end of sentences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590412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5 paragraphs for different times of 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9462579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Should have used: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Example from my writing: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  <a:r>
                        <a:rPr lang="en-GB" sz="16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 X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377343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Past tense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2786238"/>
                  </a:ext>
                </a:extLst>
              </a:tr>
              <a:tr h="765040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“Time” fronted adverbials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9490859"/>
                  </a:ext>
                </a:extLst>
              </a:tr>
              <a:tr h="765040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Comma after fronted adverbials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9676499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Might have used: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Example from my writing: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√</a:t>
                      </a:r>
                      <a:r>
                        <a:rPr lang="en-GB" sz="16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 X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667611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Reported speech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5684641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Emotions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287901"/>
                  </a:ext>
                </a:extLst>
              </a:tr>
              <a:tr h="443237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Similes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5797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188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AFE1D-932A-4470-8EDF-94178577D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Time fronted adverbials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8CEFC-0937-428D-9E42-D3A927956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Before long</a:t>
            </a:r>
            <a:r>
              <a:rPr lang="en-GB" sz="3200" b="1" dirty="0">
                <a:solidFill>
                  <a:srgbClr val="FF0000"/>
                </a:solidFill>
              </a:rPr>
              <a:t>,</a:t>
            </a:r>
          </a:p>
          <a:p>
            <a:r>
              <a:rPr lang="en-GB" sz="3200" dirty="0"/>
              <a:t>As soon as I could</a:t>
            </a:r>
            <a:r>
              <a:rPr lang="en-GB" sz="3200" b="1" dirty="0">
                <a:solidFill>
                  <a:srgbClr val="FF0000"/>
                </a:solidFill>
              </a:rPr>
              <a:t>,</a:t>
            </a:r>
          </a:p>
          <a:p>
            <a:r>
              <a:rPr lang="en-GB" sz="3200" dirty="0"/>
              <a:t>Just as the sun rose</a:t>
            </a:r>
            <a:r>
              <a:rPr lang="en-GB" sz="3200" b="1" dirty="0">
                <a:solidFill>
                  <a:srgbClr val="FF0000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268683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7E04A-F8BF-4BE1-9A1C-AC45A68E8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Past tense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0B4D3-CBAE-432E-8EBE-828E6675C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Simple past</a:t>
            </a:r>
          </a:p>
          <a:p>
            <a:pPr lvl="1"/>
            <a:r>
              <a:rPr lang="en-GB" sz="3400" dirty="0"/>
              <a:t>Walked, sang, ran, picked, shouted</a:t>
            </a:r>
          </a:p>
          <a:p>
            <a:r>
              <a:rPr lang="en-GB" sz="3600" dirty="0"/>
              <a:t>Past progressive</a:t>
            </a:r>
          </a:p>
          <a:p>
            <a:pPr lvl="1"/>
            <a:r>
              <a:rPr lang="en-GB" sz="3400" u="sng" dirty="0"/>
              <a:t>were</a:t>
            </a:r>
            <a:r>
              <a:rPr lang="en-GB" sz="3400" dirty="0"/>
              <a:t> runn</a:t>
            </a:r>
            <a:r>
              <a:rPr lang="en-GB" sz="3400" u="sng" dirty="0"/>
              <a:t>ing</a:t>
            </a:r>
            <a:r>
              <a:rPr lang="en-GB" sz="3400" dirty="0"/>
              <a:t>, </a:t>
            </a:r>
            <a:r>
              <a:rPr lang="en-GB" sz="3400" u="sng" dirty="0"/>
              <a:t>was</a:t>
            </a:r>
            <a:r>
              <a:rPr lang="en-GB" sz="3400" dirty="0"/>
              <a:t> shout</a:t>
            </a:r>
            <a:r>
              <a:rPr lang="en-GB" sz="3400" u="sng" dirty="0"/>
              <a:t>ing</a:t>
            </a:r>
            <a:r>
              <a:rPr lang="en-GB" sz="3400" dirty="0"/>
              <a:t>, </a:t>
            </a:r>
            <a:r>
              <a:rPr lang="en-GB" sz="3400" u="sng" dirty="0"/>
              <a:t>was</a:t>
            </a:r>
            <a:r>
              <a:rPr lang="en-GB" sz="3400" dirty="0"/>
              <a:t> fill</a:t>
            </a:r>
            <a:r>
              <a:rPr lang="en-GB" sz="3400" u="sng" dirty="0"/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2585155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8EB0A-C7CF-41EF-BF5F-6DD7AE3C0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Reported 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13C47-36BA-446B-A449-993B8FE78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Someone shouted at me to watch out for the falling tiles.</a:t>
            </a:r>
          </a:p>
          <a:p>
            <a:r>
              <a:rPr lang="en-GB" sz="3600" dirty="0"/>
              <a:t>I yelled to my friend that she needed to hurry up.</a:t>
            </a:r>
          </a:p>
        </p:txBody>
      </p:sp>
    </p:spTree>
    <p:extLst>
      <p:ext uri="{BB962C8B-B14F-4D97-AF65-F5344CB8AC3E}">
        <p14:creationId xmlns:p14="http://schemas.microsoft.com/office/powerpoint/2010/main" val="2928128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73CC1-A1C8-4B3E-BCA5-CA4478888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Similes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2A833-5083-4EFA-929D-2C698CCDA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The smoke filled the sky </a:t>
            </a:r>
            <a:r>
              <a:rPr lang="en-GB" sz="3600" u="sng" dirty="0"/>
              <a:t>like a </a:t>
            </a:r>
            <a:r>
              <a:rPr lang="en-GB" sz="3600" dirty="0"/>
              <a:t>thick blanket</a:t>
            </a:r>
          </a:p>
          <a:p>
            <a:r>
              <a:rPr lang="en-GB" sz="3600" u="sng" dirty="0"/>
              <a:t>As fast as</a:t>
            </a:r>
            <a:r>
              <a:rPr lang="en-GB" sz="3600" dirty="0"/>
              <a:t> the wind, I ran for cover.</a:t>
            </a:r>
          </a:p>
        </p:txBody>
      </p:sp>
    </p:spTree>
    <p:extLst>
      <p:ext uri="{BB962C8B-B14F-4D97-AF65-F5344CB8AC3E}">
        <p14:creationId xmlns:p14="http://schemas.microsoft.com/office/powerpoint/2010/main" val="24285421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263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Comic Sans MS</vt:lpstr>
      <vt:lpstr>Wingdings 3</vt:lpstr>
      <vt:lpstr>Wisp</vt:lpstr>
      <vt:lpstr>Week commencing 25th January 2021  Diary entry</vt:lpstr>
      <vt:lpstr>PowerPoint Presentation</vt:lpstr>
      <vt:lpstr>PowerPoint Presentation</vt:lpstr>
      <vt:lpstr>Time fronted adverbials</vt:lpstr>
      <vt:lpstr>Past tense</vt:lpstr>
      <vt:lpstr>Reported speech</vt:lpstr>
      <vt:lpstr>Similes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25th January 2021</dc:title>
  <dc:creator>Heather Taylor</dc:creator>
  <cp:lastModifiedBy>Heather Taylor</cp:lastModifiedBy>
  <cp:revision>3</cp:revision>
  <dcterms:created xsi:type="dcterms:W3CDTF">2021-01-24T10:32:53Z</dcterms:created>
  <dcterms:modified xsi:type="dcterms:W3CDTF">2021-01-24T10:52:05Z</dcterms:modified>
</cp:coreProperties>
</file>