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59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4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8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6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7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8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8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7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4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C263-3288-4B34-A099-626BCCAB79EB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1CCD-7C7A-4D66-A3E7-8841CB839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67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trekway.com/united-arab-emirates/images/EAU04_321-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784980" cy="43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supergreenme.com/data/images/27/500x333_Polluted-river-Kathmandu-Nepal-s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52" y="2183363"/>
            <a:ext cx="5918832" cy="44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2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0" y="365125"/>
            <a:ext cx="10338583" cy="4860018"/>
          </a:xfrm>
        </p:spPr>
      </p:pic>
    </p:spTree>
    <p:extLst>
      <p:ext uri="{BB962C8B-B14F-4D97-AF65-F5344CB8AC3E}">
        <p14:creationId xmlns:p14="http://schemas.microsoft.com/office/powerpoint/2010/main" val="257433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365124"/>
            <a:ext cx="5884441" cy="3919797"/>
          </a:xfrm>
        </p:spPr>
      </p:pic>
      <p:sp>
        <p:nvSpPr>
          <p:cNvPr id="4" name="AutoShape 2" descr="Image result for birds on fee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feeding hedgeho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06" y="3023148"/>
            <a:ext cx="5384800" cy="35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witch 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" y="404490"/>
            <a:ext cx="4632941" cy="4530894"/>
          </a:xfrm>
          <a:prstGeom prst="rect">
            <a:avLst/>
          </a:prstGeom>
        </p:spPr>
      </p:pic>
      <p:pic>
        <p:nvPicPr>
          <p:cNvPr id="5" name="Picture 4" descr="litter bi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5684" y="2407582"/>
            <a:ext cx="3152935" cy="404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Kate\Desktop\PPA resources\rubbish_art_158626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24" y="365124"/>
            <a:ext cx="6157191" cy="3854939"/>
          </a:xfrm>
          <a:prstGeom prst="rect">
            <a:avLst/>
          </a:prstGeom>
          <a:noFill/>
        </p:spPr>
      </p:pic>
      <p:pic>
        <p:nvPicPr>
          <p:cNvPr id="5" name="Picture 2" descr="http://www.lizasreef.com/HOPE%20FOR%20THE%20RAIN%20FORESTS/images/724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774024" y="2972978"/>
            <a:ext cx="5230351" cy="366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15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6" y="176407"/>
            <a:ext cx="5352369" cy="401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27" y="876581"/>
            <a:ext cx="3631973" cy="56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5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ik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555" y="229836"/>
            <a:ext cx="4450702" cy="4758355"/>
          </a:xfrm>
          <a:prstGeom prst="rect">
            <a:avLst/>
          </a:prstGeom>
        </p:spPr>
      </p:pic>
      <p:pic>
        <p:nvPicPr>
          <p:cNvPr id="5" name="Picture 4" descr="sc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8098" y="1812960"/>
            <a:ext cx="3001347" cy="46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recyc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874" y="626773"/>
            <a:ext cx="6115811" cy="38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70" y="2873829"/>
            <a:ext cx="6506712" cy="3714248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4" y="215349"/>
            <a:ext cx="4880382" cy="4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Image result for car fu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189376" cy="386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84" y="3097763"/>
            <a:ext cx="5537972" cy="3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9" y="204415"/>
            <a:ext cx="6943725" cy="4048125"/>
          </a:xfrm>
        </p:spPr>
      </p:pic>
    </p:spTree>
    <p:extLst>
      <p:ext uri="{BB962C8B-B14F-4D97-AF65-F5344CB8AC3E}">
        <p14:creationId xmlns:p14="http://schemas.microsoft.com/office/powerpoint/2010/main" val="194717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Excalibur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Bailey</dc:creator>
  <cp:lastModifiedBy>Cassandra Bailey</cp:lastModifiedBy>
  <cp:revision>3</cp:revision>
  <dcterms:created xsi:type="dcterms:W3CDTF">2019-10-03T09:46:53Z</dcterms:created>
  <dcterms:modified xsi:type="dcterms:W3CDTF">2021-01-20T10:54:11Z</dcterms:modified>
</cp:coreProperties>
</file>