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81FCB-EEC9-406A-8BA1-D2004C774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69072B-9710-4456-B2A7-B38A9B1A4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9E11AB-1CE5-4B7D-939C-4757D8A37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AA6B8-6FA0-4071-8D3F-74B91C128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F9620-07EC-4330-A90D-FFBF77F0E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055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57686-A98D-45E8-A616-3F756747B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CABC3-5D26-49D5-8B95-E51F886CB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20FBD4-0B58-4ED0-BFB7-9BE6D2A3B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F7C45-2E0A-4BB5-A65B-8594C4616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304F2-F5BD-43BF-93EF-C973DADF0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312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D86E43-49D2-4338-8EED-734B0FE44A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952B7-138B-42EC-8DD4-BC84C4990C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87C2B-4410-43E4-A928-56CE5ED91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D9ADE8-F3A3-4FB0-8A8E-2BB6A9E40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95925-B0B0-47C5-9D2F-139988431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65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60044-9F34-40C1-9A2A-9C27BE69A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4F3BC-2D75-4525-B8B4-D1CA2A97F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168C0-BFB1-4810-A048-BCE12DAE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6D40A6-1D98-48A3-B936-7C182E348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A61C2-9FA4-4BC2-8E82-C3E6B9600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85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F09FB-027D-4190-829F-055153A13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0CC11-5EEB-4B19-AC2C-62AAB4DBB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E2492-D4BE-44EF-965C-1F7D560D2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CCB331-C482-4D23-8DEC-84873FC9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2778D-E183-46E4-8080-96E10B825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66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79D08-5DA8-4E2E-82FB-67177D3B2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FA93F-CCD6-488A-A74F-D95BDDE41A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D861F6-9A1B-44C1-9D4B-4DF9B56AA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6FA700-74D5-4BA8-B5A6-26466CF75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89AC86-5D62-4388-9B10-F692E0581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D24A4-36DD-4D69-8834-1ACEA8411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849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4F61D-ECCF-4A6E-86D9-E33FAF50F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496C4C-4D8D-4E8B-BD3E-20018CC44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2E043F-0F50-48BD-BF27-7FC13F98B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A7A766-BFEA-4CB6-888C-7FE4153766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183BFD-E044-45C9-8AA6-763312A89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9B3E25-AD37-4793-B31D-29A527685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F7E87-AEF1-4B6F-B3A2-18939BCB7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6C0F4-AA24-4D72-9232-2ABCA8CD5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35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74DB5-136A-4E78-8007-6A70149B7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EDAC1A-B7A9-4E3D-9571-CD36C4686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11E2F6-45E1-40B8-9B4B-35983E2F1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FAC61C-3A4A-4CDB-8258-CD95D61F5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831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129492-9D67-485C-82D2-BA1FEDA6D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D14D36-F5AF-480A-9E92-322972B86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B2FD4E-8B45-499E-91DD-CE58CBDA9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25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CD33A-51AD-48F7-A244-BD58A2232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DF795-E57D-410C-9CB0-079D53AF1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149BA8-913B-409A-8389-29CA5F58F2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66010-8AC8-4F5C-B1D0-99E5F1BB5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D4034-F903-486B-B626-FAA6EF03B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33E93-8B64-4403-8DB5-BE0A0DC10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675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03B56-5AFE-47BC-86EA-FEBA063F2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B33BED-6510-40AD-B769-94B56F6827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1E9105-A8DD-435C-89F9-AEC7C21094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66663-5536-49C4-B954-7CAE54F3B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89019-3882-425A-8657-CB71B5692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15FCA-67C9-4F3B-AD5D-5581D5394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40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499002-9718-4197-91CF-601CC7956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834265-1757-4E57-A5E7-7C5775789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2699A-E163-470B-ACD6-45C9AB5E5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9362E-E7B5-4F9D-9795-65298F6C2138}" type="datetimeFigureOut">
              <a:rPr lang="en-GB" smtClean="0"/>
              <a:t>19/01/2021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6C20A-C74F-418D-9DF7-FFB6C807C5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DA984-448C-4923-9E64-3B7348F051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73D370-4588-48BC-8EBD-6F7A35EF96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23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1C5A3-9253-48E3-80B2-87BDDDF39E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Recap!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89CAF-4797-4A0D-863C-C39AE2A9B0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651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9F965FC-7397-44FC-B492-BC8FAFCAEC79}"/>
              </a:ext>
            </a:extLst>
          </p:cNvPr>
          <p:cNvSpPr txBox="1">
            <a:spLocks/>
          </p:cNvSpPr>
          <p:nvPr/>
        </p:nvSpPr>
        <p:spPr>
          <a:xfrm>
            <a:off x="386082" y="553878"/>
            <a:ext cx="4429760" cy="6009482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96 ÷ 4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138 ÷ 3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332 ÷ 4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738 ÷ 6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672 ÷ 3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1180 ÷ 5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884 ÷ 4 =</a:t>
            </a:r>
          </a:p>
          <a:p>
            <a:pPr marL="742950" indent="-742950">
              <a:buFont typeface="Arial" panose="020B0604020202020204" pitchFamily="34" charset="0"/>
              <a:buAutoNum type="arabicParenR"/>
            </a:pPr>
            <a:r>
              <a:rPr lang="en-GB" sz="4400" dirty="0"/>
              <a:t>1926 ÷ 6 =</a:t>
            </a:r>
          </a:p>
        </p:txBody>
      </p:sp>
    </p:spTree>
    <p:extLst>
      <p:ext uri="{BB962C8B-B14F-4D97-AF65-F5344CB8AC3E}">
        <p14:creationId xmlns:p14="http://schemas.microsoft.com/office/powerpoint/2010/main" val="3440061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Recap!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Recap!</dc:title>
  <dc:creator>Heather Taylor</dc:creator>
  <cp:lastModifiedBy>Heather Taylor</cp:lastModifiedBy>
  <cp:revision>1</cp:revision>
  <dcterms:created xsi:type="dcterms:W3CDTF">2021-01-19T20:52:50Z</dcterms:created>
  <dcterms:modified xsi:type="dcterms:W3CDTF">2021-01-19T20:57:30Z</dcterms:modified>
</cp:coreProperties>
</file>