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FA47F-2191-424A-A5E2-4BE69FA80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607C6-1055-4ECF-9586-528A72258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56A97-12E8-438F-8E44-E6A33A97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CE09E-406E-4BEC-A858-EFA0880D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21434-DD12-4CC4-8F0E-4AC2E95F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32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74AC8-87F4-4DB5-99AE-F256F789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05195-1BF7-455A-B319-D1979A51A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10784-B1C2-4C4B-A1E5-BCD9E4A2A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541E3-5EFA-4B6C-B4CA-61E3DFA7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1663F-EA9B-4A32-9E83-177345E8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09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9E52AD-B82E-4186-9A00-5DF589CD8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8813D6-47CF-4DE4-A450-70F521A93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8CFC9-95AB-413C-9F75-27AB9FCA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02FE7-5921-4D3A-8D2C-6039D4234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680C8-7960-4F2E-83D4-1B2400A9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8C71D-EA12-42F5-8C9F-DB329FA30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026EC-37BB-4FB9-812E-937C2FBA6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2181E-B8FA-40BF-91D7-FC0D73870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0875B-E236-4959-849B-F70DB546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10C7C-2F7A-4BC9-85E8-5E8103A27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67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6EE18-8000-4402-A6E0-A43D9177D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DF0C7-93D1-4497-8211-C3B1771A1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EB702-48F7-4939-AEA0-B5A6C5B3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E24E-53CF-43C1-92F6-09C9199E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93498-6481-482B-9F03-403D942E2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04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0C58-EFB5-4F9D-BF22-587EA658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0232B-706D-4B2B-8299-BE28C11C6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9966D-1A09-490B-8A5D-088791A7F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4FD3B-3E79-41E9-ADDC-DD154D906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22B13-A738-4543-A894-BE5F89DD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BB59D-CA4C-4561-8A56-76554CB9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35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F7214-1775-47FA-811E-23040167D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FAD1D-B404-4278-B543-DB25B5447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E6FCC-DD55-45ED-B511-CBF543FB9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5D318-C6BE-4A32-B777-7753369D3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DAA714-4FC7-494F-B65D-27543B331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C470A7-C9FF-48D4-A662-9A5F7B67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8DA8B-E628-45A8-8950-155EF994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BE4237-45A0-48AD-BB7A-4D3E36F4B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64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9DCF5-6194-4609-83B7-D0D429AF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6146C9-E030-404F-B165-D8D1075E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1A100-051B-4B13-9FC8-2FD16117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648447-E49E-437F-98F9-416EF49F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03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5D11D0-1993-4266-B010-F7E24400E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1207C1-FB00-4CAF-A3B5-1E7E230DA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301CD-8C95-4482-A1DA-A84A9364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DA50-F5A4-4ACC-B7E7-D26F16FD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5FD67-760C-46DC-9A9A-503370550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39DF68-DBB8-470F-9B33-BC499227C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4DB37-3D59-4D9E-81A8-218342A4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C050F-137B-45EE-A306-82A1397C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EB753-F634-4823-A72F-26268D6B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14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17109-BBA5-4304-9FD0-118E673A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60B6A-4B52-453E-BDEF-500749E91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826B2-3986-45C7-9DED-4EBB4E208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B35D9-FE12-4D89-AF2D-9C6C8EA1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78E0D-EE9B-4735-9C29-E88CB266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85EF9-5BBA-401C-A07E-547C5BD25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69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79DFDA-1957-4A4F-BFF4-D59E2FB2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F621C-890C-4FC4-9A13-591B7C201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F3195-9594-475D-8B10-F57331A8F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0ABCA-0285-4EF5-A74A-726D44E55304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FE08B-2362-4470-AE88-DF291741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4DECD-72E3-49E8-87CE-3DB016857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1A604-52CB-466E-AA99-1C757F9A6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9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96C353-7A0B-4AB3-90D5-27D045B52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59200"/>
            <a:ext cx="9525000" cy="651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2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E8F9FD-AE99-435B-93B0-D972D7C54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4" y="220496"/>
            <a:ext cx="9496425" cy="637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565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CAFD858-6440-48B3-93DB-53C341EA9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36332"/>
              </p:ext>
            </p:extLst>
          </p:nvPr>
        </p:nvGraphicFramePr>
        <p:xfrm>
          <a:off x="1927225" y="1653116"/>
          <a:ext cx="81280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84344611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660107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3D shape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37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cuboid</a:t>
                      </a:r>
                    </a:p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cylinder</a:t>
                      </a: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cereal box</a:t>
                      </a:r>
                    </a:p>
                    <a:p>
                      <a:pPr algn="ctr"/>
                      <a:r>
                        <a:rPr lang="en-GB" sz="22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 of beans</a:t>
                      </a: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GB" sz="22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1547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CC9BC1-2158-4A62-8DDF-D2C71E4D443D}"/>
              </a:ext>
            </a:extLst>
          </p:cNvPr>
          <p:cNvSpPr txBox="1"/>
          <p:nvPr/>
        </p:nvSpPr>
        <p:spPr>
          <a:xfrm>
            <a:off x="809625" y="619125"/>
            <a:ext cx="10963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Go on a 3D shape hunt around your home, just like you did for 2D shapes. Which 3D shapes can you find?</a:t>
            </a:r>
          </a:p>
        </p:txBody>
      </p:sp>
    </p:spTree>
    <p:extLst>
      <p:ext uri="{BB962C8B-B14F-4D97-AF65-F5344CB8AC3E}">
        <p14:creationId xmlns:p14="http://schemas.microsoft.com/office/powerpoint/2010/main" val="4051917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</cp:revision>
  <dcterms:created xsi:type="dcterms:W3CDTF">2021-01-19T18:59:05Z</dcterms:created>
  <dcterms:modified xsi:type="dcterms:W3CDTF">2021-01-19T19:06:44Z</dcterms:modified>
</cp:coreProperties>
</file>