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A4A1-A5CC-4A6B-B590-F5710C290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3B520-A5CC-47A0-874B-24047EC4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C2CD-612C-48FF-AFE1-5624ECED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B9B6-4EBB-4349-BAC4-2B966AF6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0084-571F-4B1E-A0A2-FF29FCE8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1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F70B-BAF2-4B0A-9861-E6704A4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BDCD-4E36-4683-A720-83F7ACF76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5376-9008-4659-8393-B7A5455C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FB45-CEAD-4130-B5AF-0B51042D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B4401-5D6E-4018-A7F1-A1977B22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2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16F5D-03A4-466C-B765-7DC4FCA11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4DFA2-733B-46D8-826F-546966C71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E791-7CB6-486D-A064-969DD5F9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DBCC-6FCC-4CE6-8D62-4EE2CFCB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FF62-C127-4C3F-9A84-6C1176CD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0C41-02DE-4521-922C-236307A1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FE48-FBD7-46E4-BE09-8AE69709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AD85-0836-4B52-9E71-FCC854F5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01C4-862E-408F-B06B-675582D5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672D-B79C-4E78-874C-F0579A7F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9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C46E-5D2A-4E87-8EF6-A1D13D87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F060-655C-484B-9899-75E15BF3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47720-C488-4506-B9AC-F33DA0FA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A7F8-2150-47A3-BCA7-53C7AFD7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2A0A3-9705-483D-B44E-4A1A0B2A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0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8CCF-F347-46B7-8B54-41F6B78B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1438-00F8-45CE-81EC-F2BBC5DC1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86B76-7FB2-4AB7-AD9C-649E8122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4C49C-5A56-4597-984B-A5696748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4479-A4A4-4F55-84C9-95C32B0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FD80-79FB-4257-BA83-04D76BC3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ED8D-6A16-4A9F-BACD-4D5889B0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942E0-6311-458C-95B4-D51FB309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0716-A53F-4081-9578-2CDF988CD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93B00-BDC6-42C2-9B1E-AC11A10DA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2F79D-E11A-4DBE-B795-98E1D354E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2C7C5-9DEA-4C62-AAD4-FF95C15B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ED4C-0291-4514-A1B9-6387C6D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AA22D-3C65-47EA-8AB3-887584DE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1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2C22-CA95-496F-83EC-101393B1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4DD3D-37BF-468E-9A70-70F5B323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23673-E84A-4B96-9B99-F39BF71E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D84D4-4D79-430C-AC6B-2AC6323C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8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2BC2-909E-44FA-B14B-0DDD207A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9143F-CFFB-4236-91EF-EDE8DF92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B87FD-36E3-4564-926C-4A25C76C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D73D-83A0-4E0A-B112-5338D878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276C-BB09-4F77-B410-72A1845A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EE4FB-63E8-496E-BAB0-46D22151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993A0-0A25-49D7-AAD8-70D6DB77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FBD7-B23C-417F-9239-DE93034E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CACD-04B2-4FF8-9C3E-6971F0FE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CB41-0196-482A-B0FB-4B339384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E63DE-D798-4ABD-844D-763DFF494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12974-CA0F-426F-A46B-4BD38A461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CB68-13BA-46A5-BFA3-15A9038B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B8C16-D357-47E7-9057-09B9AD26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CCEB-51E0-423C-A7BC-3F919E10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4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85257-BF77-454D-B1A3-2056FD6F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2D177-9C8B-4F94-9B4F-37889ABB7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3D4C-A3EF-499A-BB65-FFD92C101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2E0E-60DA-466F-9368-A4C0275F469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DE525-951E-43B9-B8FF-96C5251FF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F63B-838D-42E5-B2F3-89AF3441E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6FE1-3DE5-472E-9DAE-19333D26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D561B-6321-4A1B-858B-774D5D121D62}"/>
              </a:ext>
            </a:extLst>
          </p:cNvPr>
          <p:cNvSpPr txBox="1"/>
          <p:nvPr/>
        </p:nvSpPr>
        <p:spPr>
          <a:xfrm>
            <a:off x="467360" y="538480"/>
            <a:ext cx="113182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English     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Wednesday 21 January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Over the next few days we are going to write an information text about snakes.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We will look at the features of information texts on Thursday.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Today let’s practise joining ideas and writing questions.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Think of someone who lives in your house and think of two facts about them.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E.g. </a:t>
            </a:r>
            <a:r>
              <a:rPr lang="en-GB" sz="2400" dirty="0">
                <a:solidFill>
                  <a:srgbClr val="FF9933"/>
                </a:solidFill>
              </a:rPr>
              <a:t>Dad likes coffee.                      Dad likes biscuits.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Use these two facts in one sentence.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FF9933"/>
                </a:solidFill>
              </a:rPr>
              <a:t>Dad likes drinking coffee </a:t>
            </a:r>
            <a:r>
              <a:rPr lang="en-GB" sz="2800" b="1" dirty="0">
                <a:solidFill>
                  <a:srgbClr val="FF0000"/>
                </a:solidFill>
              </a:rPr>
              <a:t>and</a:t>
            </a:r>
            <a:r>
              <a:rPr lang="en-GB" sz="2400" dirty="0">
                <a:solidFill>
                  <a:srgbClr val="FF9933"/>
                </a:solidFill>
              </a:rPr>
              <a:t> he likes eating biscuits.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68C17E-F893-4C3F-B778-7BC4ABFD1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4320" y="1529080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599E4-8F0D-4DEB-9ED1-4749F82C0E44}"/>
              </a:ext>
            </a:extLst>
          </p:cNvPr>
          <p:cNvSpPr txBox="1"/>
          <p:nvPr/>
        </p:nvSpPr>
        <p:spPr>
          <a:xfrm>
            <a:off x="9865360" y="2245360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9" name="Picture 8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E8DABC7B-EE16-4FDB-B47B-E4069C083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0" y="4074160"/>
            <a:ext cx="2143760" cy="2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A9D99-EDEF-44E5-BF0C-574E04B9B39B}"/>
              </a:ext>
            </a:extLst>
          </p:cNvPr>
          <p:cNvSpPr txBox="1"/>
          <p:nvPr/>
        </p:nvSpPr>
        <p:spPr>
          <a:xfrm>
            <a:off x="412115" y="278130"/>
            <a:ext cx="1021778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Now let’s do the same again with ‘but’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Think about someone who lives in your house. Think of two facts that seem like opposites or that do not go together.</a:t>
            </a:r>
          </a:p>
          <a:p>
            <a:endParaRPr lang="en-GB" sz="2000" dirty="0"/>
          </a:p>
          <a:p>
            <a:r>
              <a:rPr lang="en-GB" sz="2000" dirty="0"/>
              <a:t>E.g. </a:t>
            </a:r>
            <a:r>
              <a:rPr lang="en-GB" sz="2000" dirty="0">
                <a:solidFill>
                  <a:srgbClr val="FF9933"/>
                </a:solidFill>
              </a:rPr>
              <a:t>George likes eating cucumber.                              George does not like tomatoes.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Use these two facts in one sentence using ‘but’ to join the facts.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FF9933"/>
                </a:solidFill>
              </a:rPr>
              <a:t>George likes eating cucumber, </a:t>
            </a:r>
            <a:r>
              <a:rPr lang="en-GB" sz="2800" b="1" dirty="0">
                <a:solidFill>
                  <a:srgbClr val="FF0000"/>
                </a:solidFill>
              </a:rPr>
              <a:t>but</a:t>
            </a:r>
            <a:r>
              <a:rPr lang="en-GB" sz="2000" dirty="0">
                <a:solidFill>
                  <a:srgbClr val="FF9933"/>
                </a:solidFill>
              </a:rPr>
              <a:t> he does not like eating tomatoes.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Now you try. Think of people or animals in your home and write two sentences about each of them.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Remember to write an ‘</a:t>
            </a:r>
            <a:r>
              <a:rPr lang="en-GB" sz="2800" b="1" dirty="0">
                <a:solidFill>
                  <a:srgbClr val="FF0000"/>
                </a:solidFill>
              </a:rPr>
              <a:t>and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’ sentence and a ‘</a:t>
            </a:r>
            <a:r>
              <a:rPr lang="en-GB" sz="2800" b="1" dirty="0">
                <a:solidFill>
                  <a:srgbClr val="FF0000"/>
                </a:solidFill>
              </a:rPr>
              <a:t>but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’ sentence for each person or animal.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Write 6 sentences or more. Send a photograph of your writing via Seesaw, thank you.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9218A06-8153-41E7-9162-3CC855BBF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4653566"/>
            <a:ext cx="2156460" cy="196658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748D9C-FDA5-4639-9BDD-2DB31EAFF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205" y="1325880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DAA4B-7036-4D5D-A038-6DFEBCDEF3B3}"/>
              </a:ext>
            </a:extLst>
          </p:cNvPr>
          <p:cNvSpPr txBox="1"/>
          <p:nvPr/>
        </p:nvSpPr>
        <p:spPr>
          <a:xfrm>
            <a:off x="10318750" y="1911850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35140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2CA31-44D8-4D9B-85CF-D07E2CA1D547}"/>
              </a:ext>
            </a:extLst>
          </p:cNvPr>
          <p:cNvSpPr txBox="1"/>
          <p:nvPr/>
        </p:nvSpPr>
        <p:spPr>
          <a:xfrm>
            <a:off x="843280" y="853440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In your riddle writing you used question marks. 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What am I?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In information texts a good question start is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Did you know…………………………………………………………….?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Look at the facts you have already written. Choose two facts and turn them into questions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Did you know that Dad likes eating biscuits?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Did you know that George does not like eating tomatoes?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Please send me a photograph of your sentences via Seesaw, thank you.</a:t>
            </a:r>
          </a:p>
          <a:p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1678E-9D71-4F52-81A2-B1B7819A0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1520" y="417969"/>
            <a:ext cx="406400" cy="406400"/>
          </a:xfrm>
          <a:prstGeom prst="rect">
            <a:avLst/>
          </a:prstGeom>
        </p:spPr>
      </p:pic>
      <p:pic>
        <p:nvPicPr>
          <p:cNvPr id="8" name="Picture 7" descr="A picture containing reptile, turtle, yellow&#10;&#10;Description automatically generated">
            <a:extLst>
              <a:ext uri="{FF2B5EF4-FFF2-40B4-BE49-F238E27FC236}">
                <a16:creationId xmlns:a16="http://schemas.microsoft.com/office/drawing/2014/main" id="{DC6541B6-8713-49A2-9731-C37202C14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280" y="3992494"/>
            <a:ext cx="2377440" cy="1730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E95E3-79AD-48EF-957E-4AB4F09218EA}"/>
              </a:ext>
            </a:extLst>
          </p:cNvPr>
          <p:cNvSpPr txBox="1"/>
          <p:nvPr/>
        </p:nvSpPr>
        <p:spPr>
          <a:xfrm>
            <a:off x="10332720" y="1219200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6329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307</Words>
  <Application>Microsoft Office PowerPoint</Application>
  <PresentationFormat>Widescreen</PresentationFormat>
  <Paragraphs>51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5</cp:revision>
  <dcterms:created xsi:type="dcterms:W3CDTF">2021-01-19T15:55:51Z</dcterms:created>
  <dcterms:modified xsi:type="dcterms:W3CDTF">2021-01-19T16:39:38Z</dcterms:modified>
</cp:coreProperties>
</file>