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00424-E917-4953-B2D6-0E6748D73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0F1FFA-81F4-4FA0-93B1-3C8FB9735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E98E2-7849-41BF-8517-C8F963BEF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1024-8D68-4A51-BDBF-12287DEFE2CE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32AE4-DCCF-49C3-B729-43CE2DFE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1F85D4-F7F9-4DA8-824B-25640FBD4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7CBCD-9047-4D06-A3BB-11C52B03D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503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B3D73-6845-43C7-90DF-DED1C53A4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94FDFE-0C4E-4424-851D-CF8ED0F172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DC8F3B-1B75-4E44-8C47-A1AF8E059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1024-8D68-4A51-BDBF-12287DEFE2CE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D1D78-9EC9-4E11-864A-BED6F38D4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9BA3F-24BA-4FF1-9F48-8923AAACA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7CBCD-9047-4D06-A3BB-11C52B03D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203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A66E00-8B77-4CA4-A821-477080ED71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628C78-A4A4-42D3-8235-CB7AB209D8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7D55B0-D1BD-4413-92A3-94D207B5F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1024-8D68-4A51-BDBF-12287DEFE2CE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B7784-941E-42EB-BB26-4B1034543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3D4E6A-CA59-4AD0-A228-AB531232F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7CBCD-9047-4D06-A3BB-11C52B03D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2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50948-47E2-40BD-90CF-FFFE88E79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4F242-8D08-4405-B244-3B15DFB2B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E2F85-93E8-4146-8ACC-A51D5CBC6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1024-8D68-4A51-BDBF-12287DEFE2CE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70A02-89CE-4A52-A9CE-115461B3C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86A5D-2E47-4C69-8C71-69F361A1C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7CBCD-9047-4D06-A3BB-11C52B03D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152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A932C-C059-4B76-BF66-B0D345C9D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FC7B79-580A-4D53-BE24-FCF007458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C4F2F-71E6-44C9-910D-C37A839C4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1024-8D68-4A51-BDBF-12287DEFE2CE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5A901F-958F-419C-9BC8-2E3C069FF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6A317-DE07-4481-9E2D-4B98F46B9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7CBCD-9047-4D06-A3BB-11C52B03D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36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412EE-8E1D-48C4-8F82-015EB02CD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F2AA1-C575-453B-8F2D-61C3D439C6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3886DC-252C-47E9-B5D9-DF3276E774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99BC35-BBB3-4374-A7CD-9E2422FD9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1024-8D68-4A51-BDBF-12287DEFE2CE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0F8422-21AB-4B68-905A-488BD5B69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3E3525-32A0-40B1-A79F-D86E152AE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7CBCD-9047-4D06-A3BB-11C52B03D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615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904BE-4286-4172-8A7C-921EFCBE7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760521-3411-418C-BD70-4D3027BD6C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1EB438-CFF8-478C-A4F8-BD9F44986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2CF761-687C-4E3C-9A2E-A1C41C912F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2E6D78-09EF-4313-8E41-50F4BC7E3B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9B652C-D848-4EA5-94E6-1236FD4C9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1024-8D68-4A51-BDBF-12287DEFE2CE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C8640F-F1A2-49CC-860E-D2CACBB64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D02F91-1669-4673-A388-9C3C1F66D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7CBCD-9047-4D06-A3BB-11C52B03D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337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CEB1B-93B7-4735-92FA-B1AB55F9B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D033C3-6CAE-426D-A9D4-F4F83876C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1024-8D68-4A51-BDBF-12287DEFE2CE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43D3C3-B69A-486E-9625-EDBC72AEF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DCCAD5-0FFA-4987-8115-FC07581E5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7CBCD-9047-4D06-A3BB-11C52B03D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053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E9A796-8B05-427C-81FA-B1EC724E0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1024-8D68-4A51-BDBF-12287DEFE2CE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9116D9-9E3F-4D6A-9AF1-1FA083505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02876E-9DD6-49A1-8B42-2D2D95F65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7CBCD-9047-4D06-A3BB-11C52B03D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1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E37AC-349E-456C-8674-5C4274C2C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8F11A-35ED-48D1-9899-40AECB61C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FCACE7-461E-47DB-9D52-87FD0BA20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6B18DC-EF3B-43A8-9925-D4628C3A9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1024-8D68-4A51-BDBF-12287DEFE2CE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6D1B7A-64A5-4BEC-9D73-0CD85CD3D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ADE611-7985-482A-924B-9E2F0A6C3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7CBCD-9047-4D06-A3BB-11C52B03D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233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D333F-6546-4F5F-A713-C539070B9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7EE2F0-2725-4AED-A309-D0047C4E27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C540C8-5531-4B89-8296-4149234BB0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BA3ECD-D9ED-4A99-B520-53C7CE6C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1024-8D68-4A51-BDBF-12287DEFE2CE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0848D0-CED2-4C26-9EFA-D0A9A4F09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A7C659-CCEB-4AFE-91AA-225E44B32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7CBCD-9047-4D06-A3BB-11C52B03D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025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F92C3E-7A44-4A99-83E1-F3F7B46D2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4762FF-DAB6-4923-9B73-194670302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B10E3-2D10-4C3C-8CA9-00C5D429FB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31024-8D68-4A51-BDBF-12287DEFE2CE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C21C0-F90B-4478-B9B8-5F2F5DD803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E5C8BC-31D3-47BC-9DB8-AB3D12B80B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7CBCD-9047-4D06-A3BB-11C52B03D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44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5.m4a"/><Relationship Id="rId7" Type="http://schemas.openxmlformats.org/officeDocument/2006/relationships/image" Target="../media/image7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5.m4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7.m4a"/><Relationship Id="rId7" Type="http://schemas.openxmlformats.org/officeDocument/2006/relationships/image" Target="../media/image9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7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3BDAF9-AEE8-40EE-9D7B-79BF2CAB38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1142" y="1245245"/>
            <a:ext cx="9189715" cy="41497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178999-588C-4201-BE6E-EF3B17521906}"/>
              </a:ext>
            </a:extLst>
          </p:cNvPr>
          <p:cNvSpPr txBox="1"/>
          <p:nvPr/>
        </p:nvSpPr>
        <p:spPr>
          <a:xfrm>
            <a:off x="7061200" y="404614"/>
            <a:ext cx="3718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Choose a background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3A236A4-A68C-47D2-88C7-C6557B3B6824}"/>
              </a:ext>
            </a:extLst>
          </p:cNvPr>
          <p:cNvCxnSpPr/>
          <p:nvPr/>
        </p:nvCxnSpPr>
        <p:spPr>
          <a:xfrm flipH="1">
            <a:off x="5486400" y="914400"/>
            <a:ext cx="2357120" cy="143256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9EF6E6D-E4C5-4C79-8A3E-C686725236C0}"/>
              </a:ext>
            </a:extLst>
          </p:cNvPr>
          <p:cNvSpPr txBox="1"/>
          <p:nvPr/>
        </p:nvSpPr>
        <p:spPr>
          <a:xfrm>
            <a:off x="495300" y="404614"/>
            <a:ext cx="2876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on the green star to start again.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A9482AD-673F-4643-B086-407C68475D79}"/>
              </a:ext>
            </a:extLst>
          </p:cNvPr>
          <p:cNvCxnSpPr>
            <a:cxnSpLocks/>
          </p:cNvCxnSpPr>
          <p:nvPr/>
        </p:nvCxnSpPr>
        <p:spPr>
          <a:xfrm>
            <a:off x="1030292" y="916970"/>
            <a:ext cx="636583" cy="39748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16447B4-CD8C-497F-A04B-5FE616AF3E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98225" y="321379"/>
            <a:ext cx="406400" cy="406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A1B29F-844F-4E25-B285-6683B0BBB21C}"/>
              </a:ext>
            </a:extLst>
          </p:cNvPr>
          <p:cNvSpPr txBox="1"/>
          <p:nvPr/>
        </p:nvSpPr>
        <p:spPr>
          <a:xfrm>
            <a:off x="11039475" y="914400"/>
            <a:ext cx="981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sound button</a:t>
            </a:r>
          </a:p>
        </p:txBody>
      </p:sp>
    </p:spTree>
    <p:extLst>
      <p:ext uri="{BB962C8B-B14F-4D97-AF65-F5344CB8AC3E}">
        <p14:creationId xmlns:p14="http://schemas.microsoft.com/office/powerpoint/2010/main" val="76218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F9AD6F-7615-447F-9BD9-B8D4B410FA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880" y="1374481"/>
            <a:ext cx="10556240" cy="48596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7F34EC-BA61-4615-80DE-17FF6CFBC8FE}"/>
              </a:ext>
            </a:extLst>
          </p:cNvPr>
          <p:cNvSpPr txBox="1"/>
          <p:nvPr/>
        </p:nvSpPr>
        <p:spPr>
          <a:xfrm>
            <a:off x="6990080" y="406400"/>
            <a:ext cx="323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I chose the beach background.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938E7CF-CCBE-4436-B5B3-5304EE3B4434}"/>
              </a:ext>
            </a:extLst>
          </p:cNvPr>
          <p:cNvCxnSpPr/>
          <p:nvPr/>
        </p:nvCxnSpPr>
        <p:spPr>
          <a:xfrm>
            <a:off x="1168400" y="775732"/>
            <a:ext cx="985520" cy="2729468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330DD23-ECC8-4B44-B8FC-C9C3FEB504A6}"/>
              </a:ext>
            </a:extLst>
          </p:cNvPr>
          <p:cNvSpPr txBox="1"/>
          <p:nvPr/>
        </p:nvSpPr>
        <p:spPr>
          <a:xfrm>
            <a:off x="742950" y="406400"/>
            <a:ext cx="4819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1 Click on animals and find the same animals as me. Use the arrows to move up and down.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4A3EBA-D625-4D1B-83CB-504C650D35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2173751"/>
            <a:ext cx="5172076" cy="39100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1011A3-9F6A-437D-B520-F18F63390C7E}"/>
              </a:ext>
            </a:extLst>
          </p:cNvPr>
          <p:cNvSpPr txBox="1"/>
          <p:nvPr/>
        </p:nvSpPr>
        <p:spPr>
          <a:xfrm>
            <a:off x="6990080" y="6236709"/>
            <a:ext cx="4819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2 Click on ‘sort’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0886637-B72A-4F50-9F48-3763395D7B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45850" y="251959"/>
            <a:ext cx="406400" cy="406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BDEB9FF-7B12-487B-8BC1-F8C6E90FAF93}"/>
              </a:ext>
            </a:extLst>
          </p:cNvPr>
          <p:cNvSpPr txBox="1"/>
          <p:nvPr/>
        </p:nvSpPr>
        <p:spPr>
          <a:xfrm>
            <a:off x="11101388" y="693254"/>
            <a:ext cx="981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sound button</a:t>
            </a:r>
          </a:p>
        </p:txBody>
      </p:sp>
    </p:spTree>
    <p:extLst>
      <p:ext uri="{BB962C8B-B14F-4D97-AF65-F5344CB8AC3E}">
        <p14:creationId xmlns:p14="http://schemas.microsoft.com/office/powerpoint/2010/main" val="37219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FE4C45-B29E-455B-A68B-7ADC42A7A6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728" y="1056164"/>
            <a:ext cx="5468926" cy="41976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34710A-91F4-4B51-B7DB-C934CD8FF244}"/>
              </a:ext>
            </a:extLst>
          </p:cNvPr>
          <p:cNvSpPr txBox="1"/>
          <p:nvPr/>
        </p:nvSpPr>
        <p:spPr>
          <a:xfrm>
            <a:off x="6189028" y="1677670"/>
            <a:ext cx="5486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3 Write a question which splits the animals into two groups like: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Is it a mammal?</a:t>
            </a:r>
          </a:p>
          <a:p>
            <a:r>
              <a:rPr lang="en-GB" dirty="0">
                <a:solidFill>
                  <a:srgbClr val="0070C0"/>
                </a:solidFill>
              </a:rPr>
              <a:t>Or Is it a reptile?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4 Drag the animals to the thumbs up or the thumbs down to answer yes or no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Then click ‘ok’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403C7A-5E93-4D0A-B374-D79806B40894}"/>
              </a:ext>
            </a:extLst>
          </p:cNvPr>
          <p:cNvSpPr txBox="1"/>
          <p:nvPr/>
        </p:nvSpPr>
        <p:spPr>
          <a:xfrm>
            <a:off x="11039475" y="914400"/>
            <a:ext cx="981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sound button</a:t>
            </a: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0B47C7B-AECB-41E4-B95F-4E431C31D9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33137" y="38153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00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C636BD-A35A-4855-8AFF-6FB1F170C0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962" y="197802"/>
            <a:ext cx="4598495" cy="34528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E5DD4B-BF45-4E08-8273-A316D0DAF8F6}"/>
              </a:ext>
            </a:extLst>
          </p:cNvPr>
          <p:cNvSpPr txBox="1"/>
          <p:nvPr/>
        </p:nvSpPr>
        <p:spPr>
          <a:xfrm>
            <a:off x="461961" y="3917315"/>
            <a:ext cx="48420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5 These two mammals need to be sorted.</a:t>
            </a:r>
          </a:p>
          <a:p>
            <a:r>
              <a:rPr lang="en-GB" dirty="0">
                <a:solidFill>
                  <a:srgbClr val="0070C0"/>
                </a:solidFill>
              </a:rPr>
              <a:t>Write a question to separate them like: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Am I brown?</a:t>
            </a:r>
          </a:p>
          <a:p>
            <a:r>
              <a:rPr lang="en-GB" dirty="0">
                <a:solidFill>
                  <a:srgbClr val="0070C0"/>
                </a:solidFill>
              </a:rPr>
              <a:t>Or does it have a mane?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6 Drag the animal to the thumbs up or the thumbs down to answer the question.</a:t>
            </a:r>
          </a:p>
          <a:p>
            <a:r>
              <a:rPr lang="en-GB" dirty="0">
                <a:solidFill>
                  <a:srgbClr val="0070C0"/>
                </a:solidFill>
              </a:rPr>
              <a:t>Click OK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B8D06D-ACBE-466F-B08B-8CC9149E2C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6555" y="197802"/>
            <a:ext cx="4559775" cy="34909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B69F83-1D27-4EC6-AD44-56B33C77BB50}"/>
              </a:ext>
            </a:extLst>
          </p:cNvPr>
          <p:cNvSpPr txBox="1"/>
          <p:nvPr/>
        </p:nvSpPr>
        <p:spPr>
          <a:xfrm>
            <a:off x="6715936" y="3917315"/>
            <a:ext cx="501410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7 These two animals need to be sorted.</a:t>
            </a:r>
          </a:p>
          <a:p>
            <a:r>
              <a:rPr lang="en-GB" dirty="0">
                <a:solidFill>
                  <a:srgbClr val="0070C0"/>
                </a:solidFill>
              </a:rPr>
              <a:t>Write a question to separate them like: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Is it a reptile?</a:t>
            </a:r>
          </a:p>
          <a:p>
            <a:r>
              <a:rPr lang="en-GB" dirty="0">
                <a:solidFill>
                  <a:srgbClr val="0070C0"/>
                </a:solidFill>
              </a:rPr>
              <a:t>Is it a bird?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8 Drag the animal to the thumbs up or the thumbs down to answer the question.</a:t>
            </a:r>
          </a:p>
          <a:p>
            <a:r>
              <a:rPr lang="en-GB" dirty="0">
                <a:solidFill>
                  <a:srgbClr val="0070C0"/>
                </a:solidFill>
              </a:rPr>
              <a:t>Click OK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925DCB5-45E7-4632-9D24-C5E40462F1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559175" y="4837866"/>
            <a:ext cx="406400" cy="406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FC4B8D-AC56-4EDF-BE85-71EB7C7048BD}"/>
              </a:ext>
            </a:extLst>
          </p:cNvPr>
          <p:cNvSpPr txBox="1"/>
          <p:nvPr/>
        </p:nvSpPr>
        <p:spPr>
          <a:xfrm>
            <a:off x="4079382" y="4676775"/>
            <a:ext cx="981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sound button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11B61B2-0008-4F1F-BC55-D7EAF5167FD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86330" y="4676775"/>
            <a:ext cx="406400" cy="406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6E858F6-7834-472D-906E-61C022078457}"/>
              </a:ext>
            </a:extLst>
          </p:cNvPr>
          <p:cNvSpPr txBox="1"/>
          <p:nvPr/>
        </p:nvSpPr>
        <p:spPr>
          <a:xfrm>
            <a:off x="10235010" y="4556809"/>
            <a:ext cx="981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sound button</a:t>
            </a:r>
          </a:p>
        </p:txBody>
      </p:sp>
    </p:spTree>
    <p:extLst>
      <p:ext uri="{BB962C8B-B14F-4D97-AF65-F5344CB8AC3E}">
        <p14:creationId xmlns:p14="http://schemas.microsoft.com/office/powerpoint/2010/main" val="20621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5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0329E6-85FB-4CA9-92D2-102E362B7A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199" y="344805"/>
            <a:ext cx="4674235" cy="35463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123B0B-D684-4B23-9FDF-0A871C685228}"/>
              </a:ext>
            </a:extLst>
          </p:cNvPr>
          <p:cNvSpPr txBox="1"/>
          <p:nvPr/>
        </p:nvSpPr>
        <p:spPr>
          <a:xfrm>
            <a:off x="508316" y="4121785"/>
            <a:ext cx="508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This is what your branching database should look like.</a:t>
            </a:r>
          </a:p>
          <a:p>
            <a:r>
              <a:rPr lang="en-GB" dirty="0">
                <a:solidFill>
                  <a:srgbClr val="0070C0"/>
                </a:solidFill>
              </a:rPr>
              <a:t>Read through it. </a:t>
            </a:r>
          </a:p>
          <a:p>
            <a:r>
              <a:rPr lang="en-GB" dirty="0">
                <a:solidFill>
                  <a:srgbClr val="0070C0"/>
                </a:solidFill>
              </a:rPr>
              <a:t>Then click ‘play’ and ask someone to choose an animal.</a:t>
            </a:r>
          </a:p>
          <a:p>
            <a:r>
              <a:rPr lang="en-GB" dirty="0">
                <a:solidFill>
                  <a:srgbClr val="0070C0"/>
                </a:solidFill>
              </a:rPr>
              <a:t>You ask the questions. Did they get it right?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92550D-F546-42A0-8D2B-F9396CD2D6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442805"/>
            <a:ext cx="5747670" cy="26718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88FFA3-5B9F-4078-ADB7-2E5CC16862E0}"/>
              </a:ext>
            </a:extLst>
          </p:cNvPr>
          <p:cNvSpPr txBox="1"/>
          <p:nvPr/>
        </p:nvSpPr>
        <p:spPr>
          <a:xfrm>
            <a:off x="6915150" y="3657600"/>
            <a:ext cx="44100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Ask someone to choose an animal.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You ask the questions.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Did you get it right?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Click on the green star to start again and make your own branching database with 4 or 6 or 8 items </a:t>
            </a:r>
            <a:r>
              <a:rPr lang="en-GB">
                <a:solidFill>
                  <a:srgbClr val="0070C0"/>
                </a:solidFill>
              </a:rPr>
              <a:t>to sort.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741B8DD-1B38-443A-9226-DCAC94DB4C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45116" y="6113522"/>
            <a:ext cx="406400" cy="406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146091-84F8-4CC3-AA80-F6D6C3BE1E21}"/>
              </a:ext>
            </a:extLst>
          </p:cNvPr>
          <p:cNvSpPr txBox="1"/>
          <p:nvPr/>
        </p:nvSpPr>
        <p:spPr>
          <a:xfrm>
            <a:off x="3476625" y="5981700"/>
            <a:ext cx="981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sound button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C86906-B7CD-45E1-9741-C26AEB8748DA}"/>
              </a:ext>
            </a:extLst>
          </p:cNvPr>
          <p:cNvSpPr txBox="1"/>
          <p:nvPr/>
        </p:nvSpPr>
        <p:spPr>
          <a:xfrm>
            <a:off x="11058525" y="4191000"/>
            <a:ext cx="981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sound button</a:t>
            </a:r>
          </a:p>
        </p:txBody>
      </p:sp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DFCFCF4-196B-43D0-9520-6F492FD0E78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344150" y="431096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73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042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278</Words>
  <Application>Microsoft Office PowerPoint</Application>
  <PresentationFormat>Widescreen</PresentationFormat>
  <Paragraphs>50</Paragraphs>
  <Slides>5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Weatherby</dc:creator>
  <cp:lastModifiedBy>David Weatherby</cp:lastModifiedBy>
  <cp:revision>6</cp:revision>
  <dcterms:created xsi:type="dcterms:W3CDTF">2021-01-18T20:12:03Z</dcterms:created>
  <dcterms:modified xsi:type="dcterms:W3CDTF">2021-01-19T12:42:13Z</dcterms:modified>
</cp:coreProperties>
</file>