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5" r:id="rId6"/>
    <p:sldId id="367" r:id="rId7"/>
    <p:sldId id="360" r:id="rId8"/>
    <p:sldId id="370" r:id="rId9"/>
    <p:sldId id="368" r:id="rId10"/>
    <p:sldId id="382" r:id="rId11"/>
    <p:sldId id="369" r:id="rId12"/>
    <p:sldId id="37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B9B9B9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F3D605-D968-4EA8-8122-122E2E96DB50}" v="2" dt="2020-01-28T15:48:55.3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8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72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Woodhead" userId="ad3a4230-80d7-443d-8a9e-007713cf765f" providerId="ADAL" clId="{6DF3D605-D968-4EA8-8122-122E2E96DB50}"/>
    <pc:docChg chg="custSel modSld">
      <pc:chgData name="Helen Woodhead" userId="ad3a4230-80d7-443d-8a9e-007713cf765f" providerId="ADAL" clId="{6DF3D605-D968-4EA8-8122-122E2E96DB50}" dt="2020-01-28T15:48:55.312" v="13"/>
      <pc:docMkLst>
        <pc:docMk/>
      </pc:docMkLst>
      <pc:sldChg chg="modSp">
        <pc:chgData name="Helen Woodhead" userId="ad3a4230-80d7-443d-8a9e-007713cf765f" providerId="ADAL" clId="{6DF3D605-D968-4EA8-8122-122E2E96DB50}" dt="2020-01-28T15:45:42.364" v="1" actId="403"/>
        <pc:sldMkLst>
          <pc:docMk/>
          <pc:sldMk cId="2637481266" sldId="256"/>
        </pc:sldMkLst>
        <pc:spChg chg="mod">
          <ac:chgData name="Helen Woodhead" userId="ad3a4230-80d7-443d-8a9e-007713cf765f" providerId="ADAL" clId="{6DF3D605-D968-4EA8-8122-122E2E96DB50}" dt="2020-01-28T15:45:42.364" v="1" actId="403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Helen Woodhead" userId="ad3a4230-80d7-443d-8a9e-007713cf765f" providerId="ADAL" clId="{6DF3D605-D968-4EA8-8122-122E2E96DB50}" dt="2020-01-28T15:47:45.632" v="8" actId="20577"/>
        <pc:sldMkLst>
          <pc:docMk/>
          <pc:sldMk cId="1055480076" sldId="374"/>
        </pc:sldMkLst>
        <pc:spChg chg="mod">
          <ac:chgData name="Helen Woodhead" userId="ad3a4230-80d7-443d-8a9e-007713cf765f" providerId="ADAL" clId="{6DF3D605-D968-4EA8-8122-122E2E96DB50}" dt="2020-01-28T15:47:42.895" v="7" actId="20577"/>
          <ac:spMkLst>
            <pc:docMk/>
            <pc:sldMk cId="1055480076" sldId="374"/>
            <ac:spMk id="10" creationId="{97CEC21F-54EE-4A27-B5D8-596B9680461E}"/>
          </ac:spMkLst>
        </pc:spChg>
        <pc:spChg chg="mod">
          <ac:chgData name="Helen Woodhead" userId="ad3a4230-80d7-443d-8a9e-007713cf765f" providerId="ADAL" clId="{6DF3D605-D968-4EA8-8122-122E2E96DB50}" dt="2020-01-28T15:47:45.632" v="8" actId="20577"/>
          <ac:spMkLst>
            <pc:docMk/>
            <pc:sldMk cId="1055480076" sldId="374"/>
            <ac:spMk id="19" creationId="{5252A847-DE45-4FA3-A1F8-EEBEB845FF8E}"/>
          </ac:spMkLst>
        </pc:spChg>
      </pc:sldChg>
      <pc:sldChg chg="modSp">
        <pc:chgData name="Helen Woodhead" userId="ad3a4230-80d7-443d-8a9e-007713cf765f" providerId="ADAL" clId="{6DF3D605-D968-4EA8-8122-122E2E96DB50}" dt="2020-01-28T15:48:42.138" v="9" actId="1076"/>
        <pc:sldMkLst>
          <pc:docMk/>
          <pc:sldMk cId="1628309350" sldId="377"/>
        </pc:sldMkLst>
        <pc:spChg chg="mod">
          <ac:chgData name="Helen Woodhead" userId="ad3a4230-80d7-443d-8a9e-007713cf765f" providerId="ADAL" clId="{6DF3D605-D968-4EA8-8122-122E2E96DB50}" dt="2020-01-28T15:48:42.138" v="9" actId="1076"/>
          <ac:spMkLst>
            <pc:docMk/>
            <pc:sldMk cId="1628309350" sldId="377"/>
            <ac:spMk id="32" creationId="{59E72401-0929-413F-A07D-C87E00BD2009}"/>
          </ac:spMkLst>
        </pc:spChg>
      </pc:sldChg>
      <pc:sldChg chg="addSp delSp">
        <pc:chgData name="Helen Woodhead" userId="ad3a4230-80d7-443d-8a9e-007713cf765f" providerId="ADAL" clId="{6DF3D605-D968-4EA8-8122-122E2E96DB50}" dt="2020-01-28T15:48:47.646" v="11"/>
        <pc:sldMkLst>
          <pc:docMk/>
          <pc:sldMk cId="1661810336" sldId="380"/>
        </pc:sldMkLst>
        <pc:spChg chg="add">
          <ac:chgData name="Helen Woodhead" userId="ad3a4230-80d7-443d-8a9e-007713cf765f" providerId="ADAL" clId="{6DF3D605-D968-4EA8-8122-122E2E96DB50}" dt="2020-01-28T15:48:47.646" v="11"/>
          <ac:spMkLst>
            <pc:docMk/>
            <pc:sldMk cId="1661810336" sldId="380"/>
            <ac:spMk id="16" creationId="{2E14A8E0-9867-4A58-AB00-5959AC5AD642}"/>
          </ac:spMkLst>
        </pc:spChg>
        <pc:spChg chg="del">
          <ac:chgData name="Helen Woodhead" userId="ad3a4230-80d7-443d-8a9e-007713cf765f" providerId="ADAL" clId="{6DF3D605-D968-4EA8-8122-122E2E96DB50}" dt="2020-01-28T15:48:47.183" v="10" actId="478"/>
          <ac:spMkLst>
            <pc:docMk/>
            <pc:sldMk cId="1661810336" sldId="380"/>
            <ac:spMk id="32" creationId="{59E72401-0929-413F-A07D-C87E00BD2009}"/>
          </ac:spMkLst>
        </pc:spChg>
      </pc:sldChg>
      <pc:sldChg chg="addSp delSp">
        <pc:chgData name="Helen Woodhead" userId="ad3a4230-80d7-443d-8a9e-007713cf765f" providerId="ADAL" clId="{6DF3D605-D968-4EA8-8122-122E2E96DB50}" dt="2020-01-28T15:48:55.312" v="13"/>
        <pc:sldMkLst>
          <pc:docMk/>
          <pc:sldMk cId="626969549" sldId="381"/>
        </pc:sldMkLst>
        <pc:spChg chg="add">
          <ac:chgData name="Helen Woodhead" userId="ad3a4230-80d7-443d-8a9e-007713cf765f" providerId="ADAL" clId="{6DF3D605-D968-4EA8-8122-122E2E96DB50}" dt="2020-01-28T15:48:55.312" v="13"/>
          <ac:spMkLst>
            <pc:docMk/>
            <pc:sldMk cId="626969549" sldId="381"/>
            <ac:spMk id="16" creationId="{306D55C3-D13E-4503-A819-5BD1B7E0929B}"/>
          </ac:spMkLst>
        </pc:spChg>
        <pc:spChg chg="del">
          <ac:chgData name="Helen Woodhead" userId="ad3a4230-80d7-443d-8a9e-007713cf765f" providerId="ADAL" clId="{6DF3D605-D968-4EA8-8122-122E2E96DB50}" dt="2020-01-28T15:48:54.936" v="12" actId="478"/>
          <ac:spMkLst>
            <pc:docMk/>
            <pc:sldMk cId="626969549" sldId="381"/>
            <ac:spMk id="32" creationId="{59E72401-0929-413F-A07D-C87E00BD2009}"/>
          </ac:spMkLst>
        </pc:spChg>
      </pc:sldChg>
      <pc:sldChg chg="modSp">
        <pc:chgData name="Helen Woodhead" userId="ad3a4230-80d7-443d-8a9e-007713cf765f" providerId="ADAL" clId="{6DF3D605-D968-4EA8-8122-122E2E96DB50}" dt="2020-01-28T15:47:37.352" v="3" actId="20577"/>
        <pc:sldMkLst>
          <pc:docMk/>
          <pc:sldMk cId="795738161" sldId="383"/>
        </pc:sldMkLst>
        <pc:spChg chg="mod">
          <ac:chgData name="Helen Woodhead" userId="ad3a4230-80d7-443d-8a9e-007713cf765f" providerId="ADAL" clId="{6DF3D605-D968-4EA8-8122-122E2E96DB50}" dt="2020-01-28T15:47:37.352" v="3" actId="20577"/>
          <ac:spMkLst>
            <pc:docMk/>
            <pc:sldMk cId="795738161" sldId="383"/>
            <ac:spMk id="10" creationId="{97CEC21F-54EE-4A27-B5D8-596B9680461E}"/>
          </ac:spMkLst>
        </pc:spChg>
        <pc:spChg chg="mod">
          <ac:chgData name="Helen Woodhead" userId="ad3a4230-80d7-443d-8a9e-007713cf765f" providerId="ADAL" clId="{6DF3D605-D968-4EA8-8122-122E2E96DB50}" dt="2020-01-28T15:47:31.580" v="2" actId="20577"/>
          <ac:spMkLst>
            <pc:docMk/>
            <pc:sldMk cId="795738161" sldId="383"/>
            <ac:spMk id="19" creationId="{5252A847-DE45-4FA3-A1F8-EEBEB845FF8E}"/>
          </ac:spMkLst>
        </pc:spChg>
      </pc:sldChg>
    </pc:docChg>
  </pc:docChgLst>
  <pc:docChgLst>
    <pc:chgData name="Matt Higgins" userId="b66834d5-eb74-4026-874d-6c93efd557a3" providerId="ADAL" clId="{01B2B513-76C5-4105-9819-FA3CCC816BF7}"/>
    <pc:docChg chg="custSel modSld">
      <pc:chgData name="Matt Higgins" userId="b66834d5-eb74-4026-874d-6c93efd557a3" providerId="ADAL" clId="{01B2B513-76C5-4105-9819-FA3CCC816BF7}" dt="2020-01-21T08:22:30.885" v="89" actId="478"/>
      <pc:docMkLst>
        <pc:docMk/>
      </pc:docMkLst>
      <pc:sldChg chg="delSp">
        <pc:chgData name="Matt Higgins" userId="b66834d5-eb74-4026-874d-6c93efd557a3" providerId="ADAL" clId="{01B2B513-76C5-4105-9819-FA3CCC816BF7}" dt="2020-01-21T08:21:57.492" v="88" actId="478"/>
        <pc:sldMkLst>
          <pc:docMk/>
          <pc:sldMk cId="2637481266" sldId="256"/>
        </pc:sldMkLst>
        <pc:spChg chg="del">
          <ac:chgData name="Matt Higgins" userId="b66834d5-eb74-4026-874d-6c93efd557a3" providerId="ADAL" clId="{01B2B513-76C5-4105-9819-FA3CCC816BF7}" dt="2020-01-21T08:21:57.492" v="88" actId="478"/>
          <ac:spMkLst>
            <pc:docMk/>
            <pc:sldMk cId="2637481266" sldId="256"/>
            <ac:spMk id="2" creationId="{ED782513-4F99-486F-A133-881F7666FAE0}"/>
          </ac:spMkLst>
        </pc:spChg>
      </pc:sldChg>
      <pc:sldChg chg="modSp">
        <pc:chgData name="Matt Higgins" userId="b66834d5-eb74-4026-874d-6c93efd557a3" providerId="ADAL" clId="{01B2B513-76C5-4105-9819-FA3CCC816BF7}" dt="2020-01-21T08:15:50.730" v="32" actId="20577"/>
        <pc:sldMkLst>
          <pc:docMk/>
          <pc:sldMk cId="967961831" sldId="367"/>
        </pc:sldMkLst>
        <pc:spChg chg="mod">
          <ac:chgData name="Matt Higgins" userId="b66834d5-eb74-4026-874d-6c93efd557a3" providerId="ADAL" clId="{01B2B513-76C5-4105-9819-FA3CCC816BF7}" dt="2020-01-21T08:15:38.487" v="10" actId="20577"/>
          <ac:spMkLst>
            <pc:docMk/>
            <pc:sldMk cId="967961831" sldId="367"/>
            <ac:spMk id="3" creationId="{BAB5208D-C8E4-445F-AE02-5A2E3E5003BC}"/>
          </ac:spMkLst>
        </pc:spChg>
        <pc:spChg chg="mod">
          <ac:chgData name="Matt Higgins" userId="b66834d5-eb74-4026-874d-6c93efd557a3" providerId="ADAL" clId="{01B2B513-76C5-4105-9819-FA3CCC816BF7}" dt="2020-01-21T08:15:44.917" v="21" actId="20577"/>
          <ac:spMkLst>
            <pc:docMk/>
            <pc:sldMk cId="967961831" sldId="367"/>
            <ac:spMk id="14" creationId="{F6A669C0-6A1E-44AB-8AEC-79E80B97B21D}"/>
          </ac:spMkLst>
        </pc:spChg>
        <pc:spChg chg="mod">
          <ac:chgData name="Matt Higgins" userId="b66834d5-eb74-4026-874d-6c93efd557a3" providerId="ADAL" clId="{01B2B513-76C5-4105-9819-FA3CCC816BF7}" dt="2020-01-21T08:15:50.730" v="32" actId="20577"/>
          <ac:spMkLst>
            <pc:docMk/>
            <pc:sldMk cId="967961831" sldId="367"/>
            <ac:spMk id="15" creationId="{09F360C3-A0DD-4A75-9D38-E7178303BC86}"/>
          </ac:spMkLst>
        </pc:spChg>
      </pc:sldChg>
      <pc:sldChg chg="modSp">
        <pc:chgData name="Matt Higgins" userId="b66834d5-eb74-4026-874d-6c93efd557a3" providerId="ADAL" clId="{01B2B513-76C5-4105-9819-FA3CCC816BF7}" dt="2020-01-21T08:19:30.681" v="65" actId="20577"/>
        <pc:sldMkLst>
          <pc:docMk/>
          <pc:sldMk cId="823277891" sldId="372"/>
        </pc:sldMkLst>
        <pc:spChg chg="mod">
          <ac:chgData name="Matt Higgins" userId="b66834d5-eb74-4026-874d-6c93efd557a3" providerId="ADAL" clId="{01B2B513-76C5-4105-9819-FA3CCC816BF7}" dt="2020-01-21T08:19:30.681" v="65" actId="20577"/>
          <ac:spMkLst>
            <pc:docMk/>
            <pc:sldMk cId="823277891" sldId="372"/>
            <ac:spMk id="19" creationId="{5252A847-DE45-4FA3-A1F8-EEBEB845FF8E}"/>
          </ac:spMkLst>
        </pc:spChg>
      </pc:sldChg>
      <pc:sldChg chg="modSp">
        <pc:chgData name="Matt Higgins" userId="b66834d5-eb74-4026-874d-6c93efd557a3" providerId="ADAL" clId="{01B2B513-76C5-4105-9819-FA3CCC816BF7}" dt="2020-01-21T08:21:43.031" v="87" actId="20577"/>
        <pc:sldMkLst>
          <pc:docMk/>
          <pc:sldMk cId="626969549" sldId="381"/>
        </pc:sldMkLst>
        <pc:spChg chg="mod">
          <ac:chgData name="Matt Higgins" userId="b66834d5-eb74-4026-874d-6c93efd557a3" providerId="ADAL" clId="{01B2B513-76C5-4105-9819-FA3CCC816BF7}" dt="2020-01-21T08:21:43.031" v="87" actId="20577"/>
          <ac:spMkLst>
            <pc:docMk/>
            <pc:sldMk cId="626969549" sldId="381"/>
            <ac:spMk id="24" creationId="{0A07CFD6-DE0A-47B9-BB98-5CECCB976DAE}"/>
          </ac:spMkLst>
        </pc:spChg>
      </pc:sldChg>
      <pc:sldChg chg="delSp">
        <pc:chgData name="Matt Higgins" userId="b66834d5-eb74-4026-874d-6c93efd557a3" providerId="ADAL" clId="{01B2B513-76C5-4105-9819-FA3CCC816BF7}" dt="2020-01-21T08:22:30.885" v="89" actId="478"/>
        <pc:sldMkLst>
          <pc:docMk/>
          <pc:sldMk cId="795738161" sldId="383"/>
        </pc:sldMkLst>
        <pc:spChg chg="del">
          <ac:chgData name="Matt Higgins" userId="b66834d5-eb74-4026-874d-6c93efd557a3" providerId="ADAL" clId="{01B2B513-76C5-4105-9819-FA3CCC816BF7}" dt="2020-01-21T08:22:30.885" v="89" actId="478"/>
          <ac:spMkLst>
            <pc:docMk/>
            <pc:sldMk cId="795738161" sldId="383"/>
            <ac:spMk id="6" creationId="{D59100ED-792F-4BC8-9F63-8F0F00E4E71E}"/>
          </ac:spMkLst>
        </pc:spChg>
        <pc:spChg chg="del">
          <ac:chgData name="Matt Higgins" userId="b66834d5-eb74-4026-874d-6c93efd557a3" providerId="ADAL" clId="{01B2B513-76C5-4105-9819-FA3CCC816BF7}" dt="2020-01-21T08:22:30.885" v="89" actId="478"/>
          <ac:spMkLst>
            <pc:docMk/>
            <pc:sldMk cId="795738161" sldId="383"/>
            <ac:spMk id="9" creationId="{9693F6AE-11EE-44A2-825C-6E370D9781C0}"/>
          </ac:spMkLst>
        </pc:spChg>
      </pc:sldChg>
    </pc:docChg>
  </pc:docChgLst>
  <pc:docChgLst>
    <pc:chgData name="Josh Cooper" userId="daecdff2-2c86-45d5-9dc5-33d360948956" providerId="ADAL" clId="{8CBA424B-E915-4AC0-9911-8AC8544B5EFF}"/>
    <pc:docChg chg="undo custSel addSld modSld sldOrd">
      <pc:chgData name="Josh Cooper" userId="daecdff2-2c86-45d5-9dc5-33d360948956" providerId="ADAL" clId="{8CBA424B-E915-4AC0-9911-8AC8544B5EFF}" dt="2020-01-23T15:07:54.387" v="14"/>
      <pc:docMkLst>
        <pc:docMk/>
      </pc:docMkLst>
      <pc:sldChg chg="modSp ord">
        <pc:chgData name="Josh Cooper" userId="daecdff2-2c86-45d5-9dc5-33d360948956" providerId="ADAL" clId="{8CBA424B-E915-4AC0-9911-8AC8544B5EFF}" dt="2020-01-23T15:07:54.387" v="14"/>
        <pc:sldMkLst>
          <pc:docMk/>
          <pc:sldMk cId="2637481266" sldId="256"/>
        </pc:sldMkLst>
        <pc:spChg chg="mod">
          <ac:chgData name="Josh Cooper" userId="daecdff2-2c86-45d5-9dc5-33d360948956" providerId="ADAL" clId="{8CBA424B-E915-4AC0-9911-8AC8544B5EFF}" dt="2020-01-23T10:40:24.113" v="4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Josh Cooper" userId="daecdff2-2c86-45d5-9dc5-33d360948956" providerId="ADAL" clId="{8CBA424B-E915-4AC0-9911-8AC8544B5EFF}" dt="2020-01-23T10:54:31.620" v="10" actId="1035"/>
        <pc:sldMkLst>
          <pc:docMk/>
          <pc:sldMk cId="1284459621" sldId="370"/>
        </pc:sldMkLst>
        <pc:spChg chg="mod">
          <ac:chgData name="Josh Cooper" userId="daecdff2-2c86-45d5-9dc5-33d360948956" providerId="ADAL" clId="{8CBA424B-E915-4AC0-9911-8AC8544B5EFF}" dt="2020-01-23T10:54:31.620" v="10" actId="1035"/>
          <ac:spMkLst>
            <pc:docMk/>
            <pc:sldMk cId="1284459621" sldId="370"/>
            <ac:spMk id="2" creationId="{233FB9A0-262D-41DF-85E8-52B17D482393}"/>
          </ac:spMkLst>
        </pc:spChg>
      </pc:sldChg>
      <pc:sldChg chg="delSp">
        <pc:chgData name="Josh Cooper" userId="daecdff2-2c86-45d5-9dc5-33d360948956" providerId="ADAL" clId="{8CBA424B-E915-4AC0-9911-8AC8544B5EFF}" dt="2020-01-23T10:58:19.158" v="11" actId="478"/>
        <pc:sldMkLst>
          <pc:docMk/>
          <pc:sldMk cId="1055480076" sldId="374"/>
        </pc:sldMkLst>
        <pc:spChg chg="del">
          <ac:chgData name="Josh Cooper" userId="daecdff2-2c86-45d5-9dc5-33d360948956" providerId="ADAL" clId="{8CBA424B-E915-4AC0-9911-8AC8544B5EFF}" dt="2020-01-23T10:58:19.158" v="11" actId="478"/>
          <ac:spMkLst>
            <pc:docMk/>
            <pc:sldMk cId="1055480076" sldId="374"/>
            <ac:spMk id="6" creationId="{D59100ED-792F-4BC8-9F63-8F0F00E4E71E}"/>
          </ac:spMkLst>
        </pc:spChg>
        <pc:spChg chg="del">
          <ac:chgData name="Josh Cooper" userId="daecdff2-2c86-45d5-9dc5-33d360948956" providerId="ADAL" clId="{8CBA424B-E915-4AC0-9911-8AC8544B5EFF}" dt="2020-01-23T10:58:19.158" v="11" actId="478"/>
          <ac:spMkLst>
            <pc:docMk/>
            <pc:sldMk cId="1055480076" sldId="374"/>
            <ac:spMk id="9" creationId="{9693F6AE-11EE-44A2-825C-6E370D9781C0}"/>
          </ac:spMkLst>
        </pc:spChg>
      </pc:sldChg>
      <pc:sldChg chg="add">
        <pc:chgData name="Josh Cooper" userId="daecdff2-2c86-45d5-9dc5-33d360948956" providerId="ADAL" clId="{8CBA424B-E915-4AC0-9911-8AC8544B5EFF}" dt="2020-01-23T15:07:50.543" v="12"/>
        <pc:sldMkLst>
          <pc:docMk/>
          <pc:sldMk cId="3590756185" sldId="398"/>
        </pc:sldMkLst>
      </pc:sldChg>
    </pc:docChg>
  </pc:docChgLst>
  <pc:docChgLst>
    <pc:chgData name="Ed Moss" userId="37722af9-4b31-4bb5-b8c0-b86874b49c9e" providerId="ADAL" clId="{6DFB168C-F306-4983-8B29-C485C3A7FFE0}"/>
    <pc:docChg chg="custSel modSld">
      <pc:chgData name="Ed Moss" userId="37722af9-4b31-4bb5-b8c0-b86874b49c9e" providerId="ADAL" clId="{6DFB168C-F306-4983-8B29-C485C3A7FFE0}" dt="2020-01-15T17:14:21.365" v="162" actId="13926"/>
      <pc:docMkLst>
        <pc:docMk/>
      </pc:docMkLst>
      <pc:sldChg chg="addSp modSp">
        <pc:chgData name="Ed Moss" userId="37722af9-4b31-4bb5-b8c0-b86874b49c9e" providerId="ADAL" clId="{6DFB168C-F306-4983-8B29-C485C3A7FFE0}" dt="2020-01-15T17:14:21.365" v="162" actId="13926"/>
        <pc:sldMkLst>
          <pc:docMk/>
          <pc:sldMk cId="2637481266" sldId="256"/>
        </pc:sldMkLst>
        <pc:spChg chg="add mod">
          <ac:chgData name="Ed Moss" userId="37722af9-4b31-4bb5-b8c0-b86874b49c9e" providerId="ADAL" clId="{6DFB168C-F306-4983-8B29-C485C3A7FFE0}" dt="2020-01-15T17:14:21.365" v="162" actId="13926"/>
          <ac:spMkLst>
            <pc:docMk/>
            <pc:sldMk cId="2637481266" sldId="256"/>
            <ac:spMk id="2" creationId="{ED782513-4F99-486F-A133-881F7666FAE0}"/>
          </ac:spMkLst>
        </pc:spChg>
      </pc:sldChg>
    </pc:docChg>
  </pc:docChgLst>
  <pc:docChgLst>
    <pc:chgData name="Kyle Tidswell-Brown" userId="3518c4a0-5c99-4880-b127-cb60ccf11a39" providerId="ADAL" clId="{51FB1994-9D06-43B4-843D-EEAFAB796C88}"/>
    <pc:docChg chg="undo custSel addSld delSld modSld">
      <pc:chgData name="Kyle Tidswell-Brown" userId="3518c4a0-5c99-4880-b127-cb60ccf11a39" providerId="ADAL" clId="{51FB1994-9D06-43B4-843D-EEAFAB796C88}" dt="2019-01-02T10:34:20.920" v="291" actId="20577"/>
      <pc:docMkLst>
        <pc:docMk/>
      </pc:docMkLst>
      <pc:sldChg chg="modSp">
        <pc:chgData name="Kyle Tidswell-Brown" userId="3518c4a0-5c99-4880-b127-cb60ccf11a39" providerId="ADAL" clId="{51FB1994-9D06-43B4-843D-EEAFAB796C88}" dt="2019-01-02T10:24:52.874" v="67"/>
        <pc:sldMkLst>
          <pc:docMk/>
          <pc:sldMk cId="2637481266" sldId="256"/>
        </pc:sldMkLst>
        <pc:spChg chg="mod">
          <ac:chgData name="Kyle Tidswell-Brown" userId="3518c4a0-5c99-4880-b127-cb60ccf11a39" providerId="ADAL" clId="{51FB1994-9D06-43B4-843D-EEAFAB796C88}" dt="2019-01-02T10:24:52.874" v="67"/>
          <ac:spMkLst>
            <pc:docMk/>
            <pc:sldMk cId="2637481266" sldId="256"/>
            <ac:spMk id="19" creationId="{5252A847-DE45-4FA3-A1F8-EEBEB845FF8E}"/>
          </ac:spMkLst>
        </pc:spChg>
      </pc:sldChg>
      <pc:sldChg chg="addSp modSp del">
        <pc:chgData name="Kyle Tidswell-Brown" userId="3518c4a0-5c99-4880-b127-cb60ccf11a39" providerId="ADAL" clId="{51FB1994-9D06-43B4-843D-EEAFAB796C88}" dt="2019-01-02T10:32:58.401" v="265" actId="2696"/>
        <pc:sldMkLst>
          <pc:docMk/>
          <pc:sldMk cId="636014570" sldId="314"/>
        </pc:sldMkLst>
        <pc:spChg chg="mod">
          <ac:chgData name="Kyle Tidswell-Brown" userId="3518c4a0-5c99-4880-b127-cb60ccf11a39" providerId="ADAL" clId="{51FB1994-9D06-43B4-843D-EEAFAB796C88}" dt="2019-01-02T10:32:39.664" v="251" actId="164"/>
          <ac:spMkLst>
            <pc:docMk/>
            <pc:sldMk cId="636014570" sldId="314"/>
            <ac:spMk id="9" creationId="{B781CD48-0DC3-4A06-9D25-E3F557B6AC0F}"/>
          </ac:spMkLst>
        </pc:spChg>
        <pc:spChg chg="mod">
          <ac:chgData name="Kyle Tidswell-Brown" userId="3518c4a0-5c99-4880-b127-cb60ccf11a39" providerId="ADAL" clId="{51FB1994-9D06-43B4-843D-EEAFAB796C88}" dt="2019-01-02T10:32:39.664" v="251" actId="164"/>
          <ac:spMkLst>
            <pc:docMk/>
            <pc:sldMk cId="636014570" sldId="314"/>
            <ac:spMk id="10" creationId="{4F62F579-0AC3-4175-BC62-305B47C8CBAD}"/>
          </ac:spMkLst>
        </pc:spChg>
        <pc:spChg chg="add mod">
          <ac:chgData name="Kyle Tidswell-Brown" userId="3518c4a0-5c99-4880-b127-cb60ccf11a39" providerId="ADAL" clId="{51FB1994-9D06-43B4-843D-EEAFAB796C88}" dt="2019-01-02T10:32:39.664" v="251" actId="164"/>
          <ac:spMkLst>
            <pc:docMk/>
            <pc:sldMk cId="636014570" sldId="314"/>
            <ac:spMk id="13" creationId="{6FA6A62E-69FD-4333-8AB4-E902B176BFDE}"/>
          </ac:spMkLst>
        </pc:spChg>
        <pc:spChg chg="add mod">
          <ac:chgData name="Kyle Tidswell-Brown" userId="3518c4a0-5c99-4880-b127-cb60ccf11a39" providerId="ADAL" clId="{51FB1994-9D06-43B4-843D-EEAFAB796C88}" dt="2019-01-02T10:32:39.664" v="251" actId="164"/>
          <ac:spMkLst>
            <pc:docMk/>
            <pc:sldMk cId="636014570" sldId="314"/>
            <ac:spMk id="15" creationId="{4986237C-2657-4B48-8707-396CD5D8A2EF}"/>
          </ac:spMkLst>
        </pc:spChg>
        <pc:spChg chg="mod">
          <ac:chgData name="Kyle Tidswell-Brown" userId="3518c4a0-5c99-4880-b127-cb60ccf11a39" providerId="ADAL" clId="{51FB1994-9D06-43B4-843D-EEAFAB796C88}" dt="2019-01-02T10:30:01.203" v="200" actId="122"/>
          <ac:spMkLst>
            <pc:docMk/>
            <pc:sldMk cId="636014570" sldId="314"/>
            <ac:spMk id="19" creationId="{5252A847-DE45-4FA3-A1F8-EEBEB845FF8E}"/>
          </ac:spMkLst>
        </pc:spChg>
        <pc:grpChg chg="add mod">
          <ac:chgData name="Kyle Tidswell-Brown" userId="3518c4a0-5c99-4880-b127-cb60ccf11a39" providerId="ADAL" clId="{51FB1994-9D06-43B4-843D-EEAFAB796C88}" dt="2019-01-02T10:32:40.652" v="252" actId="12788"/>
          <ac:grpSpMkLst>
            <pc:docMk/>
            <pc:sldMk cId="636014570" sldId="314"/>
            <ac:grpSpMk id="2" creationId="{4EE840F1-8131-490B-9C82-7C8CA5A9F7C3}"/>
          </ac:grpSpMkLst>
        </pc:grpChg>
        <pc:graphicFrameChg chg="mod">
          <ac:chgData name="Kyle Tidswell-Brown" userId="3518c4a0-5c99-4880-b127-cb60ccf11a39" providerId="ADAL" clId="{51FB1994-9D06-43B4-843D-EEAFAB796C88}" dt="2019-01-02T10:31:45.913" v="239" actId="12788"/>
          <ac:graphicFrameMkLst>
            <pc:docMk/>
            <pc:sldMk cId="636014570" sldId="314"/>
            <ac:graphicFrameMk id="6" creationId="{F52F6D8E-BC07-4BE3-A4F1-D624EF484362}"/>
          </ac:graphicFrameMkLst>
        </pc:graphicFrameChg>
        <pc:picChg chg="mod">
          <ac:chgData name="Kyle Tidswell-Brown" userId="3518c4a0-5c99-4880-b127-cb60ccf11a39" providerId="ADAL" clId="{51FB1994-9D06-43B4-843D-EEAFAB796C88}" dt="2019-01-02T10:32:39.664" v="251" actId="164"/>
          <ac:picMkLst>
            <pc:docMk/>
            <pc:sldMk cId="636014570" sldId="314"/>
            <ac:picMk id="11" creationId="{1CB0AFCF-D049-4CD5-B3C2-C28CBB2BBBA8}"/>
          </ac:picMkLst>
        </pc:picChg>
        <pc:picChg chg="mod">
          <ac:chgData name="Kyle Tidswell-Brown" userId="3518c4a0-5c99-4880-b127-cb60ccf11a39" providerId="ADAL" clId="{51FB1994-9D06-43B4-843D-EEAFAB796C88}" dt="2019-01-02T10:32:39.664" v="251" actId="164"/>
          <ac:picMkLst>
            <pc:docMk/>
            <pc:sldMk cId="636014570" sldId="314"/>
            <ac:picMk id="12" creationId="{20D4AB6C-AE75-4C37-95AE-BAABB93E9233}"/>
          </ac:picMkLst>
        </pc:picChg>
      </pc:sldChg>
      <pc:sldChg chg="addSp delSp modSp">
        <pc:chgData name="Kyle Tidswell-Brown" userId="3518c4a0-5c99-4880-b127-cb60ccf11a39" providerId="ADAL" clId="{51FB1994-9D06-43B4-843D-EEAFAB796C88}" dt="2019-01-02T10:29:26.485" v="196"/>
        <pc:sldMkLst>
          <pc:docMk/>
          <pc:sldMk cId="1071900124" sldId="355"/>
        </pc:sldMkLst>
        <pc:spChg chg="mod">
          <ac:chgData name="Kyle Tidswell-Brown" userId="3518c4a0-5c99-4880-b127-cb60ccf11a39" providerId="ADAL" clId="{51FB1994-9D06-43B4-843D-EEAFAB796C88}" dt="2019-01-02T10:26:23.180" v="81" actId="20577"/>
          <ac:spMkLst>
            <pc:docMk/>
            <pc:sldMk cId="1071900124" sldId="355"/>
            <ac:spMk id="9" creationId="{9693F6AE-11EE-44A2-825C-6E370D9781C0}"/>
          </ac:spMkLst>
        </pc:spChg>
        <pc:spChg chg="mod">
          <ac:chgData name="Kyle Tidswell-Brown" userId="3518c4a0-5c99-4880-b127-cb60ccf11a39" providerId="ADAL" clId="{51FB1994-9D06-43B4-843D-EEAFAB796C88}" dt="2019-01-02T10:25:56.271" v="68" actId="122"/>
          <ac:spMkLst>
            <pc:docMk/>
            <pc:sldMk cId="1071900124" sldId="355"/>
            <ac:spMk id="19" creationId="{5252A847-DE45-4FA3-A1F8-EEBEB845FF8E}"/>
          </ac:spMkLst>
        </pc:spChg>
        <pc:grpChg chg="del">
          <ac:chgData name="Kyle Tidswell-Brown" userId="3518c4a0-5c99-4880-b127-cb60ccf11a39" providerId="ADAL" clId="{51FB1994-9D06-43B4-843D-EEAFAB796C88}" dt="2019-01-02T10:29:26.098" v="195" actId="478"/>
          <ac:grpSpMkLst>
            <pc:docMk/>
            <pc:sldMk cId="1071900124" sldId="355"/>
            <ac:grpSpMk id="2" creationId="{46E5660B-4772-4FEC-8E04-AF3A0D87025F}"/>
          </ac:grpSpMkLst>
        </pc:grpChg>
        <pc:grpChg chg="add">
          <ac:chgData name="Kyle Tidswell-Brown" userId="3518c4a0-5c99-4880-b127-cb60ccf11a39" providerId="ADAL" clId="{51FB1994-9D06-43B4-843D-EEAFAB796C88}" dt="2019-01-02T10:29:26.485" v="196"/>
          <ac:grpSpMkLst>
            <pc:docMk/>
            <pc:sldMk cId="1071900124" sldId="355"/>
            <ac:grpSpMk id="12" creationId="{2C002CCB-B40D-40BC-969B-309B6CF12055}"/>
          </ac:grpSpMkLst>
        </pc:grpChg>
      </pc:sldChg>
      <pc:sldChg chg="modSp">
        <pc:chgData name="Kyle Tidswell-Brown" userId="3518c4a0-5c99-4880-b127-cb60ccf11a39" providerId="ADAL" clId="{51FB1994-9D06-43B4-843D-EEAFAB796C88}" dt="2019-01-02T09:08:50.529" v="39" actId="12788"/>
        <pc:sldMkLst>
          <pc:docMk/>
          <pc:sldMk cId="36917022" sldId="360"/>
        </pc:sldMkLst>
        <pc:spChg chg="mod">
          <ac:chgData name="Kyle Tidswell-Brown" userId="3518c4a0-5c99-4880-b127-cb60ccf11a39" providerId="ADAL" clId="{51FB1994-9D06-43B4-843D-EEAFAB796C88}" dt="2019-01-02T09:06:44.205" v="17" actId="20577"/>
          <ac:spMkLst>
            <pc:docMk/>
            <pc:sldMk cId="36917022" sldId="360"/>
            <ac:spMk id="19" creationId="{5252A847-DE45-4FA3-A1F8-EEBEB845FF8E}"/>
          </ac:spMkLst>
        </pc:spChg>
        <pc:graphicFrameChg chg="mod">
          <ac:chgData name="Kyle Tidswell-Brown" userId="3518c4a0-5c99-4880-b127-cb60ccf11a39" providerId="ADAL" clId="{51FB1994-9D06-43B4-843D-EEAFAB796C88}" dt="2019-01-02T09:08:50.529" v="39" actId="12788"/>
          <ac:graphicFrameMkLst>
            <pc:docMk/>
            <pc:sldMk cId="36917022" sldId="360"/>
            <ac:graphicFrameMk id="10" creationId="{F81805B0-8ABD-45DC-881D-C551C62FED24}"/>
          </ac:graphicFrameMkLst>
        </pc:graphicFrameChg>
      </pc:sldChg>
      <pc:sldChg chg="modSp">
        <pc:chgData name="Kyle Tidswell-Brown" userId="3518c4a0-5c99-4880-b127-cb60ccf11a39" providerId="ADAL" clId="{51FB1994-9D06-43B4-843D-EEAFAB796C88}" dt="2019-01-02T09:06:06.099" v="0" actId="122"/>
        <pc:sldMkLst>
          <pc:docMk/>
          <pc:sldMk cId="1669721746" sldId="365"/>
        </pc:sldMkLst>
        <pc:spChg chg="mod">
          <ac:chgData name="Kyle Tidswell-Brown" userId="3518c4a0-5c99-4880-b127-cb60ccf11a39" providerId="ADAL" clId="{51FB1994-9D06-43B4-843D-EEAFAB796C88}" dt="2019-01-02T09:06:06.099" v="0" actId="122"/>
          <ac:spMkLst>
            <pc:docMk/>
            <pc:sldMk cId="1669721746" sldId="365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51FB1994-9D06-43B4-843D-EEAFAB796C88}" dt="2019-01-02T09:06:09.753" v="1" actId="122"/>
        <pc:sldMkLst>
          <pc:docMk/>
          <pc:sldMk cId="967961831" sldId="367"/>
        </pc:sldMkLst>
        <pc:spChg chg="mod">
          <ac:chgData name="Kyle Tidswell-Brown" userId="3518c4a0-5c99-4880-b127-cb60ccf11a39" providerId="ADAL" clId="{51FB1994-9D06-43B4-843D-EEAFAB796C88}" dt="2019-01-02T09:06:09.753" v="1" actId="122"/>
          <ac:spMkLst>
            <pc:docMk/>
            <pc:sldMk cId="967961831" sldId="367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51FB1994-9D06-43B4-843D-EEAFAB796C88}" dt="2019-01-02T09:08:59.073" v="41" actId="404"/>
        <pc:sldMkLst>
          <pc:docMk/>
          <pc:sldMk cId="425174299" sldId="368"/>
        </pc:sldMkLst>
        <pc:spChg chg="mod">
          <ac:chgData name="Kyle Tidswell-Brown" userId="3518c4a0-5c99-4880-b127-cb60ccf11a39" providerId="ADAL" clId="{51FB1994-9D06-43B4-843D-EEAFAB796C88}" dt="2019-01-02T09:08:59.073" v="41" actId="404"/>
          <ac:spMkLst>
            <pc:docMk/>
            <pc:sldMk cId="425174299" sldId="368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51FB1994-9D06-43B4-843D-EEAFAB796C88}" dt="2019-01-02T09:10:30.337" v="66" actId="20577"/>
        <pc:sldMkLst>
          <pc:docMk/>
          <pc:sldMk cId="1080506640" sldId="369"/>
        </pc:sldMkLst>
        <pc:spChg chg="mod">
          <ac:chgData name="Kyle Tidswell-Brown" userId="3518c4a0-5c99-4880-b127-cb60ccf11a39" providerId="ADAL" clId="{51FB1994-9D06-43B4-843D-EEAFAB796C88}" dt="2019-01-02T09:10:30.337" v="66" actId="20577"/>
          <ac:spMkLst>
            <pc:docMk/>
            <pc:sldMk cId="1080506640" sldId="369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51FB1994-9D06-43B4-843D-EEAFAB796C88}" dt="2019-01-02T09:08:38.750" v="38"/>
        <pc:sldMkLst>
          <pc:docMk/>
          <pc:sldMk cId="1284459621" sldId="370"/>
        </pc:sldMkLst>
        <pc:spChg chg="mod">
          <ac:chgData name="Kyle Tidswell-Brown" userId="3518c4a0-5c99-4880-b127-cb60ccf11a39" providerId="ADAL" clId="{51FB1994-9D06-43B4-843D-EEAFAB796C88}" dt="2019-01-02T09:06:40.128" v="10" actId="20577"/>
          <ac:spMkLst>
            <pc:docMk/>
            <pc:sldMk cId="1284459621" sldId="370"/>
            <ac:spMk id="19" creationId="{5252A847-DE45-4FA3-A1F8-EEBEB845FF8E}"/>
          </ac:spMkLst>
        </pc:spChg>
        <pc:graphicFrameChg chg="mod">
          <ac:chgData name="Kyle Tidswell-Brown" userId="3518c4a0-5c99-4880-b127-cb60ccf11a39" providerId="ADAL" clId="{51FB1994-9D06-43B4-843D-EEAFAB796C88}" dt="2019-01-02T09:08:38.750" v="38"/>
          <ac:graphicFrameMkLst>
            <pc:docMk/>
            <pc:sldMk cId="1284459621" sldId="370"/>
            <ac:graphicFrameMk id="6" creationId="{5BB29568-55C2-4DE8-899C-2C4A9F28CE26}"/>
          </ac:graphicFrameMkLst>
        </pc:graphicFrameChg>
      </pc:sldChg>
      <pc:sldChg chg="modSp">
        <pc:chgData name="Kyle Tidswell-Brown" userId="3518c4a0-5c99-4880-b127-cb60ccf11a39" providerId="ADAL" clId="{51FB1994-9D06-43B4-843D-EEAFAB796C88}" dt="2019-01-02T09:09:55.066" v="50"/>
        <pc:sldMkLst>
          <pc:docMk/>
          <pc:sldMk cId="669935667" sldId="371"/>
        </pc:sldMkLst>
        <pc:spChg chg="mod">
          <ac:chgData name="Kyle Tidswell-Brown" userId="3518c4a0-5c99-4880-b127-cb60ccf11a39" providerId="ADAL" clId="{51FB1994-9D06-43B4-843D-EEAFAB796C88}" dt="2019-01-02T09:09:31.497" v="49" actId="2710"/>
          <ac:spMkLst>
            <pc:docMk/>
            <pc:sldMk cId="669935667" sldId="371"/>
            <ac:spMk id="19" creationId="{5252A847-DE45-4FA3-A1F8-EEBEB845FF8E}"/>
          </ac:spMkLst>
        </pc:spChg>
        <pc:graphicFrameChg chg="mod">
          <ac:chgData name="Kyle Tidswell-Brown" userId="3518c4a0-5c99-4880-b127-cb60ccf11a39" providerId="ADAL" clId="{51FB1994-9D06-43B4-843D-EEAFAB796C88}" dt="2019-01-02T09:09:55.066" v="50"/>
          <ac:graphicFrameMkLst>
            <pc:docMk/>
            <pc:sldMk cId="669935667" sldId="371"/>
            <ac:graphicFrameMk id="6" creationId="{926C540D-63F7-487B-AB06-6064A0A71048}"/>
          </ac:graphicFrameMkLst>
        </pc:graphicFrameChg>
      </pc:sldChg>
      <pc:sldChg chg="modSp">
        <pc:chgData name="Kyle Tidswell-Brown" userId="3518c4a0-5c99-4880-b127-cb60ccf11a39" providerId="ADAL" clId="{51FB1994-9D06-43B4-843D-EEAFAB796C88}" dt="2019-01-02T09:10:25.445" v="59" actId="20577"/>
        <pc:sldMkLst>
          <pc:docMk/>
          <pc:sldMk cId="823277891" sldId="372"/>
        </pc:sldMkLst>
        <pc:spChg chg="mod">
          <ac:chgData name="Kyle Tidswell-Brown" userId="3518c4a0-5c99-4880-b127-cb60ccf11a39" providerId="ADAL" clId="{51FB1994-9D06-43B4-843D-EEAFAB796C88}" dt="2019-01-02T09:10:25.445" v="59" actId="20577"/>
          <ac:spMkLst>
            <pc:docMk/>
            <pc:sldMk cId="823277891" sldId="372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51FB1994-9D06-43B4-843D-EEAFAB796C88}" dt="2019-01-02T10:29:40.094" v="197" actId="122"/>
        <pc:sldMkLst>
          <pc:docMk/>
          <pc:sldMk cId="3889612062" sldId="373"/>
        </pc:sldMkLst>
        <pc:spChg chg="mod">
          <ac:chgData name="Kyle Tidswell-Brown" userId="3518c4a0-5c99-4880-b127-cb60ccf11a39" providerId="ADAL" clId="{51FB1994-9D06-43B4-843D-EEAFAB796C88}" dt="2019-01-02T10:29:40.094" v="197" actId="122"/>
          <ac:spMkLst>
            <pc:docMk/>
            <pc:sldMk cId="3889612062" sldId="373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51FB1994-9D06-43B4-843D-EEAFAB796C88}" dt="2019-01-02T10:29:18.685" v="194" actId="20577"/>
        <pc:sldMkLst>
          <pc:docMk/>
          <pc:sldMk cId="1055480076" sldId="374"/>
        </pc:sldMkLst>
        <pc:spChg chg="mod">
          <ac:chgData name="Kyle Tidswell-Brown" userId="3518c4a0-5c99-4880-b127-cb60ccf11a39" providerId="ADAL" clId="{51FB1994-9D06-43B4-843D-EEAFAB796C88}" dt="2019-01-02T10:26:19.560" v="75" actId="20577"/>
          <ac:spMkLst>
            <pc:docMk/>
            <pc:sldMk cId="1055480076" sldId="374"/>
            <ac:spMk id="9" creationId="{9693F6AE-11EE-44A2-825C-6E370D9781C0}"/>
          </ac:spMkLst>
        </pc:spChg>
        <pc:spChg chg="mod">
          <ac:chgData name="Kyle Tidswell-Brown" userId="3518c4a0-5c99-4880-b127-cb60ccf11a39" providerId="ADAL" clId="{51FB1994-9D06-43B4-843D-EEAFAB796C88}" dt="2019-01-02T10:29:18.685" v="194" actId="20577"/>
          <ac:spMkLst>
            <pc:docMk/>
            <pc:sldMk cId="1055480076" sldId="374"/>
            <ac:spMk id="19" creationId="{5252A847-DE45-4FA3-A1F8-EEBEB845FF8E}"/>
          </ac:spMkLst>
        </pc:spChg>
        <pc:grpChg chg="mod">
          <ac:chgData name="Kyle Tidswell-Brown" userId="3518c4a0-5c99-4880-b127-cb60ccf11a39" providerId="ADAL" clId="{51FB1994-9D06-43B4-843D-EEAFAB796C88}" dt="2019-01-02T10:29:12.323" v="192" actId="1076"/>
          <ac:grpSpMkLst>
            <pc:docMk/>
            <pc:sldMk cId="1055480076" sldId="374"/>
            <ac:grpSpMk id="2" creationId="{46E5660B-4772-4FEC-8E04-AF3A0D87025F}"/>
          </ac:grpSpMkLst>
        </pc:grpChg>
      </pc:sldChg>
      <pc:sldChg chg="modSp">
        <pc:chgData name="Kyle Tidswell-Brown" userId="3518c4a0-5c99-4880-b127-cb60ccf11a39" providerId="ADAL" clId="{51FB1994-9D06-43B4-843D-EEAFAB796C88}" dt="2019-01-02T10:29:46.152" v="199" actId="122"/>
        <pc:sldMkLst>
          <pc:docMk/>
          <pc:sldMk cId="3793845436" sldId="375"/>
        </pc:sldMkLst>
        <pc:spChg chg="mod">
          <ac:chgData name="Kyle Tidswell-Brown" userId="3518c4a0-5c99-4880-b127-cb60ccf11a39" providerId="ADAL" clId="{51FB1994-9D06-43B4-843D-EEAFAB796C88}" dt="2019-01-02T10:29:46.152" v="199" actId="122"/>
          <ac:spMkLst>
            <pc:docMk/>
            <pc:sldMk cId="3793845436" sldId="375"/>
            <ac:spMk id="19" creationId="{5252A847-DE45-4FA3-A1F8-EEBEB845FF8E}"/>
          </ac:spMkLst>
        </pc:spChg>
      </pc:sldChg>
      <pc:sldChg chg="addSp delSp modSp del">
        <pc:chgData name="Kyle Tidswell-Brown" userId="3518c4a0-5c99-4880-b127-cb60ccf11a39" providerId="ADAL" clId="{51FB1994-9D06-43B4-843D-EEAFAB796C88}" dt="2019-01-02T10:32:58.390" v="264" actId="2696"/>
        <pc:sldMkLst>
          <pc:docMk/>
          <pc:sldMk cId="22421080" sldId="376"/>
        </pc:sldMkLst>
        <pc:spChg chg="del">
          <ac:chgData name="Kyle Tidswell-Brown" userId="3518c4a0-5c99-4880-b127-cb60ccf11a39" providerId="ADAL" clId="{51FB1994-9D06-43B4-843D-EEAFAB796C88}" dt="2019-01-02T10:31:26.604" v="235" actId="478"/>
          <ac:spMkLst>
            <pc:docMk/>
            <pc:sldMk cId="22421080" sldId="376"/>
            <ac:spMk id="9" creationId="{B781CD48-0DC3-4A06-9D25-E3F557B6AC0F}"/>
          </ac:spMkLst>
        </pc:spChg>
        <pc:spChg chg="del">
          <ac:chgData name="Kyle Tidswell-Brown" userId="3518c4a0-5c99-4880-b127-cb60ccf11a39" providerId="ADAL" clId="{51FB1994-9D06-43B4-843D-EEAFAB796C88}" dt="2019-01-02T10:31:26.604" v="235" actId="478"/>
          <ac:spMkLst>
            <pc:docMk/>
            <pc:sldMk cId="22421080" sldId="376"/>
            <ac:spMk id="10" creationId="{4F62F579-0AC3-4175-BC62-305B47C8CBAD}"/>
          </ac:spMkLst>
        </pc:spChg>
        <pc:spChg chg="add del">
          <ac:chgData name="Kyle Tidswell-Brown" userId="3518c4a0-5c99-4880-b127-cb60ccf11a39" providerId="ADAL" clId="{51FB1994-9D06-43B4-843D-EEAFAB796C88}" dt="2019-01-02T10:31:52.259" v="240" actId="478"/>
          <ac:spMkLst>
            <pc:docMk/>
            <pc:sldMk cId="22421080" sldId="376"/>
            <ac:spMk id="13" creationId="{ECCC2E33-BC61-46E2-9EDA-4D715839C163}"/>
          </ac:spMkLst>
        </pc:spChg>
        <pc:spChg chg="add del">
          <ac:chgData name="Kyle Tidswell-Brown" userId="3518c4a0-5c99-4880-b127-cb60ccf11a39" providerId="ADAL" clId="{51FB1994-9D06-43B4-843D-EEAFAB796C88}" dt="2019-01-02T10:31:52.259" v="240" actId="478"/>
          <ac:spMkLst>
            <pc:docMk/>
            <pc:sldMk cId="22421080" sldId="376"/>
            <ac:spMk id="15" creationId="{B5CB516A-06A3-40FE-B9AC-F97EE2BC9456}"/>
          </ac:spMkLst>
        </pc:spChg>
        <pc:spChg chg="add del">
          <ac:chgData name="Kyle Tidswell-Brown" userId="3518c4a0-5c99-4880-b127-cb60ccf11a39" providerId="ADAL" clId="{51FB1994-9D06-43B4-843D-EEAFAB796C88}" dt="2019-01-02T10:31:52.259" v="240" actId="478"/>
          <ac:spMkLst>
            <pc:docMk/>
            <pc:sldMk cId="22421080" sldId="376"/>
            <ac:spMk id="20" creationId="{3E4108DF-E2E3-4921-B423-1F0D05C6626B}"/>
          </ac:spMkLst>
        </pc:spChg>
        <pc:spChg chg="add del">
          <ac:chgData name="Kyle Tidswell-Brown" userId="3518c4a0-5c99-4880-b127-cb60ccf11a39" providerId="ADAL" clId="{51FB1994-9D06-43B4-843D-EEAFAB796C88}" dt="2019-01-02T10:31:52.259" v="240" actId="478"/>
          <ac:spMkLst>
            <pc:docMk/>
            <pc:sldMk cId="22421080" sldId="376"/>
            <ac:spMk id="21" creationId="{0A1BDA11-D771-4670-8032-60BC47CD00CF}"/>
          </ac:spMkLst>
        </pc:spChg>
        <pc:graphicFrameChg chg="mod">
          <ac:chgData name="Kyle Tidswell-Brown" userId="3518c4a0-5c99-4880-b127-cb60ccf11a39" providerId="ADAL" clId="{51FB1994-9D06-43B4-843D-EEAFAB796C88}" dt="2019-01-02T10:31:42.147" v="238" actId="12788"/>
          <ac:graphicFrameMkLst>
            <pc:docMk/>
            <pc:sldMk cId="22421080" sldId="376"/>
            <ac:graphicFrameMk id="6" creationId="{F52F6D8E-BC07-4BE3-A4F1-D624EF484362}"/>
          </ac:graphicFrameMkLst>
        </pc:graphicFrameChg>
        <pc:picChg chg="del">
          <ac:chgData name="Kyle Tidswell-Brown" userId="3518c4a0-5c99-4880-b127-cb60ccf11a39" providerId="ADAL" clId="{51FB1994-9D06-43B4-843D-EEAFAB796C88}" dt="2019-01-02T10:31:26.604" v="235" actId="478"/>
          <ac:picMkLst>
            <pc:docMk/>
            <pc:sldMk cId="22421080" sldId="376"/>
            <ac:picMk id="11" creationId="{1CB0AFCF-D049-4CD5-B3C2-C28CBB2BBBA8}"/>
          </ac:picMkLst>
        </pc:picChg>
        <pc:picChg chg="del">
          <ac:chgData name="Kyle Tidswell-Brown" userId="3518c4a0-5c99-4880-b127-cb60ccf11a39" providerId="ADAL" clId="{51FB1994-9D06-43B4-843D-EEAFAB796C88}" dt="2019-01-02T10:31:26.604" v="235" actId="478"/>
          <ac:picMkLst>
            <pc:docMk/>
            <pc:sldMk cId="22421080" sldId="376"/>
            <ac:picMk id="12" creationId="{20D4AB6C-AE75-4C37-95AE-BAABB93E9233}"/>
          </ac:picMkLst>
        </pc:picChg>
        <pc:picChg chg="add del">
          <ac:chgData name="Kyle Tidswell-Brown" userId="3518c4a0-5c99-4880-b127-cb60ccf11a39" providerId="ADAL" clId="{51FB1994-9D06-43B4-843D-EEAFAB796C88}" dt="2019-01-02T10:31:52.259" v="240" actId="478"/>
          <ac:picMkLst>
            <pc:docMk/>
            <pc:sldMk cId="22421080" sldId="376"/>
            <ac:picMk id="16" creationId="{B3528633-F0A2-4820-B625-13C766E0963E}"/>
          </ac:picMkLst>
        </pc:picChg>
        <pc:picChg chg="add del">
          <ac:chgData name="Kyle Tidswell-Brown" userId="3518c4a0-5c99-4880-b127-cb60ccf11a39" providerId="ADAL" clId="{51FB1994-9D06-43B4-843D-EEAFAB796C88}" dt="2019-01-02T10:31:52.259" v="240" actId="478"/>
          <ac:picMkLst>
            <pc:docMk/>
            <pc:sldMk cId="22421080" sldId="376"/>
            <ac:picMk id="17" creationId="{58A3B94C-6E01-482D-A5DC-A5AC7F25941F}"/>
          </ac:picMkLst>
        </pc:picChg>
      </pc:sldChg>
      <pc:sldChg chg="addSp delSp modSp">
        <pc:chgData name="Kyle Tidswell-Brown" userId="3518c4a0-5c99-4880-b127-cb60ccf11a39" providerId="ADAL" clId="{51FB1994-9D06-43B4-843D-EEAFAB796C88}" dt="2019-01-02T10:34:20.920" v="291" actId="20577"/>
        <pc:sldMkLst>
          <pc:docMk/>
          <pc:sldMk cId="1628309350" sldId="377"/>
        </pc:sldMkLst>
        <pc:spChg chg="del">
          <ac:chgData name="Kyle Tidswell-Brown" userId="3518c4a0-5c99-4880-b127-cb60ccf11a39" providerId="ADAL" clId="{51FB1994-9D06-43B4-843D-EEAFAB796C88}" dt="2019-01-02T10:32:47.024" v="253" actId="478"/>
          <ac:spMkLst>
            <pc:docMk/>
            <pc:sldMk cId="1628309350" sldId="377"/>
            <ac:spMk id="9" creationId="{B781CD48-0DC3-4A06-9D25-E3F557B6AC0F}"/>
          </ac:spMkLst>
        </pc:spChg>
        <pc:spChg chg="del">
          <ac:chgData name="Kyle Tidswell-Brown" userId="3518c4a0-5c99-4880-b127-cb60ccf11a39" providerId="ADAL" clId="{51FB1994-9D06-43B4-843D-EEAFAB796C88}" dt="2019-01-02T10:32:47.024" v="253" actId="478"/>
          <ac:spMkLst>
            <pc:docMk/>
            <pc:sldMk cId="1628309350" sldId="377"/>
            <ac:spMk id="10" creationId="{4F62F579-0AC3-4175-BC62-305B47C8CBAD}"/>
          </ac:spMkLst>
        </pc:spChg>
        <pc:spChg chg="mod">
          <ac:chgData name="Kyle Tidswell-Brown" userId="3518c4a0-5c99-4880-b127-cb60ccf11a39" providerId="ADAL" clId="{51FB1994-9D06-43B4-843D-EEAFAB796C88}" dt="2019-01-02T10:32:17.695" v="245" actId="1076"/>
          <ac:spMkLst>
            <pc:docMk/>
            <pc:sldMk cId="1628309350" sldId="377"/>
            <ac:spMk id="13" creationId="{237B1305-408F-413B-A1D0-CAA2BCA2CB50}"/>
          </ac:spMkLst>
        </pc:spChg>
        <pc:spChg chg="mod">
          <ac:chgData name="Kyle Tidswell-Brown" userId="3518c4a0-5c99-4880-b127-cb60ccf11a39" providerId="ADAL" clId="{51FB1994-9D06-43B4-843D-EEAFAB796C88}" dt="2019-01-02T10:34:20.920" v="291" actId="20577"/>
          <ac:spMkLst>
            <pc:docMk/>
            <pc:sldMk cId="1628309350" sldId="377"/>
            <ac:spMk id="15" creationId="{167F3628-DF72-4A1F-84E1-CF553E4833B7}"/>
          </ac:spMkLst>
        </pc:spChg>
        <pc:spChg chg="mod">
          <ac:chgData name="Kyle Tidswell-Brown" userId="3518c4a0-5c99-4880-b127-cb60ccf11a39" providerId="ADAL" clId="{51FB1994-9D06-43B4-843D-EEAFAB796C88}" dt="2019-01-02T10:33:04.359" v="268" actId="20577"/>
          <ac:spMkLst>
            <pc:docMk/>
            <pc:sldMk cId="1628309350" sldId="377"/>
            <ac:spMk id="19" creationId="{5252A847-DE45-4FA3-A1F8-EEBEB845FF8E}"/>
          </ac:spMkLst>
        </pc:spChg>
        <pc:grpChg chg="add mod">
          <ac:chgData name="Kyle Tidswell-Brown" userId="3518c4a0-5c99-4880-b127-cb60ccf11a39" providerId="ADAL" clId="{51FB1994-9D06-43B4-843D-EEAFAB796C88}" dt="2019-01-02T10:32:52.775" v="263" actId="1036"/>
          <ac:grpSpMkLst>
            <pc:docMk/>
            <pc:sldMk cId="1628309350" sldId="377"/>
            <ac:grpSpMk id="14" creationId="{A1FC7AB7-D3EB-4F0D-B4AC-44C0A5BAACF5}"/>
          </ac:grpSpMkLst>
        </pc:grpChg>
        <pc:graphicFrameChg chg="mod">
          <ac:chgData name="Kyle Tidswell-Brown" userId="3518c4a0-5c99-4880-b127-cb60ccf11a39" providerId="ADAL" clId="{51FB1994-9D06-43B4-843D-EEAFAB796C88}" dt="2019-01-02T10:31:37.646" v="237" actId="12788"/>
          <ac:graphicFrameMkLst>
            <pc:docMk/>
            <pc:sldMk cId="1628309350" sldId="377"/>
            <ac:graphicFrameMk id="6" creationId="{F52F6D8E-BC07-4BE3-A4F1-D624EF484362}"/>
          </ac:graphicFrameMkLst>
        </pc:graphicFrameChg>
        <pc:picChg chg="del">
          <ac:chgData name="Kyle Tidswell-Brown" userId="3518c4a0-5c99-4880-b127-cb60ccf11a39" providerId="ADAL" clId="{51FB1994-9D06-43B4-843D-EEAFAB796C88}" dt="2019-01-02T10:32:47.024" v="253" actId="478"/>
          <ac:picMkLst>
            <pc:docMk/>
            <pc:sldMk cId="1628309350" sldId="377"/>
            <ac:picMk id="11" creationId="{1CB0AFCF-D049-4CD5-B3C2-C28CBB2BBBA8}"/>
          </ac:picMkLst>
        </pc:picChg>
        <pc:picChg chg="del">
          <ac:chgData name="Kyle Tidswell-Brown" userId="3518c4a0-5c99-4880-b127-cb60ccf11a39" providerId="ADAL" clId="{51FB1994-9D06-43B4-843D-EEAFAB796C88}" dt="2019-01-02T10:32:47.024" v="253" actId="478"/>
          <ac:picMkLst>
            <pc:docMk/>
            <pc:sldMk cId="1628309350" sldId="377"/>
            <ac:picMk id="12" creationId="{20D4AB6C-AE75-4C37-95AE-BAABB93E9233}"/>
          </ac:picMkLst>
        </pc:picChg>
      </pc:sldChg>
      <pc:sldChg chg="modSp add">
        <pc:chgData name="Kyle Tidswell-Brown" userId="3518c4a0-5c99-4880-b127-cb60ccf11a39" providerId="ADAL" clId="{51FB1994-9D06-43B4-843D-EEAFAB796C88}" dt="2019-01-02T10:34:17.507" v="285" actId="20577"/>
        <pc:sldMkLst>
          <pc:docMk/>
          <pc:sldMk cId="1388970822" sldId="378"/>
        </pc:sldMkLst>
        <pc:spChg chg="mod">
          <ac:chgData name="Kyle Tidswell-Brown" userId="3518c4a0-5c99-4880-b127-cb60ccf11a39" providerId="ADAL" clId="{51FB1994-9D06-43B4-843D-EEAFAB796C88}" dt="2019-01-02T10:34:17.507" v="285" actId="20577"/>
          <ac:spMkLst>
            <pc:docMk/>
            <pc:sldMk cId="1388970822" sldId="378"/>
            <ac:spMk id="15" creationId="{167F3628-DF72-4A1F-84E1-CF553E4833B7}"/>
          </ac:spMkLst>
        </pc:spChg>
        <pc:spChg chg="mod">
          <ac:chgData name="Kyle Tidswell-Brown" userId="3518c4a0-5c99-4880-b127-cb60ccf11a39" providerId="ADAL" clId="{51FB1994-9D06-43B4-843D-EEAFAB796C88}" dt="2019-01-02T10:33:12.972" v="273" actId="207"/>
          <ac:spMkLst>
            <pc:docMk/>
            <pc:sldMk cId="1388970822" sldId="378"/>
            <ac:spMk id="19" creationId="{5252A847-DE45-4FA3-A1F8-EEBEB845FF8E}"/>
          </ac:spMkLst>
        </pc:spChg>
      </pc:sldChg>
      <pc:sldChg chg="modSp add">
        <pc:chgData name="Kyle Tidswell-Brown" userId="3518c4a0-5c99-4880-b127-cb60ccf11a39" providerId="ADAL" clId="{51FB1994-9D06-43B4-843D-EEAFAB796C88}" dt="2019-01-02T10:34:14.017" v="279" actId="20577"/>
        <pc:sldMkLst>
          <pc:docMk/>
          <pc:sldMk cId="986278302" sldId="379"/>
        </pc:sldMkLst>
        <pc:spChg chg="mod">
          <ac:chgData name="Kyle Tidswell-Brown" userId="3518c4a0-5c99-4880-b127-cb60ccf11a39" providerId="ADAL" clId="{51FB1994-9D06-43B4-843D-EEAFAB796C88}" dt="2019-01-02T10:34:14.017" v="279" actId="20577"/>
          <ac:spMkLst>
            <pc:docMk/>
            <pc:sldMk cId="986278302" sldId="379"/>
            <ac:spMk id="15" creationId="{167F3628-DF72-4A1F-84E1-CF553E4833B7}"/>
          </ac:spMkLst>
        </pc:spChg>
      </pc:sldChg>
    </pc:docChg>
  </pc:docChgLst>
  <pc:docChgLst>
    <pc:chgData name="Matt Higgins" userId="b66834d5-eb74-4026-874d-6c93efd557a3" providerId="ADAL" clId="{87FF07F7-2740-4F89-88AE-F621CAB50685}"/>
    <pc:docChg chg="undo custSel addSld delSld modSld sldOrd">
      <pc:chgData name="Matt Higgins" userId="b66834d5-eb74-4026-874d-6c93efd557a3" providerId="ADAL" clId="{87FF07F7-2740-4F89-88AE-F621CAB50685}" dt="2020-01-17T15:09:27.855" v="617"/>
      <pc:docMkLst>
        <pc:docMk/>
      </pc:docMkLst>
      <pc:sldChg chg="del">
        <pc:chgData name="Matt Higgins" userId="b66834d5-eb74-4026-874d-6c93efd557a3" providerId="ADAL" clId="{87FF07F7-2740-4F89-88AE-F621CAB50685}" dt="2020-01-17T14:38:53.486" v="444" actId="2696"/>
        <pc:sldMkLst>
          <pc:docMk/>
          <pc:sldMk cId="1071900124" sldId="355"/>
        </pc:sldMkLst>
      </pc:sldChg>
      <pc:sldChg chg="addSp delSp modSp">
        <pc:chgData name="Matt Higgins" userId="b66834d5-eb74-4026-874d-6c93efd557a3" providerId="ADAL" clId="{87FF07F7-2740-4F89-88AE-F621CAB50685}" dt="2020-01-17T14:09:51.023" v="209"/>
        <pc:sldMkLst>
          <pc:docMk/>
          <pc:sldMk cId="36917022" sldId="360"/>
        </pc:sldMkLst>
        <pc:spChg chg="del">
          <ac:chgData name="Matt Higgins" userId="b66834d5-eb74-4026-874d-6c93efd557a3" providerId="ADAL" clId="{87FF07F7-2740-4F89-88AE-F621CAB50685}" dt="2020-01-17T13:50:14.193" v="20" actId="478"/>
          <ac:spMkLst>
            <pc:docMk/>
            <pc:sldMk cId="36917022" sldId="360"/>
            <ac:spMk id="9" creationId="{5B5150D1-CCD3-4623-A8B6-4D2E8194D992}"/>
          </ac:spMkLst>
        </pc:spChg>
        <pc:graphicFrameChg chg="mod">
          <ac:chgData name="Matt Higgins" userId="b66834d5-eb74-4026-874d-6c93efd557a3" providerId="ADAL" clId="{87FF07F7-2740-4F89-88AE-F621CAB50685}" dt="2020-01-17T13:50:51.128" v="30" actId="552"/>
          <ac:graphicFrameMkLst>
            <pc:docMk/>
            <pc:sldMk cId="36917022" sldId="360"/>
            <ac:graphicFrameMk id="10" creationId="{F81805B0-8ABD-45DC-881D-C551C62FED24}"/>
          </ac:graphicFrameMkLst>
        </pc:graphicFrameChg>
        <pc:graphicFrameChg chg="add mod modGraphic">
          <ac:chgData name="Matt Higgins" userId="b66834d5-eb74-4026-874d-6c93efd557a3" providerId="ADAL" clId="{87FF07F7-2740-4F89-88AE-F621CAB50685}" dt="2020-01-17T14:09:51.023" v="209"/>
          <ac:graphicFrameMkLst>
            <pc:docMk/>
            <pc:sldMk cId="36917022" sldId="360"/>
            <ac:graphicFrameMk id="11" creationId="{6D823CE0-70CB-427D-948E-41CC1BF1B65B}"/>
          </ac:graphicFrameMkLst>
        </pc:graphicFrameChg>
        <pc:graphicFrameChg chg="add del">
          <ac:chgData name="Matt Higgins" userId="b66834d5-eb74-4026-874d-6c93efd557a3" providerId="ADAL" clId="{87FF07F7-2740-4F89-88AE-F621CAB50685}" dt="2020-01-17T13:56:02.779" v="59"/>
          <ac:graphicFrameMkLst>
            <pc:docMk/>
            <pc:sldMk cId="36917022" sldId="360"/>
            <ac:graphicFrameMk id="12" creationId="{48CFE495-F77B-4FC3-B44F-CE8A5D2D51B4}"/>
          </ac:graphicFrameMkLst>
        </pc:graphicFrameChg>
      </pc:sldChg>
      <pc:sldChg chg="addSp delSp modSp">
        <pc:chgData name="Matt Higgins" userId="b66834d5-eb74-4026-874d-6c93efd557a3" providerId="ADAL" clId="{87FF07F7-2740-4F89-88AE-F621CAB50685}" dt="2020-01-17T14:08:56.259" v="182"/>
        <pc:sldMkLst>
          <pc:docMk/>
          <pc:sldMk cId="1669721746" sldId="365"/>
        </pc:sldMkLst>
        <pc:spChg chg="del">
          <ac:chgData name="Matt Higgins" userId="b66834d5-eb74-4026-874d-6c93efd557a3" providerId="ADAL" clId="{87FF07F7-2740-4F89-88AE-F621CAB50685}" dt="2020-01-17T13:41:14.111" v="0" actId="478"/>
          <ac:spMkLst>
            <pc:docMk/>
            <pc:sldMk cId="1669721746" sldId="365"/>
            <ac:spMk id="2" creationId="{2DDFF920-4D0C-4D61-B76F-A2927FA65A86}"/>
          </ac:spMkLst>
        </pc:spChg>
        <pc:graphicFrameChg chg="add del mod modGraphic">
          <ac:chgData name="Matt Higgins" userId="b66834d5-eb74-4026-874d-6c93efd557a3" providerId="ADAL" clId="{87FF07F7-2740-4F89-88AE-F621CAB50685}" dt="2020-01-17T13:57:10.496" v="99" actId="478"/>
          <ac:graphicFrameMkLst>
            <pc:docMk/>
            <pc:sldMk cId="1669721746" sldId="365"/>
            <ac:graphicFrameMk id="3" creationId="{ADAFE715-4FFB-4B17-B083-1A356B84D1BD}"/>
          </ac:graphicFrameMkLst>
        </pc:graphicFrameChg>
        <pc:graphicFrameChg chg="add del mod">
          <ac:chgData name="Matt Higgins" userId="b66834d5-eb74-4026-874d-6c93efd557a3" providerId="ADAL" clId="{87FF07F7-2740-4F89-88AE-F621CAB50685}" dt="2020-01-17T14:08:14.976" v="160"/>
          <ac:graphicFrameMkLst>
            <pc:docMk/>
            <pc:sldMk cId="1669721746" sldId="365"/>
            <ac:graphicFrameMk id="4" creationId="{B729B0E8-F1BB-44B9-B609-677A3EE805AC}"/>
          </ac:graphicFrameMkLst>
        </pc:graphicFrameChg>
        <pc:graphicFrameChg chg="add mod modGraphic">
          <ac:chgData name="Matt Higgins" userId="b66834d5-eb74-4026-874d-6c93efd557a3" providerId="ADAL" clId="{87FF07F7-2740-4F89-88AE-F621CAB50685}" dt="2020-01-17T14:08:19.913" v="161" actId="572"/>
          <ac:graphicFrameMkLst>
            <pc:docMk/>
            <pc:sldMk cId="1669721746" sldId="365"/>
            <ac:graphicFrameMk id="14" creationId="{800D175F-7FCE-4665-996D-5DA80BC7A99F}"/>
          </ac:graphicFrameMkLst>
        </pc:graphicFrameChg>
        <pc:graphicFrameChg chg="add mod modGraphic">
          <ac:chgData name="Matt Higgins" userId="b66834d5-eb74-4026-874d-6c93efd557a3" providerId="ADAL" clId="{87FF07F7-2740-4F89-88AE-F621CAB50685}" dt="2020-01-17T14:08:41.077" v="175"/>
          <ac:graphicFrameMkLst>
            <pc:docMk/>
            <pc:sldMk cId="1669721746" sldId="365"/>
            <ac:graphicFrameMk id="15" creationId="{90D366CC-7BF6-4669-A977-55A6A7994FAE}"/>
          </ac:graphicFrameMkLst>
        </pc:graphicFrameChg>
        <pc:graphicFrameChg chg="add mod modGraphic">
          <ac:chgData name="Matt Higgins" userId="b66834d5-eb74-4026-874d-6c93efd557a3" providerId="ADAL" clId="{87FF07F7-2740-4F89-88AE-F621CAB50685}" dt="2020-01-17T14:08:56.259" v="182"/>
          <ac:graphicFrameMkLst>
            <pc:docMk/>
            <pc:sldMk cId="1669721746" sldId="365"/>
            <ac:graphicFrameMk id="16" creationId="{459FCF89-7FF7-4A69-A810-8DA9D17BB674}"/>
          </ac:graphicFrameMkLst>
        </pc:graphicFrameChg>
        <pc:graphicFrameChg chg="mod">
          <ac:chgData name="Matt Higgins" userId="b66834d5-eb74-4026-874d-6c93efd557a3" providerId="ADAL" clId="{87FF07F7-2740-4F89-88AE-F621CAB50685}" dt="2020-01-17T13:49:11.773" v="11" actId="552"/>
          <ac:graphicFrameMkLst>
            <pc:docMk/>
            <pc:sldMk cId="1669721746" sldId="365"/>
            <ac:graphicFrameMk id="22" creationId="{AA2CC55B-8987-43BE-A6F0-7DA3489B7ED9}"/>
          </ac:graphicFrameMkLst>
        </pc:graphicFrameChg>
        <pc:graphicFrameChg chg="mod">
          <ac:chgData name="Matt Higgins" userId="b66834d5-eb74-4026-874d-6c93efd557a3" providerId="ADAL" clId="{87FF07F7-2740-4F89-88AE-F621CAB50685}" dt="2020-01-17T13:49:40.255" v="15" actId="552"/>
          <ac:graphicFrameMkLst>
            <pc:docMk/>
            <pc:sldMk cId="1669721746" sldId="365"/>
            <ac:graphicFrameMk id="23" creationId="{FE4BB2D8-972C-4040-A4E4-F5A517EA5437}"/>
          </ac:graphicFrameMkLst>
        </pc:graphicFrameChg>
        <pc:graphicFrameChg chg="mod">
          <ac:chgData name="Matt Higgins" userId="b66834d5-eb74-4026-874d-6c93efd557a3" providerId="ADAL" clId="{87FF07F7-2740-4F89-88AE-F621CAB50685}" dt="2020-01-17T13:49:53.330" v="19" actId="552"/>
          <ac:graphicFrameMkLst>
            <pc:docMk/>
            <pc:sldMk cId="1669721746" sldId="365"/>
            <ac:graphicFrameMk id="24" creationId="{46A92811-57A2-41F2-A460-2F102F511D3E}"/>
          </ac:graphicFrameMkLst>
        </pc:graphicFrameChg>
      </pc:sldChg>
      <pc:sldChg chg="addSp delSp">
        <pc:chgData name="Matt Higgins" userId="b66834d5-eb74-4026-874d-6c93efd557a3" providerId="ADAL" clId="{87FF07F7-2740-4F89-88AE-F621CAB50685}" dt="2020-01-17T14:09:06.677" v="184"/>
        <pc:sldMkLst>
          <pc:docMk/>
          <pc:sldMk cId="967961831" sldId="367"/>
        </pc:sldMkLst>
        <pc:spChg chg="del">
          <ac:chgData name="Matt Higgins" userId="b66834d5-eb74-4026-874d-6c93efd557a3" providerId="ADAL" clId="{87FF07F7-2740-4F89-88AE-F621CAB50685}" dt="2020-01-17T13:53:58.612" v="57" actId="478"/>
          <ac:spMkLst>
            <pc:docMk/>
            <pc:sldMk cId="967961831" sldId="367"/>
            <ac:spMk id="16" creationId="{D55952A5-537D-4061-8CB6-62E3619F7EAA}"/>
          </ac:spMkLst>
        </pc:spChg>
        <pc:graphicFrameChg chg="del">
          <ac:chgData name="Matt Higgins" userId="b66834d5-eb74-4026-874d-6c93efd557a3" providerId="ADAL" clId="{87FF07F7-2740-4F89-88AE-F621CAB50685}" dt="2020-01-17T13:53:55.797" v="56" actId="478"/>
          <ac:graphicFrameMkLst>
            <pc:docMk/>
            <pc:sldMk cId="967961831" sldId="367"/>
            <ac:graphicFrameMk id="17" creationId="{927D98FF-CEFA-4358-B37F-A0761108A641}"/>
          </ac:graphicFrameMkLst>
        </pc:graphicFrameChg>
        <pc:graphicFrameChg chg="del">
          <ac:chgData name="Matt Higgins" userId="b66834d5-eb74-4026-874d-6c93efd557a3" providerId="ADAL" clId="{87FF07F7-2740-4F89-88AE-F621CAB50685}" dt="2020-01-17T13:53:55.797" v="56" actId="478"/>
          <ac:graphicFrameMkLst>
            <pc:docMk/>
            <pc:sldMk cId="967961831" sldId="367"/>
            <ac:graphicFrameMk id="20" creationId="{67BB0B3C-6FE1-45D5-8C32-36DD4F54B572}"/>
          </ac:graphicFrameMkLst>
        </pc:graphicFrameChg>
        <pc:graphicFrameChg chg="del">
          <ac:chgData name="Matt Higgins" userId="b66834d5-eb74-4026-874d-6c93efd557a3" providerId="ADAL" clId="{87FF07F7-2740-4F89-88AE-F621CAB50685}" dt="2020-01-17T13:53:55.797" v="56" actId="478"/>
          <ac:graphicFrameMkLst>
            <pc:docMk/>
            <pc:sldMk cId="967961831" sldId="367"/>
            <ac:graphicFrameMk id="21" creationId="{F963A586-5279-495C-AB1F-51D582C4B029}"/>
          </ac:graphicFrameMkLst>
        </pc:graphicFrameChg>
        <pc:graphicFrameChg chg="add del">
          <ac:chgData name="Matt Higgins" userId="b66834d5-eb74-4026-874d-6c93efd557a3" providerId="ADAL" clId="{87FF07F7-2740-4F89-88AE-F621CAB50685}" dt="2020-01-17T14:09:06.133" v="183" actId="478"/>
          <ac:graphicFrameMkLst>
            <pc:docMk/>
            <pc:sldMk cId="967961831" sldId="367"/>
            <ac:graphicFrameMk id="22" creationId="{C936B702-A435-416E-9403-1BB8B371221C}"/>
          </ac:graphicFrameMkLst>
        </pc:graphicFrameChg>
        <pc:graphicFrameChg chg="add del">
          <ac:chgData name="Matt Higgins" userId="b66834d5-eb74-4026-874d-6c93efd557a3" providerId="ADAL" clId="{87FF07F7-2740-4F89-88AE-F621CAB50685}" dt="2020-01-17T14:09:06.133" v="183" actId="478"/>
          <ac:graphicFrameMkLst>
            <pc:docMk/>
            <pc:sldMk cId="967961831" sldId="367"/>
            <ac:graphicFrameMk id="23" creationId="{96A8437D-CEE0-4702-B8C1-87111E8F9B72}"/>
          </ac:graphicFrameMkLst>
        </pc:graphicFrameChg>
        <pc:graphicFrameChg chg="add del">
          <ac:chgData name="Matt Higgins" userId="b66834d5-eb74-4026-874d-6c93efd557a3" providerId="ADAL" clId="{87FF07F7-2740-4F89-88AE-F621CAB50685}" dt="2020-01-17T14:09:06.133" v="183" actId="478"/>
          <ac:graphicFrameMkLst>
            <pc:docMk/>
            <pc:sldMk cId="967961831" sldId="367"/>
            <ac:graphicFrameMk id="24" creationId="{4B26C3C6-5745-4772-BE1B-5038131E11DA}"/>
          </ac:graphicFrameMkLst>
        </pc:graphicFrameChg>
        <pc:graphicFrameChg chg="add del">
          <ac:chgData name="Matt Higgins" userId="b66834d5-eb74-4026-874d-6c93efd557a3" providerId="ADAL" clId="{87FF07F7-2740-4F89-88AE-F621CAB50685}" dt="2020-01-17T14:09:06.133" v="183" actId="478"/>
          <ac:graphicFrameMkLst>
            <pc:docMk/>
            <pc:sldMk cId="967961831" sldId="367"/>
            <ac:graphicFrameMk id="25" creationId="{1BA91BC6-8695-4A2A-9A19-3400012307B5}"/>
          </ac:graphicFrameMkLst>
        </pc:graphicFrameChg>
        <pc:graphicFrameChg chg="add del">
          <ac:chgData name="Matt Higgins" userId="b66834d5-eb74-4026-874d-6c93efd557a3" providerId="ADAL" clId="{87FF07F7-2740-4F89-88AE-F621CAB50685}" dt="2020-01-17T14:09:06.133" v="183" actId="478"/>
          <ac:graphicFrameMkLst>
            <pc:docMk/>
            <pc:sldMk cId="967961831" sldId="367"/>
            <ac:graphicFrameMk id="26" creationId="{679AAE24-A20F-4F29-8608-D2291F78FE3B}"/>
          </ac:graphicFrameMkLst>
        </pc:graphicFrameChg>
        <pc:graphicFrameChg chg="add del">
          <ac:chgData name="Matt Higgins" userId="b66834d5-eb74-4026-874d-6c93efd557a3" providerId="ADAL" clId="{87FF07F7-2740-4F89-88AE-F621CAB50685}" dt="2020-01-17T14:09:06.133" v="183" actId="478"/>
          <ac:graphicFrameMkLst>
            <pc:docMk/>
            <pc:sldMk cId="967961831" sldId="367"/>
            <ac:graphicFrameMk id="27" creationId="{58E5D40D-6403-422B-B681-2325EE52CC92}"/>
          </ac:graphicFrameMkLst>
        </pc:graphicFrameChg>
        <pc:graphicFrameChg chg="add">
          <ac:chgData name="Matt Higgins" userId="b66834d5-eb74-4026-874d-6c93efd557a3" providerId="ADAL" clId="{87FF07F7-2740-4F89-88AE-F621CAB50685}" dt="2020-01-17T14:09:06.677" v="184"/>
          <ac:graphicFrameMkLst>
            <pc:docMk/>
            <pc:sldMk cId="967961831" sldId="367"/>
            <ac:graphicFrameMk id="28" creationId="{C3CD880E-3ACD-4A63-9130-AD605F9CF743}"/>
          </ac:graphicFrameMkLst>
        </pc:graphicFrameChg>
        <pc:graphicFrameChg chg="add">
          <ac:chgData name="Matt Higgins" userId="b66834d5-eb74-4026-874d-6c93efd557a3" providerId="ADAL" clId="{87FF07F7-2740-4F89-88AE-F621CAB50685}" dt="2020-01-17T14:09:06.677" v="184"/>
          <ac:graphicFrameMkLst>
            <pc:docMk/>
            <pc:sldMk cId="967961831" sldId="367"/>
            <ac:graphicFrameMk id="29" creationId="{6CD1D4FF-84DB-4FD5-AC5C-8FAB340D9AC3}"/>
          </ac:graphicFrameMkLst>
        </pc:graphicFrameChg>
        <pc:graphicFrameChg chg="add">
          <ac:chgData name="Matt Higgins" userId="b66834d5-eb74-4026-874d-6c93efd557a3" providerId="ADAL" clId="{87FF07F7-2740-4F89-88AE-F621CAB50685}" dt="2020-01-17T14:09:06.677" v="184"/>
          <ac:graphicFrameMkLst>
            <pc:docMk/>
            <pc:sldMk cId="967961831" sldId="367"/>
            <ac:graphicFrameMk id="30" creationId="{3BC6C54C-205B-472E-B099-9F32547B6242}"/>
          </ac:graphicFrameMkLst>
        </pc:graphicFrameChg>
        <pc:graphicFrameChg chg="add">
          <ac:chgData name="Matt Higgins" userId="b66834d5-eb74-4026-874d-6c93efd557a3" providerId="ADAL" clId="{87FF07F7-2740-4F89-88AE-F621CAB50685}" dt="2020-01-17T14:09:06.677" v="184"/>
          <ac:graphicFrameMkLst>
            <pc:docMk/>
            <pc:sldMk cId="967961831" sldId="367"/>
            <ac:graphicFrameMk id="31" creationId="{49F569E6-909E-430A-B7F6-9AD3A3752962}"/>
          </ac:graphicFrameMkLst>
        </pc:graphicFrameChg>
        <pc:graphicFrameChg chg="add">
          <ac:chgData name="Matt Higgins" userId="b66834d5-eb74-4026-874d-6c93efd557a3" providerId="ADAL" clId="{87FF07F7-2740-4F89-88AE-F621CAB50685}" dt="2020-01-17T14:09:06.677" v="184"/>
          <ac:graphicFrameMkLst>
            <pc:docMk/>
            <pc:sldMk cId="967961831" sldId="367"/>
            <ac:graphicFrameMk id="32" creationId="{368DEA4C-3D0C-4EF7-8246-7C3CF4F62A15}"/>
          </ac:graphicFrameMkLst>
        </pc:graphicFrameChg>
        <pc:graphicFrameChg chg="add">
          <ac:chgData name="Matt Higgins" userId="b66834d5-eb74-4026-874d-6c93efd557a3" providerId="ADAL" clId="{87FF07F7-2740-4F89-88AE-F621CAB50685}" dt="2020-01-17T14:09:06.677" v="184"/>
          <ac:graphicFrameMkLst>
            <pc:docMk/>
            <pc:sldMk cId="967961831" sldId="367"/>
            <ac:graphicFrameMk id="33" creationId="{1B82676B-0D5A-4BEA-8BC3-D99BF45651BB}"/>
          </ac:graphicFrameMkLst>
        </pc:graphicFrameChg>
      </pc:sldChg>
      <pc:sldChg chg="addSp delSp modSp">
        <pc:chgData name="Matt Higgins" userId="b66834d5-eb74-4026-874d-6c93efd557a3" providerId="ADAL" clId="{87FF07F7-2740-4F89-88AE-F621CAB50685}" dt="2020-01-17T14:20:58.045" v="268" actId="1036"/>
        <pc:sldMkLst>
          <pc:docMk/>
          <pc:sldMk cId="425174299" sldId="368"/>
        </pc:sldMkLst>
        <pc:spChg chg="del">
          <ac:chgData name="Matt Higgins" userId="b66834d5-eb74-4026-874d-6c93efd557a3" providerId="ADAL" clId="{87FF07F7-2740-4F89-88AE-F621CAB50685}" dt="2020-01-17T13:52:12.959" v="32" actId="478"/>
          <ac:spMkLst>
            <pc:docMk/>
            <pc:sldMk cId="425174299" sldId="368"/>
            <ac:spMk id="9" creationId="{98A690A1-250F-45F4-9DA4-6B54C2CF2CCE}"/>
          </ac:spMkLst>
        </pc:spChg>
        <pc:spChg chg="mod">
          <ac:chgData name="Matt Higgins" userId="b66834d5-eb74-4026-874d-6c93efd557a3" providerId="ADAL" clId="{87FF07F7-2740-4F89-88AE-F621CAB50685}" dt="2020-01-17T14:20:19.187" v="255" actId="20577"/>
          <ac:spMkLst>
            <pc:docMk/>
            <pc:sldMk cId="425174299" sldId="368"/>
            <ac:spMk id="19" creationId="{5252A847-DE45-4FA3-A1F8-EEBEB845FF8E}"/>
          </ac:spMkLst>
        </pc:spChg>
        <pc:graphicFrameChg chg="mod">
          <ac:chgData name="Matt Higgins" userId="b66834d5-eb74-4026-874d-6c93efd557a3" providerId="ADAL" clId="{87FF07F7-2740-4F89-88AE-F621CAB50685}" dt="2020-01-17T14:12:48.921" v="231" actId="552"/>
          <ac:graphicFrameMkLst>
            <pc:docMk/>
            <pc:sldMk cId="425174299" sldId="368"/>
            <ac:graphicFrameMk id="6" creationId="{926C540D-63F7-487B-AB06-6064A0A71048}"/>
          </ac:graphicFrameMkLst>
        </pc:graphicFrameChg>
        <pc:graphicFrameChg chg="add mod modGraphic">
          <ac:chgData name="Matt Higgins" userId="b66834d5-eb74-4026-874d-6c93efd557a3" providerId="ADAL" clId="{87FF07F7-2740-4F89-88AE-F621CAB50685}" dt="2020-01-17T14:13:26.875" v="248"/>
          <ac:graphicFrameMkLst>
            <pc:docMk/>
            <pc:sldMk cId="425174299" sldId="368"/>
            <ac:graphicFrameMk id="10" creationId="{345C8350-8985-44FB-BFBF-E565A5BD84DC}"/>
          </ac:graphicFrameMkLst>
        </pc:graphicFrameChg>
        <pc:graphicFrameChg chg="add mod modGraphic">
          <ac:chgData name="Matt Higgins" userId="b66834d5-eb74-4026-874d-6c93efd557a3" providerId="ADAL" clId="{87FF07F7-2740-4F89-88AE-F621CAB50685}" dt="2020-01-17T14:20:58.045" v="268" actId="1036"/>
          <ac:graphicFrameMkLst>
            <pc:docMk/>
            <pc:sldMk cId="425174299" sldId="368"/>
            <ac:graphicFrameMk id="11" creationId="{DA1408FB-61E2-4D38-8204-E6E5F50A3EE6}"/>
          </ac:graphicFrameMkLst>
        </pc:graphicFrameChg>
      </pc:sldChg>
      <pc:sldChg chg="addSp delSp modSp">
        <pc:chgData name="Matt Higgins" userId="b66834d5-eb74-4026-874d-6c93efd557a3" providerId="ADAL" clId="{87FF07F7-2740-4F89-88AE-F621CAB50685}" dt="2020-01-17T14:26:00.377" v="325" actId="20577"/>
        <pc:sldMkLst>
          <pc:docMk/>
          <pc:sldMk cId="1080506640" sldId="369"/>
        </pc:sldMkLst>
        <pc:spChg chg="del">
          <ac:chgData name="Matt Higgins" userId="b66834d5-eb74-4026-874d-6c93efd557a3" providerId="ADAL" clId="{87FF07F7-2740-4F89-88AE-F621CAB50685}" dt="2020-01-17T13:52:19.104" v="34" actId="478"/>
          <ac:spMkLst>
            <pc:docMk/>
            <pc:sldMk cId="1080506640" sldId="369"/>
            <ac:spMk id="9" creationId="{8CDB480F-B87F-4FEF-9E17-C5476F6B053E}"/>
          </ac:spMkLst>
        </pc:spChg>
        <pc:spChg chg="mod">
          <ac:chgData name="Matt Higgins" userId="b66834d5-eb74-4026-874d-6c93efd557a3" providerId="ADAL" clId="{87FF07F7-2740-4F89-88AE-F621CAB50685}" dt="2020-01-17T14:26:00.377" v="325" actId="20577"/>
          <ac:spMkLst>
            <pc:docMk/>
            <pc:sldMk cId="1080506640" sldId="369"/>
            <ac:spMk id="19" creationId="{5252A847-DE45-4FA3-A1F8-EEBEB845FF8E}"/>
          </ac:spMkLst>
        </pc:spChg>
        <pc:graphicFrameChg chg="mod">
          <ac:chgData name="Matt Higgins" userId="b66834d5-eb74-4026-874d-6c93efd557a3" providerId="ADAL" clId="{87FF07F7-2740-4F89-88AE-F621CAB50685}" dt="2020-01-17T14:23:18.711" v="278" actId="552"/>
          <ac:graphicFrameMkLst>
            <pc:docMk/>
            <pc:sldMk cId="1080506640" sldId="369"/>
            <ac:graphicFrameMk id="6" creationId="{A97052AC-93CF-4D8A-9CED-576D8FFB6617}"/>
          </ac:graphicFrameMkLst>
        </pc:graphicFrameChg>
        <pc:graphicFrameChg chg="add mod modGraphic">
          <ac:chgData name="Matt Higgins" userId="b66834d5-eb74-4026-874d-6c93efd557a3" providerId="ADAL" clId="{87FF07F7-2740-4F89-88AE-F621CAB50685}" dt="2020-01-17T14:25:25.388" v="302"/>
          <ac:graphicFrameMkLst>
            <pc:docMk/>
            <pc:sldMk cId="1080506640" sldId="369"/>
            <ac:graphicFrameMk id="10" creationId="{9D9627C8-1AD1-42D5-82AB-24E7850BB0DA}"/>
          </ac:graphicFrameMkLst>
        </pc:graphicFrameChg>
      </pc:sldChg>
      <pc:sldChg chg="addSp delSp modSp">
        <pc:chgData name="Matt Higgins" userId="b66834d5-eb74-4026-874d-6c93efd557a3" providerId="ADAL" clId="{87FF07F7-2740-4F89-88AE-F621CAB50685}" dt="2020-01-17T14:10:06.832" v="218"/>
        <pc:sldMkLst>
          <pc:docMk/>
          <pc:sldMk cId="1284459621" sldId="370"/>
        </pc:sldMkLst>
        <pc:spChg chg="ord">
          <ac:chgData name="Matt Higgins" userId="b66834d5-eb74-4026-874d-6c93efd557a3" providerId="ADAL" clId="{87FF07F7-2740-4F89-88AE-F621CAB50685}" dt="2020-01-17T14:05:36.535" v="128" actId="166"/>
          <ac:spMkLst>
            <pc:docMk/>
            <pc:sldMk cId="1284459621" sldId="370"/>
            <ac:spMk id="2" creationId="{233FB9A0-262D-41DF-85E8-52B17D482393}"/>
          </ac:spMkLst>
        </pc:spChg>
        <pc:spChg chg="del">
          <ac:chgData name="Matt Higgins" userId="b66834d5-eb74-4026-874d-6c93efd557a3" providerId="ADAL" clId="{87FF07F7-2740-4F89-88AE-F621CAB50685}" dt="2020-01-17T13:52:10.257" v="31" actId="478"/>
          <ac:spMkLst>
            <pc:docMk/>
            <pc:sldMk cId="1284459621" sldId="370"/>
            <ac:spMk id="9" creationId="{5B5150D1-CCD3-4623-A8B6-4D2E8194D992}"/>
          </ac:spMkLst>
        </pc:spChg>
        <pc:graphicFrameChg chg="del">
          <ac:chgData name="Matt Higgins" userId="b66834d5-eb74-4026-874d-6c93efd557a3" providerId="ADAL" clId="{87FF07F7-2740-4F89-88AE-F621CAB50685}" dt="2020-01-17T13:57:28.714" v="101" actId="478"/>
          <ac:graphicFrameMkLst>
            <pc:docMk/>
            <pc:sldMk cId="1284459621" sldId="370"/>
            <ac:graphicFrameMk id="6" creationId="{5BB29568-55C2-4DE8-899C-2C4A9F28CE26}"/>
          </ac:graphicFrameMkLst>
        </pc:graphicFrameChg>
        <pc:graphicFrameChg chg="add">
          <ac:chgData name="Matt Higgins" userId="b66834d5-eb74-4026-874d-6c93efd557a3" providerId="ADAL" clId="{87FF07F7-2740-4F89-88AE-F621CAB50685}" dt="2020-01-17T14:05:31.035" v="127"/>
          <ac:graphicFrameMkLst>
            <pc:docMk/>
            <pc:sldMk cId="1284459621" sldId="370"/>
            <ac:graphicFrameMk id="10" creationId="{D40D095C-8D18-42ED-9CAC-4DB125278C5B}"/>
          </ac:graphicFrameMkLst>
        </pc:graphicFrameChg>
        <pc:graphicFrameChg chg="add mod">
          <ac:chgData name="Matt Higgins" userId="b66834d5-eb74-4026-874d-6c93efd557a3" providerId="ADAL" clId="{87FF07F7-2740-4F89-88AE-F621CAB50685}" dt="2020-01-17T14:10:06.832" v="218"/>
          <ac:graphicFrameMkLst>
            <pc:docMk/>
            <pc:sldMk cId="1284459621" sldId="370"/>
            <ac:graphicFrameMk id="11" creationId="{D55964A4-6993-4E36-BD6B-D59265174792}"/>
          </ac:graphicFrameMkLst>
        </pc:graphicFrameChg>
      </pc:sldChg>
      <pc:sldChg chg="addSp delSp modSp del">
        <pc:chgData name="Matt Higgins" userId="b66834d5-eb74-4026-874d-6c93efd557a3" providerId="ADAL" clId="{87FF07F7-2740-4F89-88AE-F621CAB50685}" dt="2020-01-17T14:21:15.940" v="269" actId="2696"/>
        <pc:sldMkLst>
          <pc:docMk/>
          <pc:sldMk cId="669935667" sldId="371"/>
        </pc:sldMkLst>
        <pc:spChg chg="del">
          <ac:chgData name="Matt Higgins" userId="b66834d5-eb74-4026-874d-6c93efd557a3" providerId="ADAL" clId="{87FF07F7-2740-4F89-88AE-F621CAB50685}" dt="2020-01-17T13:52:16.347" v="33" actId="478"/>
          <ac:spMkLst>
            <pc:docMk/>
            <pc:sldMk cId="669935667" sldId="371"/>
            <ac:spMk id="9" creationId="{DE8853BA-C66C-4BAE-9103-3FD7F76D6E96}"/>
          </ac:spMkLst>
        </pc:spChg>
        <pc:spChg chg="mod">
          <ac:chgData name="Matt Higgins" userId="b66834d5-eb74-4026-874d-6c93efd557a3" providerId="ADAL" clId="{87FF07F7-2740-4F89-88AE-F621CAB50685}" dt="2020-01-17T14:06:48.721" v="149" actId="20577"/>
          <ac:spMkLst>
            <pc:docMk/>
            <pc:sldMk cId="669935667" sldId="371"/>
            <ac:spMk id="19" creationId="{5252A847-DE45-4FA3-A1F8-EEBEB845FF8E}"/>
          </ac:spMkLst>
        </pc:spChg>
        <pc:graphicFrameChg chg="del">
          <ac:chgData name="Matt Higgins" userId="b66834d5-eb74-4026-874d-6c93efd557a3" providerId="ADAL" clId="{87FF07F7-2740-4F89-88AE-F621CAB50685}" dt="2020-01-17T13:53:42.421" v="54" actId="478"/>
          <ac:graphicFrameMkLst>
            <pc:docMk/>
            <pc:sldMk cId="669935667" sldId="371"/>
            <ac:graphicFrameMk id="6" creationId="{926C540D-63F7-487B-AB06-6064A0A71048}"/>
          </ac:graphicFrameMkLst>
        </pc:graphicFrameChg>
        <pc:graphicFrameChg chg="add">
          <ac:chgData name="Matt Higgins" userId="b66834d5-eb74-4026-874d-6c93efd557a3" providerId="ADAL" clId="{87FF07F7-2740-4F89-88AE-F621CAB50685}" dt="2020-01-17T14:13:36.115" v="249"/>
          <ac:graphicFrameMkLst>
            <pc:docMk/>
            <pc:sldMk cId="669935667" sldId="371"/>
            <ac:graphicFrameMk id="10" creationId="{61AB8A29-2D2C-45A6-96FB-7208096DA8FC}"/>
          </ac:graphicFrameMkLst>
        </pc:graphicFrameChg>
        <pc:graphicFrameChg chg="add">
          <ac:chgData name="Matt Higgins" userId="b66834d5-eb74-4026-874d-6c93efd557a3" providerId="ADAL" clId="{87FF07F7-2740-4F89-88AE-F621CAB50685}" dt="2020-01-17T14:13:36.115" v="249"/>
          <ac:graphicFrameMkLst>
            <pc:docMk/>
            <pc:sldMk cId="669935667" sldId="371"/>
            <ac:graphicFrameMk id="11" creationId="{C8AA3E2B-0F47-44FD-8C89-3CF23CC3CD07}"/>
          </ac:graphicFrameMkLst>
        </pc:graphicFrameChg>
      </pc:sldChg>
      <pc:sldChg chg="addSp delSp modSp">
        <pc:chgData name="Matt Higgins" userId="b66834d5-eb74-4026-874d-6c93efd557a3" providerId="ADAL" clId="{87FF07F7-2740-4F89-88AE-F621CAB50685}" dt="2020-01-17T14:26:12.490" v="347" actId="20577"/>
        <pc:sldMkLst>
          <pc:docMk/>
          <pc:sldMk cId="823277891" sldId="372"/>
        </pc:sldMkLst>
        <pc:spChg chg="del">
          <ac:chgData name="Matt Higgins" userId="b66834d5-eb74-4026-874d-6c93efd557a3" providerId="ADAL" clId="{87FF07F7-2740-4F89-88AE-F621CAB50685}" dt="2020-01-17T13:52:22.049" v="35" actId="478"/>
          <ac:spMkLst>
            <pc:docMk/>
            <pc:sldMk cId="823277891" sldId="372"/>
            <ac:spMk id="10" creationId="{8DE2BA4B-637D-444E-8AF1-B56774412968}"/>
          </ac:spMkLst>
        </pc:spChg>
        <pc:spChg chg="mod">
          <ac:chgData name="Matt Higgins" userId="b66834d5-eb74-4026-874d-6c93efd557a3" providerId="ADAL" clId="{87FF07F7-2740-4F89-88AE-F621CAB50685}" dt="2020-01-17T14:26:12.490" v="347" actId="20577"/>
          <ac:spMkLst>
            <pc:docMk/>
            <pc:sldMk cId="823277891" sldId="372"/>
            <ac:spMk id="19" creationId="{5252A847-DE45-4FA3-A1F8-EEBEB845FF8E}"/>
          </ac:spMkLst>
        </pc:spChg>
        <pc:graphicFrameChg chg="del">
          <ac:chgData name="Matt Higgins" userId="b66834d5-eb74-4026-874d-6c93efd557a3" providerId="ADAL" clId="{87FF07F7-2740-4F89-88AE-F621CAB50685}" dt="2020-01-17T13:53:26.042" v="45" actId="478"/>
          <ac:graphicFrameMkLst>
            <pc:docMk/>
            <pc:sldMk cId="823277891" sldId="372"/>
            <ac:graphicFrameMk id="6" creationId="{A97052AC-93CF-4D8A-9CED-576D8FFB6617}"/>
          </ac:graphicFrameMkLst>
        </pc:graphicFrameChg>
        <pc:graphicFrameChg chg="add">
          <ac:chgData name="Matt Higgins" userId="b66834d5-eb74-4026-874d-6c93efd557a3" providerId="ADAL" clId="{87FF07F7-2740-4F89-88AE-F621CAB50685}" dt="2020-01-17T14:25:44.317" v="303"/>
          <ac:graphicFrameMkLst>
            <pc:docMk/>
            <pc:sldMk cId="823277891" sldId="372"/>
            <ac:graphicFrameMk id="9" creationId="{00A9AEE0-7AEF-46AE-B35B-320DB8A0711A}"/>
          </ac:graphicFrameMkLst>
        </pc:graphicFrameChg>
        <pc:graphicFrameChg chg="add">
          <ac:chgData name="Matt Higgins" userId="b66834d5-eb74-4026-874d-6c93efd557a3" providerId="ADAL" clId="{87FF07F7-2740-4F89-88AE-F621CAB50685}" dt="2020-01-17T14:25:44.317" v="303"/>
          <ac:graphicFrameMkLst>
            <pc:docMk/>
            <pc:sldMk cId="823277891" sldId="372"/>
            <ac:graphicFrameMk id="11" creationId="{C0970ACE-EF28-49E8-ABBD-54A3FB7E146D}"/>
          </ac:graphicFrameMkLst>
        </pc:graphicFrameChg>
      </pc:sldChg>
      <pc:sldChg chg="delSp modSp">
        <pc:chgData name="Matt Higgins" userId="b66834d5-eb74-4026-874d-6c93efd557a3" providerId="ADAL" clId="{87FF07F7-2740-4F89-88AE-F621CAB50685}" dt="2020-01-17T14:29:26.558" v="358" actId="20577"/>
        <pc:sldMkLst>
          <pc:docMk/>
          <pc:sldMk cId="3889612062" sldId="373"/>
        </pc:sldMkLst>
        <pc:spChg chg="del">
          <ac:chgData name="Matt Higgins" userId="b66834d5-eb74-4026-874d-6c93efd557a3" providerId="ADAL" clId="{87FF07F7-2740-4F89-88AE-F621CAB50685}" dt="2020-01-17T13:52:27.370" v="36" actId="478"/>
          <ac:spMkLst>
            <pc:docMk/>
            <pc:sldMk cId="3889612062" sldId="373"/>
            <ac:spMk id="10" creationId="{20B823B9-C785-42F1-B845-3B2C8014B5DB}"/>
          </ac:spMkLst>
        </pc:spChg>
        <pc:spChg chg="mod">
          <ac:chgData name="Matt Higgins" userId="b66834d5-eb74-4026-874d-6c93efd557a3" providerId="ADAL" clId="{87FF07F7-2740-4F89-88AE-F621CAB50685}" dt="2020-01-17T14:29:26.558" v="358" actId="20577"/>
          <ac:spMkLst>
            <pc:docMk/>
            <pc:sldMk cId="3889612062" sldId="373"/>
            <ac:spMk id="19" creationId="{5252A847-DE45-4FA3-A1F8-EEBEB845FF8E}"/>
          </ac:spMkLst>
        </pc:spChg>
      </pc:sldChg>
      <pc:sldChg chg="addSp delSp modSp">
        <pc:chgData name="Matt Higgins" userId="b66834d5-eb74-4026-874d-6c93efd557a3" providerId="ADAL" clId="{87FF07F7-2740-4F89-88AE-F621CAB50685}" dt="2020-01-17T15:09:05.469" v="613" actId="20577"/>
        <pc:sldMkLst>
          <pc:docMk/>
          <pc:sldMk cId="1055480076" sldId="374"/>
        </pc:sldMkLst>
        <pc:spChg chg="mod topLvl">
          <ac:chgData name="Matt Higgins" userId="b66834d5-eb74-4026-874d-6c93efd557a3" providerId="ADAL" clId="{87FF07F7-2740-4F89-88AE-F621CAB50685}" dt="2020-01-17T14:39:10.605" v="446" actId="1076"/>
          <ac:spMkLst>
            <pc:docMk/>
            <pc:sldMk cId="1055480076" sldId="374"/>
            <ac:spMk id="6" creationId="{D59100ED-792F-4BC8-9F63-8F0F00E4E71E}"/>
          </ac:spMkLst>
        </pc:spChg>
        <pc:spChg chg="mod topLvl">
          <ac:chgData name="Matt Higgins" userId="b66834d5-eb74-4026-874d-6c93efd557a3" providerId="ADAL" clId="{87FF07F7-2740-4F89-88AE-F621CAB50685}" dt="2020-01-17T14:39:10.605" v="446" actId="1076"/>
          <ac:spMkLst>
            <pc:docMk/>
            <pc:sldMk cId="1055480076" sldId="374"/>
            <ac:spMk id="9" creationId="{9693F6AE-11EE-44A2-825C-6E370D9781C0}"/>
          </ac:spMkLst>
        </pc:spChg>
        <pc:spChg chg="mod topLvl">
          <ac:chgData name="Matt Higgins" userId="b66834d5-eb74-4026-874d-6c93efd557a3" providerId="ADAL" clId="{87FF07F7-2740-4F89-88AE-F621CAB50685}" dt="2020-01-17T15:03:26.898" v="517" actId="20577"/>
          <ac:spMkLst>
            <pc:docMk/>
            <pc:sldMk cId="1055480076" sldId="374"/>
            <ac:spMk id="10" creationId="{97CEC21F-54EE-4A27-B5D8-596B9680461E}"/>
          </ac:spMkLst>
        </pc:spChg>
        <pc:spChg chg="mod topLvl">
          <ac:chgData name="Matt Higgins" userId="b66834d5-eb74-4026-874d-6c93efd557a3" providerId="ADAL" clId="{87FF07F7-2740-4F89-88AE-F621CAB50685}" dt="2020-01-17T15:03:37.607" v="548" actId="20577"/>
          <ac:spMkLst>
            <pc:docMk/>
            <pc:sldMk cId="1055480076" sldId="374"/>
            <ac:spMk id="11" creationId="{D357FA8F-81E1-4AFC-987B-61110C556F9B}"/>
          </ac:spMkLst>
        </pc:spChg>
        <pc:spChg chg="mod">
          <ac:chgData name="Matt Higgins" userId="b66834d5-eb74-4026-874d-6c93efd557a3" providerId="ADAL" clId="{87FF07F7-2740-4F89-88AE-F621CAB50685}" dt="2020-01-17T15:09:05.469" v="613" actId="20577"/>
          <ac:spMkLst>
            <pc:docMk/>
            <pc:sldMk cId="1055480076" sldId="374"/>
            <ac:spMk id="19" creationId="{5252A847-DE45-4FA3-A1F8-EEBEB845FF8E}"/>
          </ac:spMkLst>
        </pc:spChg>
        <pc:grpChg chg="del">
          <ac:chgData name="Matt Higgins" userId="b66834d5-eb74-4026-874d-6c93efd557a3" providerId="ADAL" clId="{87FF07F7-2740-4F89-88AE-F621CAB50685}" dt="2020-01-17T14:39:02.254" v="445" actId="165"/>
          <ac:grpSpMkLst>
            <pc:docMk/>
            <pc:sldMk cId="1055480076" sldId="374"/>
            <ac:grpSpMk id="2" creationId="{46E5660B-4772-4FEC-8E04-AF3A0D87025F}"/>
          </ac:grpSpMkLst>
        </pc:grpChg>
        <pc:graphicFrameChg chg="add del">
          <ac:chgData name="Matt Higgins" userId="b66834d5-eb74-4026-874d-6c93efd557a3" providerId="ADAL" clId="{87FF07F7-2740-4F89-88AE-F621CAB50685}" dt="2020-01-17T14:42:04.479" v="448" actId="478"/>
          <ac:graphicFrameMkLst>
            <pc:docMk/>
            <pc:sldMk cId="1055480076" sldId="374"/>
            <ac:graphicFrameMk id="12" creationId="{47F1C495-E662-4EBA-B5F3-18B646F076FE}"/>
          </ac:graphicFrameMkLst>
        </pc:graphicFrameChg>
        <pc:graphicFrameChg chg="add mod modGraphic">
          <ac:chgData name="Matt Higgins" userId="b66834d5-eb74-4026-874d-6c93efd557a3" providerId="ADAL" clId="{87FF07F7-2740-4F89-88AE-F621CAB50685}" dt="2020-01-17T14:50:04.015" v="470" actId="552"/>
          <ac:graphicFrameMkLst>
            <pc:docMk/>
            <pc:sldMk cId="1055480076" sldId="374"/>
            <ac:graphicFrameMk id="13" creationId="{3E13D2E1-F408-4817-9816-7A853560A8A1}"/>
          </ac:graphicFrameMkLst>
        </pc:graphicFrameChg>
        <pc:graphicFrameChg chg="add del">
          <ac:chgData name="Matt Higgins" userId="b66834d5-eb74-4026-874d-6c93efd557a3" providerId="ADAL" clId="{87FF07F7-2740-4F89-88AE-F621CAB50685}" dt="2020-01-17T14:42:28.018" v="450" actId="478"/>
          <ac:graphicFrameMkLst>
            <pc:docMk/>
            <pc:sldMk cId="1055480076" sldId="374"/>
            <ac:graphicFrameMk id="14" creationId="{20B25034-CB8E-4E87-A86D-3A6CB3D88A82}"/>
          </ac:graphicFrameMkLst>
        </pc:graphicFrameChg>
        <pc:graphicFrameChg chg="add mod modGraphic">
          <ac:chgData name="Matt Higgins" userId="b66834d5-eb74-4026-874d-6c93efd557a3" providerId="ADAL" clId="{87FF07F7-2740-4F89-88AE-F621CAB50685}" dt="2020-01-17T14:50:38.269" v="477"/>
          <ac:graphicFrameMkLst>
            <pc:docMk/>
            <pc:sldMk cId="1055480076" sldId="374"/>
            <ac:graphicFrameMk id="15" creationId="{BE18E9D3-8829-4C1B-B80D-8EF7DD35076B}"/>
          </ac:graphicFrameMkLst>
        </pc:graphicFrameChg>
      </pc:sldChg>
      <pc:sldChg chg="addSp delSp modSp">
        <pc:chgData name="Matt Higgins" userId="b66834d5-eb74-4026-874d-6c93efd557a3" providerId="ADAL" clId="{87FF07F7-2740-4F89-88AE-F621CAB50685}" dt="2020-01-17T14:31:18.738" v="406"/>
        <pc:sldMkLst>
          <pc:docMk/>
          <pc:sldMk cId="3793845436" sldId="375"/>
        </pc:sldMkLst>
        <pc:spChg chg="del">
          <ac:chgData name="Matt Higgins" userId="b66834d5-eb74-4026-874d-6c93efd557a3" providerId="ADAL" clId="{87FF07F7-2740-4F89-88AE-F621CAB50685}" dt="2020-01-17T13:52:30.483" v="37" actId="478"/>
          <ac:spMkLst>
            <pc:docMk/>
            <pc:sldMk cId="3793845436" sldId="375"/>
            <ac:spMk id="11" creationId="{90DA07D9-3DB4-42B2-BFA0-77C0408E46D4}"/>
          </ac:spMkLst>
        </pc:spChg>
        <pc:spChg chg="mod">
          <ac:chgData name="Matt Higgins" userId="b66834d5-eb74-4026-874d-6c93efd557a3" providerId="ADAL" clId="{87FF07F7-2740-4F89-88AE-F621CAB50685}" dt="2020-01-17T14:29:46.025" v="373" actId="20577"/>
          <ac:spMkLst>
            <pc:docMk/>
            <pc:sldMk cId="3793845436" sldId="375"/>
            <ac:spMk id="19" creationId="{5252A847-DE45-4FA3-A1F8-EEBEB845FF8E}"/>
          </ac:spMkLst>
        </pc:spChg>
        <pc:graphicFrameChg chg="add del mod">
          <ac:chgData name="Matt Higgins" userId="b66834d5-eb74-4026-874d-6c93efd557a3" providerId="ADAL" clId="{87FF07F7-2740-4F89-88AE-F621CAB50685}" dt="2020-01-17T14:30:11.951" v="376"/>
          <ac:graphicFrameMkLst>
            <pc:docMk/>
            <pc:sldMk cId="3793845436" sldId="375"/>
            <ac:graphicFrameMk id="9" creationId="{B4F57CB6-9E68-4046-A4DC-B1378F5BF223}"/>
          </ac:graphicFrameMkLst>
        </pc:graphicFrameChg>
        <pc:graphicFrameChg chg="mod">
          <ac:chgData name="Matt Higgins" userId="b66834d5-eb74-4026-874d-6c93efd557a3" providerId="ADAL" clId="{87FF07F7-2740-4F89-88AE-F621CAB50685}" dt="2020-01-17T14:30:40.822" v="381" actId="552"/>
          <ac:graphicFrameMkLst>
            <pc:docMk/>
            <pc:sldMk cId="3793845436" sldId="375"/>
            <ac:graphicFrameMk id="10" creationId="{534729DD-418D-4100-A8AE-283F137766C2}"/>
          </ac:graphicFrameMkLst>
        </pc:graphicFrameChg>
        <pc:graphicFrameChg chg="add mod modGraphic">
          <ac:chgData name="Matt Higgins" userId="b66834d5-eb74-4026-874d-6c93efd557a3" providerId="ADAL" clId="{87FF07F7-2740-4F89-88AE-F621CAB50685}" dt="2020-01-17T14:31:18.738" v="406"/>
          <ac:graphicFrameMkLst>
            <pc:docMk/>
            <pc:sldMk cId="3793845436" sldId="375"/>
            <ac:graphicFrameMk id="12" creationId="{D8BCA3A4-26F0-4F89-B098-EA45EC16A98F}"/>
          </ac:graphicFrameMkLst>
        </pc:graphicFrameChg>
      </pc:sldChg>
      <pc:sldChg chg="addSp delSp modSp">
        <pc:chgData name="Matt Higgins" userId="b66834d5-eb74-4026-874d-6c93efd557a3" providerId="ADAL" clId="{87FF07F7-2740-4F89-88AE-F621CAB50685}" dt="2020-01-17T14:36:41.696" v="441"/>
        <pc:sldMkLst>
          <pc:docMk/>
          <pc:sldMk cId="1628309350" sldId="377"/>
        </pc:sldMkLst>
        <pc:spChg chg="del">
          <ac:chgData name="Matt Higgins" userId="b66834d5-eb74-4026-874d-6c93efd557a3" providerId="ADAL" clId="{87FF07F7-2740-4F89-88AE-F621CAB50685}" dt="2020-01-17T13:52:33.639" v="38" actId="478"/>
          <ac:spMkLst>
            <pc:docMk/>
            <pc:sldMk cId="1628309350" sldId="377"/>
            <ac:spMk id="26" creationId="{D8A0B727-C510-4E9D-BA9B-08BF6666A25D}"/>
          </ac:spMkLst>
        </pc:spChg>
        <pc:graphicFrameChg chg="add mod modGraphic">
          <ac:chgData name="Matt Higgins" userId="b66834d5-eb74-4026-874d-6c93efd557a3" providerId="ADAL" clId="{87FF07F7-2740-4F89-88AE-F621CAB50685}" dt="2020-01-17T14:36:41.696" v="441"/>
          <ac:graphicFrameMkLst>
            <pc:docMk/>
            <pc:sldMk cId="1628309350" sldId="377"/>
            <ac:graphicFrameMk id="14" creationId="{664A9773-ECFF-4267-A7BF-D60962C3A631}"/>
          </ac:graphicFrameMkLst>
        </pc:graphicFrameChg>
        <pc:graphicFrameChg chg="mod">
          <ac:chgData name="Matt Higgins" userId="b66834d5-eb74-4026-874d-6c93efd557a3" providerId="ADAL" clId="{87FF07F7-2740-4F89-88AE-F621CAB50685}" dt="2020-01-17T14:35:56.446" v="413" actId="552"/>
          <ac:graphicFrameMkLst>
            <pc:docMk/>
            <pc:sldMk cId="1628309350" sldId="377"/>
            <ac:graphicFrameMk id="25" creationId="{1175D58A-9EC8-42B0-BD44-97318BDC84E6}"/>
          </ac:graphicFrameMkLst>
        </pc:graphicFrameChg>
      </pc:sldChg>
      <pc:sldChg chg="addSp delSp">
        <pc:chgData name="Matt Higgins" userId="b66834d5-eb74-4026-874d-6c93efd557a3" providerId="ADAL" clId="{87FF07F7-2740-4F89-88AE-F621CAB50685}" dt="2020-01-17T14:37:53.952" v="442"/>
        <pc:sldMkLst>
          <pc:docMk/>
          <pc:sldMk cId="1661810336" sldId="380"/>
        </pc:sldMkLst>
        <pc:spChg chg="del">
          <ac:chgData name="Matt Higgins" userId="b66834d5-eb74-4026-874d-6c93efd557a3" providerId="ADAL" clId="{87FF07F7-2740-4F89-88AE-F621CAB50685}" dt="2020-01-17T13:52:40.434" v="40" actId="478"/>
          <ac:spMkLst>
            <pc:docMk/>
            <pc:sldMk cId="1661810336" sldId="380"/>
            <ac:spMk id="26" creationId="{D8A0B727-C510-4E9D-BA9B-08BF6666A25D}"/>
          </ac:spMkLst>
        </pc:spChg>
        <pc:graphicFrameChg chg="add">
          <ac:chgData name="Matt Higgins" userId="b66834d5-eb74-4026-874d-6c93efd557a3" providerId="ADAL" clId="{87FF07F7-2740-4F89-88AE-F621CAB50685}" dt="2020-01-17T14:37:53.952" v="442"/>
          <ac:graphicFrameMkLst>
            <pc:docMk/>
            <pc:sldMk cId="1661810336" sldId="380"/>
            <ac:graphicFrameMk id="14" creationId="{24DB7BD1-FF1D-414A-B1A1-533F42326DFC}"/>
          </ac:graphicFrameMkLst>
        </pc:graphicFrameChg>
        <pc:graphicFrameChg chg="add">
          <ac:chgData name="Matt Higgins" userId="b66834d5-eb74-4026-874d-6c93efd557a3" providerId="ADAL" clId="{87FF07F7-2740-4F89-88AE-F621CAB50685}" dt="2020-01-17T14:37:53.952" v="442"/>
          <ac:graphicFrameMkLst>
            <pc:docMk/>
            <pc:sldMk cId="1661810336" sldId="380"/>
            <ac:graphicFrameMk id="15" creationId="{7C8B6134-40FB-476C-BBA9-3E69BB547FF2}"/>
          </ac:graphicFrameMkLst>
        </pc:graphicFrameChg>
        <pc:graphicFrameChg chg="del">
          <ac:chgData name="Matt Higgins" userId="b66834d5-eb74-4026-874d-6c93efd557a3" providerId="ADAL" clId="{87FF07F7-2740-4F89-88AE-F621CAB50685}" dt="2020-01-17T13:52:53.080" v="41" actId="478"/>
          <ac:graphicFrameMkLst>
            <pc:docMk/>
            <pc:sldMk cId="1661810336" sldId="380"/>
            <ac:graphicFrameMk id="25" creationId="{1175D58A-9EC8-42B0-BD44-97318BDC84E6}"/>
          </ac:graphicFrameMkLst>
        </pc:graphicFrameChg>
      </pc:sldChg>
      <pc:sldChg chg="addSp delSp">
        <pc:chgData name="Matt Higgins" userId="b66834d5-eb74-4026-874d-6c93efd557a3" providerId="ADAL" clId="{87FF07F7-2740-4F89-88AE-F621CAB50685}" dt="2020-01-17T14:37:56.530" v="443"/>
        <pc:sldMkLst>
          <pc:docMk/>
          <pc:sldMk cId="626969549" sldId="381"/>
        </pc:sldMkLst>
        <pc:spChg chg="del">
          <ac:chgData name="Matt Higgins" userId="b66834d5-eb74-4026-874d-6c93efd557a3" providerId="ADAL" clId="{87FF07F7-2740-4F89-88AE-F621CAB50685}" dt="2020-01-17T13:52:36.713" v="39" actId="478"/>
          <ac:spMkLst>
            <pc:docMk/>
            <pc:sldMk cId="626969549" sldId="381"/>
            <ac:spMk id="26" creationId="{D8A0B727-C510-4E9D-BA9B-08BF6666A25D}"/>
          </ac:spMkLst>
        </pc:spChg>
        <pc:graphicFrameChg chg="add">
          <ac:chgData name="Matt Higgins" userId="b66834d5-eb74-4026-874d-6c93efd557a3" providerId="ADAL" clId="{87FF07F7-2740-4F89-88AE-F621CAB50685}" dt="2020-01-17T14:37:56.530" v="443"/>
          <ac:graphicFrameMkLst>
            <pc:docMk/>
            <pc:sldMk cId="626969549" sldId="381"/>
            <ac:graphicFrameMk id="14" creationId="{29A794DF-9328-4ACA-BA66-E57F76D67B26}"/>
          </ac:graphicFrameMkLst>
        </pc:graphicFrameChg>
        <pc:graphicFrameChg chg="add">
          <ac:chgData name="Matt Higgins" userId="b66834d5-eb74-4026-874d-6c93efd557a3" providerId="ADAL" clId="{87FF07F7-2740-4F89-88AE-F621CAB50685}" dt="2020-01-17T14:37:56.530" v="443"/>
          <ac:graphicFrameMkLst>
            <pc:docMk/>
            <pc:sldMk cId="626969549" sldId="381"/>
            <ac:graphicFrameMk id="15" creationId="{C68B15E6-6D52-44D5-870A-317F9E1E1A5C}"/>
          </ac:graphicFrameMkLst>
        </pc:graphicFrameChg>
        <pc:graphicFrameChg chg="del">
          <ac:chgData name="Matt Higgins" userId="b66834d5-eb74-4026-874d-6c93efd557a3" providerId="ADAL" clId="{87FF07F7-2740-4F89-88AE-F621CAB50685}" dt="2020-01-17T13:52:55.162" v="42" actId="478"/>
          <ac:graphicFrameMkLst>
            <pc:docMk/>
            <pc:sldMk cId="626969549" sldId="381"/>
            <ac:graphicFrameMk id="25" creationId="{1175D58A-9EC8-42B0-BD44-97318BDC84E6}"/>
          </ac:graphicFrameMkLst>
        </pc:graphicFrameChg>
      </pc:sldChg>
      <pc:sldChg chg="modSp add">
        <pc:chgData name="Matt Higgins" userId="b66834d5-eb74-4026-874d-6c93efd557a3" providerId="ADAL" clId="{87FF07F7-2740-4F89-88AE-F621CAB50685}" dt="2020-01-17T14:21:37.196" v="271" actId="20577"/>
        <pc:sldMkLst>
          <pc:docMk/>
          <pc:sldMk cId="2078752081" sldId="382"/>
        </pc:sldMkLst>
        <pc:graphicFrameChg chg="modGraphic">
          <ac:chgData name="Matt Higgins" userId="b66834d5-eb74-4026-874d-6c93efd557a3" providerId="ADAL" clId="{87FF07F7-2740-4F89-88AE-F621CAB50685}" dt="2020-01-17T14:21:37.196" v="271" actId="20577"/>
          <ac:graphicFrameMkLst>
            <pc:docMk/>
            <pc:sldMk cId="2078752081" sldId="382"/>
            <ac:graphicFrameMk id="11" creationId="{DA1408FB-61E2-4D38-8204-E6E5F50A3EE6}"/>
          </ac:graphicFrameMkLst>
        </pc:graphicFrameChg>
      </pc:sldChg>
      <pc:sldChg chg="modSp add ord">
        <pc:chgData name="Matt Higgins" userId="b66834d5-eb74-4026-874d-6c93efd557a3" providerId="ADAL" clId="{87FF07F7-2740-4F89-88AE-F621CAB50685}" dt="2020-01-17T15:09:27.855" v="617"/>
        <pc:sldMkLst>
          <pc:docMk/>
          <pc:sldMk cId="795738161" sldId="383"/>
        </pc:sldMkLst>
        <pc:spChg chg="mod">
          <ac:chgData name="Matt Higgins" userId="b66834d5-eb74-4026-874d-6c93efd557a3" providerId="ADAL" clId="{87FF07F7-2740-4F89-88AE-F621CAB50685}" dt="2020-01-17T15:09:16.279" v="615" actId="20577"/>
          <ac:spMkLst>
            <pc:docMk/>
            <pc:sldMk cId="795738161" sldId="383"/>
            <ac:spMk id="19" creationId="{5252A847-DE45-4FA3-A1F8-EEBEB845FF8E}"/>
          </ac:spMkLst>
        </pc:spChg>
      </pc:sldChg>
    </pc:docChg>
  </pc:docChgLst>
  <pc:docChgLst>
    <pc:chgData name="Louise Pezzaioli" userId="360b41a0-b242-48d2-b707-f5fa57585d53" providerId="ADAL" clId="{788CEDD7-550C-44A9-A26A-8D48DC205D1B}"/>
    <pc:docChg chg="undo custSel addSld modSld">
      <pc:chgData name="Louise Pezzaioli" userId="360b41a0-b242-48d2-b707-f5fa57585d53" providerId="ADAL" clId="{788CEDD7-550C-44A9-A26A-8D48DC205D1B}" dt="2018-12-14T12:43:08.186" v="1283" actId="20577"/>
      <pc:docMkLst>
        <pc:docMk/>
      </pc:docMkLst>
      <pc:sldChg chg="modSp">
        <pc:chgData name="Louise Pezzaioli" userId="360b41a0-b242-48d2-b707-f5fa57585d53" providerId="ADAL" clId="{788CEDD7-550C-44A9-A26A-8D48DC205D1B}" dt="2018-12-14T12:41:54.281" v="1282" actId="20577"/>
        <pc:sldMkLst>
          <pc:docMk/>
          <pc:sldMk cId="2637481266" sldId="256"/>
        </pc:sldMkLst>
        <pc:spChg chg="mod">
          <ac:chgData name="Louise Pezzaioli" userId="360b41a0-b242-48d2-b707-f5fa57585d53" providerId="ADAL" clId="{788CEDD7-550C-44A9-A26A-8D48DC205D1B}" dt="2018-12-14T12:41:54.281" v="1282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addSp delSp modSp">
        <pc:chgData name="Louise Pezzaioli" userId="360b41a0-b242-48d2-b707-f5fa57585d53" providerId="ADAL" clId="{788CEDD7-550C-44A9-A26A-8D48DC205D1B}" dt="2018-12-14T11:42:24.937" v="1204"/>
        <pc:sldMkLst>
          <pc:docMk/>
          <pc:sldMk cId="636014570" sldId="314"/>
        </pc:sldMkLst>
        <pc:spChg chg="add mod">
          <ac:chgData name="Louise Pezzaioli" userId="360b41a0-b242-48d2-b707-f5fa57585d53" providerId="ADAL" clId="{788CEDD7-550C-44A9-A26A-8D48DC205D1B}" dt="2018-12-14T11:38:04.859" v="1081" actId="1582"/>
          <ac:spMkLst>
            <pc:docMk/>
            <pc:sldMk cId="636014570" sldId="314"/>
            <ac:spMk id="9" creationId="{B781CD48-0DC3-4A06-9D25-E3F557B6AC0F}"/>
          </ac:spMkLst>
        </pc:spChg>
        <pc:spChg chg="add mod">
          <ac:chgData name="Louise Pezzaioli" userId="360b41a0-b242-48d2-b707-f5fa57585d53" providerId="ADAL" clId="{788CEDD7-550C-44A9-A26A-8D48DC205D1B}" dt="2018-12-14T11:38:11.054" v="1082" actId="1582"/>
          <ac:spMkLst>
            <pc:docMk/>
            <pc:sldMk cId="636014570" sldId="314"/>
            <ac:spMk id="10" creationId="{4F62F579-0AC3-4175-BC62-305B47C8CBAD}"/>
          </ac:spMkLst>
        </pc:spChg>
        <pc:spChg chg="add del">
          <ac:chgData name="Louise Pezzaioli" userId="360b41a0-b242-48d2-b707-f5fa57585d53" providerId="ADAL" clId="{788CEDD7-550C-44A9-A26A-8D48DC205D1B}" dt="2018-12-14T11:42:24.703" v="1203" actId="478"/>
          <ac:spMkLst>
            <pc:docMk/>
            <pc:sldMk cId="636014570" sldId="314"/>
            <ac:spMk id="13" creationId="{237B1305-408F-413B-A1D0-CAA2BCA2CB50}"/>
          </ac:spMkLst>
        </pc:spChg>
        <pc:spChg chg="add">
          <ac:chgData name="Louise Pezzaioli" userId="360b41a0-b242-48d2-b707-f5fa57585d53" providerId="ADAL" clId="{788CEDD7-550C-44A9-A26A-8D48DC205D1B}" dt="2018-12-14T11:42:24.937" v="1204"/>
          <ac:spMkLst>
            <pc:docMk/>
            <pc:sldMk cId="636014570" sldId="314"/>
            <ac:spMk id="14" creationId="{572E5FCC-4265-42CD-B2E4-AB4C062551F6}"/>
          </ac:spMkLst>
        </pc:spChg>
        <pc:spChg chg="mod">
          <ac:chgData name="Louise Pezzaioli" userId="360b41a0-b242-48d2-b707-f5fa57585d53" providerId="ADAL" clId="{788CEDD7-550C-44A9-A26A-8D48DC205D1B}" dt="2018-12-14T11:35:09.400" v="1008" actId="20577"/>
          <ac:spMkLst>
            <pc:docMk/>
            <pc:sldMk cId="636014570" sldId="314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788CEDD7-550C-44A9-A26A-8D48DC205D1B}" dt="2018-12-14T11:37:53.710" v="1080"/>
          <ac:graphicFrameMkLst>
            <pc:docMk/>
            <pc:sldMk cId="636014570" sldId="314"/>
            <ac:graphicFrameMk id="6" creationId="{F52F6D8E-BC07-4BE3-A4F1-D624EF484362}"/>
          </ac:graphicFrameMkLst>
        </pc:graphicFrameChg>
        <pc:picChg chg="add mod">
          <ac:chgData name="Louise Pezzaioli" userId="360b41a0-b242-48d2-b707-f5fa57585d53" providerId="ADAL" clId="{788CEDD7-550C-44A9-A26A-8D48DC205D1B}" dt="2018-12-14T11:36:45.391" v="1062" actId="1036"/>
          <ac:picMkLst>
            <pc:docMk/>
            <pc:sldMk cId="636014570" sldId="314"/>
            <ac:picMk id="11" creationId="{1CB0AFCF-D049-4CD5-B3C2-C28CBB2BBBA8}"/>
          </ac:picMkLst>
        </pc:picChg>
        <pc:picChg chg="add mod">
          <ac:chgData name="Louise Pezzaioli" userId="360b41a0-b242-48d2-b707-f5fa57585d53" providerId="ADAL" clId="{788CEDD7-550C-44A9-A26A-8D48DC205D1B}" dt="2018-12-14T11:36:45.391" v="1062" actId="1036"/>
          <ac:picMkLst>
            <pc:docMk/>
            <pc:sldMk cId="636014570" sldId="314"/>
            <ac:picMk id="12" creationId="{20D4AB6C-AE75-4C37-95AE-BAABB93E9233}"/>
          </ac:picMkLst>
        </pc:picChg>
      </pc:sldChg>
      <pc:sldChg chg="addSp delSp modSp">
        <pc:chgData name="Louise Pezzaioli" userId="360b41a0-b242-48d2-b707-f5fa57585d53" providerId="ADAL" clId="{788CEDD7-550C-44A9-A26A-8D48DC205D1B}" dt="2018-12-14T11:30:06.208" v="859" actId="1582"/>
        <pc:sldMkLst>
          <pc:docMk/>
          <pc:sldMk cId="1071900124" sldId="355"/>
        </pc:sldMkLst>
        <pc:spChg chg="add del mod">
          <ac:chgData name="Louise Pezzaioli" userId="360b41a0-b242-48d2-b707-f5fa57585d53" providerId="ADAL" clId="{788CEDD7-550C-44A9-A26A-8D48DC205D1B}" dt="2018-12-14T11:30:06.208" v="859" actId="1582"/>
          <ac:spMkLst>
            <pc:docMk/>
            <pc:sldMk cId="1071900124" sldId="355"/>
            <ac:spMk id="6" creationId="{D59100ED-792F-4BC8-9F63-8F0F00E4E71E}"/>
          </ac:spMkLst>
        </pc:spChg>
        <pc:spChg chg="add del mod">
          <ac:chgData name="Louise Pezzaioli" userId="360b41a0-b242-48d2-b707-f5fa57585d53" providerId="ADAL" clId="{788CEDD7-550C-44A9-A26A-8D48DC205D1B}" dt="2018-12-14T11:30:06.208" v="859" actId="1582"/>
          <ac:spMkLst>
            <pc:docMk/>
            <pc:sldMk cId="1071900124" sldId="355"/>
            <ac:spMk id="9" creationId="{9693F6AE-11EE-44A2-825C-6E370D9781C0}"/>
          </ac:spMkLst>
        </pc:spChg>
        <pc:spChg chg="add del mod">
          <ac:chgData name="Louise Pezzaioli" userId="360b41a0-b242-48d2-b707-f5fa57585d53" providerId="ADAL" clId="{788CEDD7-550C-44A9-A26A-8D48DC205D1B}" dt="2018-12-14T11:30:06.208" v="859" actId="1582"/>
          <ac:spMkLst>
            <pc:docMk/>
            <pc:sldMk cId="1071900124" sldId="355"/>
            <ac:spMk id="10" creationId="{97CEC21F-54EE-4A27-B5D8-596B9680461E}"/>
          </ac:spMkLst>
        </pc:spChg>
        <pc:spChg chg="add del mod">
          <ac:chgData name="Louise Pezzaioli" userId="360b41a0-b242-48d2-b707-f5fa57585d53" providerId="ADAL" clId="{788CEDD7-550C-44A9-A26A-8D48DC205D1B}" dt="2018-12-14T11:30:06.208" v="859" actId="1582"/>
          <ac:spMkLst>
            <pc:docMk/>
            <pc:sldMk cId="1071900124" sldId="355"/>
            <ac:spMk id="11" creationId="{D357FA8F-81E1-4AFC-987B-61110C556F9B}"/>
          </ac:spMkLst>
        </pc:spChg>
        <pc:spChg chg="mod">
          <ac:chgData name="Louise Pezzaioli" userId="360b41a0-b242-48d2-b707-f5fa57585d53" providerId="ADAL" clId="{788CEDD7-550C-44A9-A26A-8D48DC205D1B}" dt="2018-12-14T11:29:13.307" v="805"/>
          <ac:spMkLst>
            <pc:docMk/>
            <pc:sldMk cId="1071900124" sldId="355"/>
            <ac:spMk id="19" creationId="{5252A847-DE45-4FA3-A1F8-EEBEB845FF8E}"/>
          </ac:spMkLst>
        </pc:spChg>
        <pc:grpChg chg="add mod">
          <ac:chgData name="Louise Pezzaioli" userId="360b41a0-b242-48d2-b707-f5fa57585d53" providerId="ADAL" clId="{788CEDD7-550C-44A9-A26A-8D48DC205D1B}" dt="2018-12-14T11:29:54.664" v="854" actId="1076"/>
          <ac:grpSpMkLst>
            <pc:docMk/>
            <pc:sldMk cId="1071900124" sldId="355"/>
            <ac:grpSpMk id="2" creationId="{46E5660B-4772-4FEC-8E04-AF3A0D87025F}"/>
          </ac:grpSpMkLst>
        </pc:grpChg>
      </pc:sldChg>
      <pc:sldChg chg="addSp delSp modSp">
        <pc:chgData name="Louise Pezzaioli" userId="360b41a0-b242-48d2-b707-f5fa57585d53" providerId="ADAL" clId="{788CEDD7-550C-44A9-A26A-8D48DC205D1B}" dt="2018-12-14T11:43:18.131" v="1261" actId="1036"/>
        <pc:sldMkLst>
          <pc:docMk/>
          <pc:sldMk cId="36917022" sldId="360"/>
        </pc:sldMkLst>
        <pc:spChg chg="add mod">
          <ac:chgData name="Louise Pezzaioli" userId="360b41a0-b242-48d2-b707-f5fa57585d53" providerId="ADAL" clId="{788CEDD7-550C-44A9-A26A-8D48DC205D1B}" dt="2018-12-14T11:43:18.131" v="1261" actId="1036"/>
          <ac:spMkLst>
            <pc:docMk/>
            <pc:sldMk cId="36917022" sldId="360"/>
            <ac:spMk id="9" creationId="{5B5150D1-CCD3-4623-A8B6-4D2E8194D992}"/>
          </ac:spMkLst>
        </pc:spChg>
        <pc:spChg chg="mod">
          <ac:chgData name="Louise Pezzaioli" userId="360b41a0-b242-48d2-b707-f5fa57585d53" providerId="ADAL" clId="{788CEDD7-550C-44A9-A26A-8D48DC205D1B}" dt="2018-12-14T11:11:13.295" v="259" actId="207"/>
          <ac:spMkLst>
            <pc:docMk/>
            <pc:sldMk cId="36917022" sldId="360"/>
            <ac:spMk id="19" creationId="{5252A847-DE45-4FA3-A1F8-EEBEB845FF8E}"/>
          </ac:spMkLst>
        </pc:spChg>
        <pc:graphicFrameChg chg="add del mod modGraphic">
          <ac:chgData name="Louise Pezzaioli" userId="360b41a0-b242-48d2-b707-f5fa57585d53" providerId="ADAL" clId="{788CEDD7-550C-44A9-A26A-8D48DC205D1B}" dt="2018-12-14T11:16:39.298" v="328" actId="478"/>
          <ac:graphicFrameMkLst>
            <pc:docMk/>
            <pc:sldMk cId="36917022" sldId="360"/>
            <ac:graphicFrameMk id="6" creationId="{5BB29568-55C2-4DE8-899C-2C4A9F28CE26}"/>
          </ac:graphicFrameMkLst>
        </pc:graphicFrameChg>
        <pc:graphicFrameChg chg="add">
          <ac:chgData name="Louise Pezzaioli" userId="360b41a0-b242-48d2-b707-f5fa57585d53" providerId="ADAL" clId="{788CEDD7-550C-44A9-A26A-8D48DC205D1B}" dt="2018-12-14T11:16:39.744" v="329"/>
          <ac:graphicFrameMkLst>
            <pc:docMk/>
            <pc:sldMk cId="36917022" sldId="360"/>
            <ac:graphicFrameMk id="10" creationId="{F81805B0-8ABD-45DC-881D-C551C62FED24}"/>
          </ac:graphicFrameMkLst>
        </pc:graphicFrameChg>
      </pc:sldChg>
      <pc:sldChg chg="addSp delSp modSp">
        <pc:chgData name="Louise Pezzaioli" userId="360b41a0-b242-48d2-b707-f5fa57585d53" providerId="ADAL" clId="{788CEDD7-550C-44A9-A26A-8D48DC205D1B}" dt="2018-12-14T11:43:28.639" v="1281" actId="1036"/>
        <pc:sldMkLst>
          <pc:docMk/>
          <pc:sldMk cId="1669721746" sldId="365"/>
        </pc:sldMkLst>
        <pc:spChg chg="add mod">
          <ac:chgData name="Louise Pezzaioli" userId="360b41a0-b242-48d2-b707-f5fa57585d53" providerId="ADAL" clId="{788CEDD7-550C-44A9-A26A-8D48DC205D1B}" dt="2018-12-14T11:43:28.639" v="1281" actId="1036"/>
          <ac:spMkLst>
            <pc:docMk/>
            <pc:sldMk cId="1669721746" sldId="365"/>
            <ac:spMk id="2" creationId="{2DDFF920-4D0C-4D61-B76F-A2927FA65A86}"/>
          </ac:spMkLst>
        </pc:spChg>
        <pc:spChg chg="add mod">
          <ac:chgData name="Louise Pezzaioli" userId="360b41a0-b242-48d2-b707-f5fa57585d53" providerId="ADAL" clId="{788CEDD7-550C-44A9-A26A-8D48DC205D1B}" dt="2018-12-14T11:04:03.754" v="166" actId="1076"/>
          <ac:spMkLst>
            <pc:docMk/>
            <pc:sldMk cId="1669721746" sldId="365"/>
            <ac:spMk id="11" creationId="{C2F00FEF-17B4-4ADD-AFED-A380281375C6}"/>
          </ac:spMkLst>
        </pc:spChg>
        <pc:spChg chg="add mod">
          <ac:chgData name="Louise Pezzaioli" userId="360b41a0-b242-48d2-b707-f5fa57585d53" providerId="ADAL" clId="{788CEDD7-550C-44A9-A26A-8D48DC205D1B}" dt="2018-12-14T11:04:10.554" v="167" actId="1076"/>
          <ac:spMkLst>
            <pc:docMk/>
            <pc:sldMk cId="1669721746" sldId="365"/>
            <ac:spMk id="12" creationId="{8F18C99A-AA42-4338-960E-A23E132FFBA7}"/>
          </ac:spMkLst>
        </pc:spChg>
        <pc:spChg chg="add mod">
          <ac:chgData name="Louise Pezzaioli" userId="360b41a0-b242-48d2-b707-f5fa57585d53" providerId="ADAL" clId="{788CEDD7-550C-44A9-A26A-8D48DC205D1B}" dt="2018-12-14T11:04:22.094" v="170" actId="1076"/>
          <ac:spMkLst>
            <pc:docMk/>
            <pc:sldMk cId="1669721746" sldId="365"/>
            <ac:spMk id="13" creationId="{A92E3055-3A71-4367-9162-3D58C4CD84D9}"/>
          </ac:spMkLst>
        </pc:spChg>
        <pc:spChg chg="mod">
          <ac:chgData name="Louise Pezzaioli" userId="360b41a0-b242-48d2-b707-f5fa57585d53" providerId="ADAL" clId="{788CEDD7-550C-44A9-A26A-8D48DC205D1B}" dt="2018-12-14T11:04:14.316" v="169" actId="1076"/>
          <ac:spMkLst>
            <pc:docMk/>
            <pc:sldMk cId="1669721746" sldId="365"/>
            <ac:spMk id="19" creationId="{5252A847-DE45-4FA3-A1F8-EEBEB845FF8E}"/>
          </ac:spMkLst>
        </pc:spChg>
        <pc:graphicFrameChg chg="add del mod modGraphic">
          <ac:chgData name="Louise Pezzaioli" userId="360b41a0-b242-48d2-b707-f5fa57585d53" providerId="ADAL" clId="{788CEDD7-550C-44A9-A26A-8D48DC205D1B}" dt="2018-12-14T11:18:12.830" v="352" actId="478"/>
          <ac:graphicFrameMkLst>
            <pc:docMk/>
            <pc:sldMk cId="1669721746" sldId="365"/>
            <ac:graphicFrameMk id="6" creationId="{C3F81660-A8DF-4B84-B9D9-FA2814D3C7BF}"/>
          </ac:graphicFrameMkLst>
        </pc:graphicFrameChg>
        <pc:graphicFrameChg chg="add del mod modGraphic">
          <ac:chgData name="Louise Pezzaioli" userId="360b41a0-b242-48d2-b707-f5fa57585d53" providerId="ADAL" clId="{788CEDD7-550C-44A9-A26A-8D48DC205D1B}" dt="2018-12-14T11:18:12.830" v="352" actId="478"/>
          <ac:graphicFrameMkLst>
            <pc:docMk/>
            <pc:sldMk cId="1669721746" sldId="365"/>
            <ac:graphicFrameMk id="9" creationId="{8C956859-E2F6-4057-A7EA-38CC30BB90D3}"/>
          </ac:graphicFrameMkLst>
        </pc:graphicFrameChg>
        <pc:graphicFrameChg chg="add del mod modGraphic">
          <ac:chgData name="Louise Pezzaioli" userId="360b41a0-b242-48d2-b707-f5fa57585d53" providerId="ADAL" clId="{788CEDD7-550C-44A9-A26A-8D48DC205D1B}" dt="2018-12-14T11:18:12.830" v="352" actId="478"/>
          <ac:graphicFrameMkLst>
            <pc:docMk/>
            <pc:sldMk cId="1669721746" sldId="365"/>
            <ac:graphicFrameMk id="10" creationId="{1301D89E-60C1-4D10-A674-78627CDDE78D}"/>
          </ac:graphicFrameMkLst>
        </pc:graphicFrameChg>
        <pc:graphicFrameChg chg="add">
          <ac:chgData name="Louise Pezzaioli" userId="360b41a0-b242-48d2-b707-f5fa57585d53" providerId="ADAL" clId="{788CEDD7-550C-44A9-A26A-8D48DC205D1B}" dt="2018-12-14T11:18:14.434" v="353"/>
          <ac:graphicFrameMkLst>
            <pc:docMk/>
            <pc:sldMk cId="1669721746" sldId="365"/>
            <ac:graphicFrameMk id="22" creationId="{AA2CC55B-8987-43BE-A6F0-7DA3489B7ED9}"/>
          </ac:graphicFrameMkLst>
        </pc:graphicFrameChg>
        <pc:graphicFrameChg chg="add">
          <ac:chgData name="Louise Pezzaioli" userId="360b41a0-b242-48d2-b707-f5fa57585d53" providerId="ADAL" clId="{788CEDD7-550C-44A9-A26A-8D48DC205D1B}" dt="2018-12-14T11:18:14.434" v="353"/>
          <ac:graphicFrameMkLst>
            <pc:docMk/>
            <pc:sldMk cId="1669721746" sldId="365"/>
            <ac:graphicFrameMk id="23" creationId="{FE4BB2D8-972C-4040-A4E4-F5A517EA5437}"/>
          </ac:graphicFrameMkLst>
        </pc:graphicFrameChg>
        <pc:graphicFrameChg chg="add">
          <ac:chgData name="Louise Pezzaioli" userId="360b41a0-b242-48d2-b707-f5fa57585d53" providerId="ADAL" clId="{788CEDD7-550C-44A9-A26A-8D48DC205D1B}" dt="2018-12-14T11:18:14.434" v="353"/>
          <ac:graphicFrameMkLst>
            <pc:docMk/>
            <pc:sldMk cId="1669721746" sldId="365"/>
            <ac:graphicFrameMk id="24" creationId="{46A92811-57A2-41F2-A460-2F102F511D3E}"/>
          </ac:graphicFrameMkLst>
        </pc:graphicFrameChg>
        <pc:cxnChg chg="add del mod">
          <ac:chgData name="Louise Pezzaioli" userId="360b41a0-b242-48d2-b707-f5fa57585d53" providerId="ADAL" clId="{788CEDD7-550C-44A9-A26A-8D48DC205D1B}" dt="2018-12-14T11:02:47.325" v="124" actId="478"/>
          <ac:cxnSpMkLst>
            <pc:docMk/>
            <pc:sldMk cId="1669721746" sldId="365"/>
            <ac:cxnSpMk id="14" creationId="{CF406B31-19A4-49F4-8458-B73D114787B4}"/>
          </ac:cxnSpMkLst>
        </pc:cxnChg>
        <pc:cxnChg chg="add del mod">
          <ac:chgData name="Louise Pezzaioli" userId="360b41a0-b242-48d2-b707-f5fa57585d53" providerId="ADAL" clId="{788CEDD7-550C-44A9-A26A-8D48DC205D1B}" dt="2018-12-14T11:02:44.100" v="120" actId="478"/>
          <ac:cxnSpMkLst>
            <pc:docMk/>
            <pc:sldMk cId="1669721746" sldId="365"/>
            <ac:cxnSpMk id="15" creationId="{FC208472-F265-4616-AD69-C955574DAA0E}"/>
          </ac:cxnSpMkLst>
        </pc:cxnChg>
        <pc:cxnChg chg="add del mod">
          <ac:chgData name="Louise Pezzaioli" userId="360b41a0-b242-48d2-b707-f5fa57585d53" providerId="ADAL" clId="{788CEDD7-550C-44A9-A26A-8D48DC205D1B}" dt="2018-12-14T11:02:49.641" v="129" actId="478"/>
          <ac:cxnSpMkLst>
            <pc:docMk/>
            <pc:sldMk cId="1669721746" sldId="365"/>
            <ac:cxnSpMk id="16" creationId="{1FD07087-CDDA-484C-B964-E26D6CECEDC7}"/>
          </ac:cxnSpMkLst>
        </pc:cxnChg>
        <pc:cxnChg chg="add del mod">
          <ac:chgData name="Louise Pezzaioli" userId="360b41a0-b242-48d2-b707-f5fa57585d53" providerId="ADAL" clId="{788CEDD7-550C-44A9-A26A-8D48DC205D1B}" dt="2018-12-14T11:02:55.885" v="137" actId="478"/>
          <ac:cxnSpMkLst>
            <pc:docMk/>
            <pc:sldMk cId="1669721746" sldId="365"/>
            <ac:cxnSpMk id="17" creationId="{F4D6F772-155D-473D-9156-D8CE87853F67}"/>
          </ac:cxnSpMkLst>
        </pc:cxnChg>
        <pc:cxnChg chg="add del mod">
          <ac:chgData name="Louise Pezzaioli" userId="360b41a0-b242-48d2-b707-f5fa57585d53" providerId="ADAL" clId="{788CEDD7-550C-44A9-A26A-8D48DC205D1B}" dt="2018-12-14T11:02:52.519" v="134" actId="478"/>
          <ac:cxnSpMkLst>
            <pc:docMk/>
            <pc:sldMk cId="1669721746" sldId="365"/>
            <ac:cxnSpMk id="20" creationId="{E058460E-C09E-438D-95BF-445FC3CDBAB5}"/>
          </ac:cxnSpMkLst>
        </pc:cxnChg>
        <pc:cxnChg chg="add del mod">
          <ac:chgData name="Louise Pezzaioli" userId="360b41a0-b242-48d2-b707-f5fa57585d53" providerId="ADAL" clId="{788CEDD7-550C-44A9-A26A-8D48DC205D1B}" dt="2018-12-14T11:02:58.655" v="141" actId="478"/>
          <ac:cxnSpMkLst>
            <pc:docMk/>
            <pc:sldMk cId="1669721746" sldId="365"/>
            <ac:cxnSpMk id="21" creationId="{5671CD04-E2C5-4DE5-AF65-1AE1D8648E6C}"/>
          </ac:cxnSpMkLst>
        </pc:cxnChg>
      </pc:sldChg>
      <pc:sldChg chg="modSp">
        <pc:chgData name="Louise Pezzaioli" userId="360b41a0-b242-48d2-b707-f5fa57585d53" providerId="ADAL" clId="{788CEDD7-550C-44A9-A26A-8D48DC205D1B}" dt="2018-12-14T10:59:24.444" v="44" actId="20577"/>
        <pc:sldMkLst>
          <pc:docMk/>
          <pc:sldMk cId="332354265" sldId="366"/>
        </pc:sldMkLst>
        <pc:spChg chg="mod">
          <ac:chgData name="Louise Pezzaioli" userId="360b41a0-b242-48d2-b707-f5fa57585d53" providerId="ADAL" clId="{788CEDD7-550C-44A9-A26A-8D48DC205D1B}" dt="2018-12-14T10:59:24.444" v="44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addSp delSp modSp add">
        <pc:chgData name="Louise Pezzaioli" userId="360b41a0-b242-48d2-b707-f5fa57585d53" providerId="ADAL" clId="{788CEDD7-550C-44A9-A26A-8D48DC205D1B}" dt="2018-12-14T11:43:22.561" v="1271" actId="1036"/>
        <pc:sldMkLst>
          <pc:docMk/>
          <pc:sldMk cId="967961831" sldId="367"/>
        </pc:sldMkLst>
        <pc:spChg chg="del">
          <ac:chgData name="Louise Pezzaioli" userId="360b41a0-b242-48d2-b707-f5fa57585d53" providerId="ADAL" clId="{788CEDD7-550C-44A9-A26A-8D48DC205D1B}" dt="2018-12-14T11:12:16.714" v="276" actId="478"/>
          <ac:spMkLst>
            <pc:docMk/>
            <pc:sldMk cId="967961831" sldId="367"/>
            <ac:spMk id="2" creationId="{2DDFF920-4D0C-4D61-B76F-A2927FA65A86}"/>
          </ac:spMkLst>
        </pc:spChg>
        <pc:spChg chg="add mod">
          <ac:chgData name="Louise Pezzaioli" userId="360b41a0-b242-48d2-b707-f5fa57585d53" providerId="ADAL" clId="{788CEDD7-550C-44A9-A26A-8D48DC205D1B}" dt="2018-12-14T11:09:49.591" v="241" actId="207"/>
          <ac:spMkLst>
            <pc:docMk/>
            <pc:sldMk cId="967961831" sldId="367"/>
            <ac:spMk id="3" creationId="{BAB5208D-C8E4-445F-AE02-5A2E3E5003BC}"/>
          </ac:spMkLst>
        </pc:spChg>
        <pc:spChg chg="add mod">
          <ac:chgData name="Louise Pezzaioli" userId="360b41a0-b242-48d2-b707-f5fa57585d53" providerId="ADAL" clId="{788CEDD7-550C-44A9-A26A-8D48DC205D1B}" dt="2018-12-14T11:10:09.520" v="245" actId="20577"/>
          <ac:spMkLst>
            <pc:docMk/>
            <pc:sldMk cId="967961831" sldId="367"/>
            <ac:spMk id="14" creationId="{F6A669C0-6A1E-44AB-8AEC-79E80B97B21D}"/>
          </ac:spMkLst>
        </pc:spChg>
        <pc:spChg chg="add mod">
          <ac:chgData name="Louise Pezzaioli" userId="360b41a0-b242-48d2-b707-f5fa57585d53" providerId="ADAL" clId="{788CEDD7-550C-44A9-A26A-8D48DC205D1B}" dt="2018-12-14T11:10:24.948" v="249" actId="20577"/>
          <ac:spMkLst>
            <pc:docMk/>
            <pc:sldMk cId="967961831" sldId="367"/>
            <ac:spMk id="15" creationId="{09F360C3-A0DD-4A75-9D38-E7178303BC86}"/>
          </ac:spMkLst>
        </pc:spChg>
        <pc:spChg chg="add mod">
          <ac:chgData name="Louise Pezzaioli" userId="360b41a0-b242-48d2-b707-f5fa57585d53" providerId="ADAL" clId="{788CEDD7-550C-44A9-A26A-8D48DC205D1B}" dt="2018-12-14T11:43:22.561" v="1271" actId="1036"/>
          <ac:spMkLst>
            <pc:docMk/>
            <pc:sldMk cId="967961831" sldId="367"/>
            <ac:spMk id="16" creationId="{D55952A5-537D-4061-8CB6-62E3619F7EAA}"/>
          </ac:spMkLst>
        </pc:spChg>
        <pc:graphicFrameChg chg="del">
          <ac:chgData name="Louise Pezzaioli" userId="360b41a0-b242-48d2-b707-f5fa57585d53" providerId="ADAL" clId="{788CEDD7-550C-44A9-A26A-8D48DC205D1B}" dt="2018-12-14T11:13:36.030" v="296" actId="478"/>
          <ac:graphicFrameMkLst>
            <pc:docMk/>
            <pc:sldMk cId="967961831" sldId="367"/>
            <ac:graphicFrameMk id="6" creationId="{C3F81660-A8DF-4B84-B9D9-FA2814D3C7BF}"/>
          </ac:graphicFrameMkLst>
        </pc:graphicFrameChg>
        <pc:graphicFrameChg chg="del">
          <ac:chgData name="Louise Pezzaioli" userId="360b41a0-b242-48d2-b707-f5fa57585d53" providerId="ADAL" clId="{788CEDD7-550C-44A9-A26A-8D48DC205D1B}" dt="2018-12-14T11:13:36.030" v="296" actId="478"/>
          <ac:graphicFrameMkLst>
            <pc:docMk/>
            <pc:sldMk cId="967961831" sldId="367"/>
            <ac:graphicFrameMk id="9" creationId="{8C956859-E2F6-4057-A7EA-38CC30BB90D3}"/>
          </ac:graphicFrameMkLst>
        </pc:graphicFrameChg>
        <pc:graphicFrameChg chg="del">
          <ac:chgData name="Louise Pezzaioli" userId="360b41a0-b242-48d2-b707-f5fa57585d53" providerId="ADAL" clId="{788CEDD7-550C-44A9-A26A-8D48DC205D1B}" dt="2018-12-14T11:13:36.030" v="296" actId="478"/>
          <ac:graphicFrameMkLst>
            <pc:docMk/>
            <pc:sldMk cId="967961831" sldId="367"/>
            <ac:graphicFrameMk id="10" creationId="{1301D89E-60C1-4D10-A674-78627CDDE78D}"/>
          </ac:graphicFrameMkLst>
        </pc:graphicFrameChg>
        <pc:graphicFrameChg chg="add mod">
          <ac:chgData name="Louise Pezzaioli" userId="360b41a0-b242-48d2-b707-f5fa57585d53" providerId="ADAL" clId="{788CEDD7-550C-44A9-A26A-8D48DC205D1B}" dt="2018-12-14T11:17:12.851" v="335"/>
          <ac:graphicFrameMkLst>
            <pc:docMk/>
            <pc:sldMk cId="967961831" sldId="367"/>
            <ac:graphicFrameMk id="17" creationId="{927D98FF-CEFA-4358-B37F-A0761108A641}"/>
          </ac:graphicFrameMkLst>
        </pc:graphicFrameChg>
        <pc:graphicFrameChg chg="add mod">
          <ac:chgData name="Louise Pezzaioli" userId="360b41a0-b242-48d2-b707-f5fa57585d53" providerId="ADAL" clId="{788CEDD7-550C-44A9-A26A-8D48DC205D1B}" dt="2018-12-14T11:17:39.708" v="345"/>
          <ac:graphicFrameMkLst>
            <pc:docMk/>
            <pc:sldMk cId="967961831" sldId="367"/>
            <ac:graphicFrameMk id="20" creationId="{67BB0B3C-6FE1-45D5-8C32-36DD4F54B572}"/>
          </ac:graphicFrameMkLst>
        </pc:graphicFrameChg>
        <pc:graphicFrameChg chg="add mod">
          <ac:chgData name="Louise Pezzaioli" userId="360b41a0-b242-48d2-b707-f5fa57585d53" providerId="ADAL" clId="{788CEDD7-550C-44A9-A26A-8D48DC205D1B}" dt="2018-12-14T11:18:03.497" v="351"/>
          <ac:graphicFrameMkLst>
            <pc:docMk/>
            <pc:sldMk cId="967961831" sldId="367"/>
            <ac:graphicFrameMk id="21" creationId="{F963A586-5279-495C-AB1F-51D582C4B029}"/>
          </ac:graphicFrameMkLst>
        </pc:graphicFrameChg>
      </pc:sldChg>
      <pc:sldChg chg="addSp modSp add">
        <pc:chgData name="Louise Pezzaioli" userId="360b41a0-b242-48d2-b707-f5fa57585d53" providerId="ADAL" clId="{788CEDD7-550C-44A9-A26A-8D48DC205D1B}" dt="2018-12-14T11:43:09.083" v="1241" actId="1036"/>
        <pc:sldMkLst>
          <pc:docMk/>
          <pc:sldMk cId="425174299" sldId="368"/>
        </pc:sldMkLst>
        <pc:spChg chg="add mod">
          <ac:chgData name="Louise Pezzaioli" userId="360b41a0-b242-48d2-b707-f5fa57585d53" providerId="ADAL" clId="{788CEDD7-550C-44A9-A26A-8D48DC205D1B}" dt="2018-12-14T11:43:09.083" v="1241" actId="1036"/>
          <ac:spMkLst>
            <pc:docMk/>
            <pc:sldMk cId="425174299" sldId="368"/>
            <ac:spMk id="9" creationId="{98A690A1-250F-45F4-9DA4-6B54C2CF2CCE}"/>
          </ac:spMkLst>
        </pc:spChg>
        <pc:spChg chg="mod">
          <ac:chgData name="Louise Pezzaioli" userId="360b41a0-b242-48d2-b707-f5fa57585d53" providerId="ADAL" clId="{788CEDD7-550C-44A9-A26A-8D48DC205D1B}" dt="2018-12-14T11:20:09.365" v="443" actId="403"/>
          <ac:spMkLst>
            <pc:docMk/>
            <pc:sldMk cId="425174299" sldId="368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788CEDD7-550C-44A9-A26A-8D48DC205D1B}" dt="2018-12-14T11:21:43.116" v="471"/>
          <ac:graphicFrameMkLst>
            <pc:docMk/>
            <pc:sldMk cId="425174299" sldId="368"/>
            <ac:graphicFrameMk id="6" creationId="{926C540D-63F7-487B-AB06-6064A0A71048}"/>
          </ac:graphicFrameMkLst>
        </pc:graphicFrameChg>
      </pc:sldChg>
      <pc:sldChg chg="addSp modSp add">
        <pc:chgData name="Louise Pezzaioli" userId="360b41a0-b242-48d2-b707-f5fa57585d53" providerId="ADAL" clId="{788CEDD7-550C-44A9-A26A-8D48DC205D1B}" dt="2018-12-14T11:42:59.261" v="1220" actId="1036"/>
        <pc:sldMkLst>
          <pc:docMk/>
          <pc:sldMk cId="1080506640" sldId="369"/>
        </pc:sldMkLst>
        <pc:spChg chg="add mod">
          <ac:chgData name="Louise Pezzaioli" userId="360b41a0-b242-48d2-b707-f5fa57585d53" providerId="ADAL" clId="{788CEDD7-550C-44A9-A26A-8D48DC205D1B}" dt="2018-12-14T11:42:59.261" v="1220" actId="1036"/>
          <ac:spMkLst>
            <pc:docMk/>
            <pc:sldMk cId="1080506640" sldId="369"/>
            <ac:spMk id="9" creationId="{8CDB480F-B87F-4FEF-9E17-C5476F6B053E}"/>
          </ac:spMkLst>
        </pc:spChg>
        <pc:spChg chg="mod">
          <ac:chgData name="Louise Pezzaioli" userId="360b41a0-b242-48d2-b707-f5fa57585d53" providerId="ADAL" clId="{788CEDD7-550C-44A9-A26A-8D48DC205D1B}" dt="2018-12-14T11:24:27.120" v="643" actId="20577"/>
          <ac:spMkLst>
            <pc:docMk/>
            <pc:sldMk cId="1080506640" sldId="369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788CEDD7-550C-44A9-A26A-8D48DC205D1B}" dt="2018-12-14T11:26:36.187" v="687" actId="1035"/>
          <ac:graphicFrameMkLst>
            <pc:docMk/>
            <pc:sldMk cId="1080506640" sldId="369"/>
            <ac:graphicFrameMk id="6" creationId="{A97052AC-93CF-4D8A-9CED-576D8FFB6617}"/>
          </ac:graphicFrameMkLst>
        </pc:graphicFrameChg>
      </pc:sldChg>
      <pc:sldChg chg="addSp modSp add">
        <pc:chgData name="Louise Pezzaioli" userId="360b41a0-b242-48d2-b707-f5fa57585d53" providerId="ADAL" clId="{788CEDD7-550C-44A9-A26A-8D48DC205D1B}" dt="2018-12-14T11:43:13.395" v="1251" actId="1036"/>
        <pc:sldMkLst>
          <pc:docMk/>
          <pc:sldMk cId="1284459621" sldId="370"/>
        </pc:sldMkLst>
        <pc:spChg chg="add mod">
          <ac:chgData name="Louise Pezzaioli" userId="360b41a0-b242-48d2-b707-f5fa57585d53" providerId="ADAL" clId="{788CEDD7-550C-44A9-A26A-8D48DC205D1B}" dt="2018-12-14T11:19:42.223" v="407" actId="1076"/>
          <ac:spMkLst>
            <pc:docMk/>
            <pc:sldMk cId="1284459621" sldId="370"/>
            <ac:spMk id="2" creationId="{233FB9A0-262D-41DF-85E8-52B17D482393}"/>
          </ac:spMkLst>
        </pc:spChg>
        <pc:spChg chg="mod">
          <ac:chgData name="Louise Pezzaioli" userId="360b41a0-b242-48d2-b707-f5fa57585d53" providerId="ADAL" clId="{788CEDD7-550C-44A9-A26A-8D48DC205D1B}" dt="2018-12-14T11:43:13.395" v="1251" actId="1036"/>
          <ac:spMkLst>
            <pc:docMk/>
            <pc:sldMk cId="1284459621" sldId="370"/>
            <ac:spMk id="9" creationId="{5B5150D1-CCD3-4623-A8B6-4D2E8194D992}"/>
          </ac:spMkLst>
        </pc:spChg>
        <pc:graphicFrameChg chg="mod">
          <ac:chgData name="Louise Pezzaioli" userId="360b41a0-b242-48d2-b707-f5fa57585d53" providerId="ADAL" clId="{788CEDD7-550C-44A9-A26A-8D48DC205D1B}" dt="2018-12-14T11:16:28.541" v="327"/>
          <ac:graphicFrameMkLst>
            <pc:docMk/>
            <pc:sldMk cId="1284459621" sldId="370"/>
            <ac:graphicFrameMk id="6" creationId="{5BB29568-55C2-4DE8-899C-2C4A9F28CE26}"/>
          </ac:graphicFrameMkLst>
        </pc:graphicFrameChg>
      </pc:sldChg>
      <pc:sldChg chg="addSp modSp add">
        <pc:chgData name="Louise Pezzaioli" userId="360b41a0-b242-48d2-b707-f5fa57585d53" providerId="ADAL" clId="{788CEDD7-550C-44A9-A26A-8D48DC205D1B}" dt="2018-12-14T11:43:05.547" v="1231" actId="14734"/>
        <pc:sldMkLst>
          <pc:docMk/>
          <pc:sldMk cId="669935667" sldId="371"/>
        </pc:sldMkLst>
        <pc:spChg chg="add mod">
          <ac:chgData name="Louise Pezzaioli" userId="360b41a0-b242-48d2-b707-f5fa57585d53" providerId="ADAL" clId="{788CEDD7-550C-44A9-A26A-8D48DC205D1B}" dt="2018-12-14T11:43:04.945" v="1230" actId="1036"/>
          <ac:spMkLst>
            <pc:docMk/>
            <pc:sldMk cId="669935667" sldId="371"/>
            <ac:spMk id="9" creationId="{DE8853BA-C66C-4BAE-9103-3FD7F76D6E96}"/>
          </ac:spMkLst>
        </pc:spChg>
        <pc:spChg chg="mod">
          <ac:chgData name="Louise Pezzaioli" userId="360b41a0-b242-48d2-b707-f5fa57585d53" providerId="ADAL" clId="{788CEDD7-550C-44A9-A26A-8D48DC205D1B}" dt="2018-12-14T11:22:38.006" v="522" actId="20577"/>
          <ac:spMkLst>
            <pc:docMk/>
            <pc:sldMk cId="669935667" sldId="371"/>
            <ac:spMk id="19" creationId="{5252A847-DE45-4FA3-A1F8-EEBEB845FF8E}"/>
          </ac:spMkLst>
        </pc:spChg>
        <pc:graphicFrameChg chg="modGraphic">
          <ac:chgData name="Louise Pezzaioli" userId="360b41a0-b242-48d2-b707-f5fa57585d53" providerId="ADAL" clId="{788CEDD7-550C-44A9-A26A-8D48DC205D1B}" dt="2018-12-14T11:43:05.547" v="1231" actId="14734"/>
          <ac:graphicFrameMkLst>
            <pc:docMk/>
            <pc:sldMk cId="669935667" sldId="371"/>
            <ac:graphicFrameMk id="6" creationId="{926C540D-63F7-487B-AB06-6064A0A71048}"/>
          </ac:graphicFrameMkLst>
        </pc:graphicFrameChg>
      </pc:sldChg>
      <pc:sldChg chg="addSp delSp modSp add">
        <pc:chgData name="Louise Pezzaioli" userId="360b41a0-b242-48d2-b707-f5fa57585d53" providerId="ADAL" clId="{788CEDD7-550C-44A9-A26A-8D48DC205D1B}" dt="2018-12-14T11:42:52.807" v="1210"/>
        <pc:sldMkLst>
          <pc:docMk/>
          <pc:sldMk cId="823277891" sldId="372"/>
        </pc:sldMkLst>
        <pc:spChg chg="del">
          <ac:chgData name="Louise Pezzaioli" userId="360b41a0-b242-48d2-b707-f5fa57585d53" providerId="ADAL" clId="{788CEDD7-550C-44A9-A26A-8D48DC205D1B}" dt="2018-12-14T11:42:52.288" v="1209" actId="478"/>
          <ac:spMkLst>
            <pc:docMk/>
            <pc:sldMk cId="823277891" sldId="372"/>
            <ac:spMk id="9" creationId="{8CDB480F-B87F-4FEF-9E17-C5476F6B053E}"/>
          </ac:spMkLst>
        </pc:spChg>
        <pc:spChg chg="add">
          <ac:chgData name="Louise Pezzaioli" userId="360b41a0-b242-48d2-b707-f5fa57585d53" providerId="ADAL" clId="{788CEDD7-550C-44A9-A26A-8D48DC205D1B}" dt="2018-12-14T11:42:52.807" v="1210"/>
          <ac:spMkLst>
            <pc:docMk/>
            <pc:sldMk cId="823277891" sldId="372"/>
            <ac:spMk id="10" creationId="{8DE2BA4B-637D-444E-8AF1-B56774412968}"/>
          </ac:spMkLst>
        </pc:spChg>
        <pc:spChg chg="mod">
          <ac:chgData name="Louise Pezzaioli" userId="360b41a0-b242-48d2-b707-f5fa57585d53" providerId="ADAL" clId="{788CEDD7-550C-44A9-A26A-8D48DC205D1B}" dt="2018-12-14T11:28:28.745" v="797" actId="20577"/>
          <ac:spMkLst>
            <pc:docMk/>
            <pc:sldMk cId="823277891" sldId="372"/>
            <ac:spMk id="19" creationId="{5252A847-DE45-4FA3-A1F8-EEBEB845FF8E}"/>
          </ac:spMkLst>
        </pc:spChg>
      </pc:sldChg>
      <pc:sldChg chg="addSp delSp modSp add">
        <pc:chgData name="Louise Pezzaioli" userId="360b41a0-b242-48d2-b707-f5fa57585d53" providerId="ADAL" clId="{788CEDD7-550C-44A9-A26A-8D48DC205D1B}" dt="2018-12-14T11:42:37.915" v="1208"/>
        <pc:sldMkLst>
          <pc:docMk/>
          <pc:sldMk cId="3889612062" sldId="373"/>
        </pc:sldMkLst>
        <pc:spChg chg="add del">
          <ac:chgData name="Louise Pezzaioli" userId="360b41a0-b242-48d2-b707-f5fa57585d53" providerId="ADAL" clId="{788CEDD7-550C-44A9-A26A-8D48DC205D1B}" dt="2018-12-14T11:42:37.636" v="1207" actId="478"/>
          <ac:spMkLst>
            <pc:docMk/>
            <pc:sldMk cId="3889612062" sldId="373"/>
            <ac:spMk id="9" creationId="{2C90030C-A02B-4D92-A2FF-9B67B8759BA6}"/>
          </ac:spMkLst>
        </pc:spChg>
        <pc:spChg chg="add">
          <ac:chgData name="Louise Pezzaioli" userId="360b41a0-b242-48d2-b707-f5fa57585d53" providerId="ADAL" clId="{788CEDD7-550C-44A9-A26A-8D48DC205D1B}" dt="2018-12-14T11:42:37.915" v="1208"/>
          <ac:spMkLst>
            <pc:docMk/>
            <pc:sldMk cId="3889612062" sldId="373"/>
            <ac:spMk id="10" creationId="{20B823B9-C785-42F1-B845-3B2C8014B5DB}"/>
          </ac:spMkLst>
        </pc:spChg>
        <pc:spChg chg="mod">
          <ac:chgData name="Louise Pezzaioli" userId="360b41a0-b242-48d2-b707-f5fa57585d53" providerId="ADAL" clId="{788CEDD7-550C-44A9-A26A-8D48DC205D1B}" dt="2018-12-14T11:30:53.933" v="882" actId="207"/>
          <ac:spMkLst>
            <pc:docMk/>
            <pc:sldMk cId="3889612062" sldId="373"/>
            <ac:spMk id="19" creationId="{5252A847-DE45-4FA3-A1F8-EEBEB845FF8E}"/>
          </ac:spMkLst>
        </pc:spChg>
        <pc:graphicFrameChg chg="add mod modGraphic">
          <ac:chgData name="Louise Pezzaioli" userId="360b41a0-b242-48d2-b707-f5fa57585d53" providerId="ADAL" clId="{788CEDD7-550C-44A9-A26A-8D48DC205D1B}" dt="2018-12-14T11:32:12.003" v="937" actId="207"/>
          <ac:graphicFrameMkLst>
            <pc:docMk/>
            <pc:sldMk cId="3889612062" sldId="373"/>
            <ac:graphicFrameMk id="6" creationId="{05E8B4F4-4CD8-424E-8E87-CED4758C3077}"/>
          </ac:graphicFrameMkLst>
        </pc:graphicFrameChg>
      </pc:sldChg>
      <pc:sldChg chg="modSp add">
        <pc:chgData name="Louise Pezzaioli" userId="360b41a0-b242-48d2-b707-f5fa57585d53" providerId="ADAL" clId="{788CEDD7-550C-44A9-A26A-8D48DC205D1B}" dt="2018-12-14T11:30:30.710" v="878" actId="20577"/>
        <pc:sldMkLst>
          <pc:docMk/>
          <pc:sldMk cId="1055480076" sldId="374"/>
        </pc:sldMkLst>
        <pc:spChg chg="mod">
          <ac:chgData name="Louise Pezzaioli" userId="360b41a0-b242-48d2-b707-f5fa57585d53" providerId="ADAL" clId="{788CEDD7-550C-44A9-A26A-8D48DC205D1B}" dt="2018-12-14T11:30:30.710" v="878" actId="20577"/>
          <ac:spMkLst>
            <pc:docMk/>
            <pc:sldMk cId="1055480076" sldId="374"/>
            <ac:spMk id="19" creationId="{5252A847-DE45-4FA3-A1F8-EEBEB845FF8E}"/>
          </ac:spMkLst>
        </pc:spChg>
      </pc:sldChg>
      <pc:sldChg chg="addSp delSp modSp add">
        <pc:chgData name="Louise Pezzaioli" userId="360b41a0-b242-48d2-b707-f5fa57585d53" providerId="ADAL" clId="{788CEDD7-550C-44A9-A26A-8D48DC205D1B}" dt="2018-12-14T11:42:28.976" v="1206"/>
        <pc:sldMkLst>
          <pc:docMk/>
          <pc:sldMk cId="3793845436" sldId="375"/>
        </pc:sldMkLst>
        <pc:spChg chg="del">
          <ac:chgData name="Louise Pezzaioli" userId="360b41a0-b242-48d2-b707-f5fa57585d53" providerId="ADAL" clId="{788CEDD7-550C-44A9-A26A-8D48DC205D1B}" dt="2018-12-14T11:42:28.736" v="1205" actId="478"/>
          <ac:spMkLst>
            <pc:docMk/>
            <pc:sldMk cId="3793845436" sldId="375"/>
            <ac:spMk id="9" creationId="{2C90030C-A02B-4D92-A2FF-9B67B8759BA6}"/>
          </ac:spMkLst>
        </pc:spChg>
        <pc:spChg chg="add">
          <ac:chgData name="Louise Pezzaioli" userId="360b41a0-b242-48d2-b707-f5fa57585d53" providerId="ADAL" clId="{788CEDD7-550C-44A9-A26A-8D48DC205D1B}" dt="2018-12-14T11:42:28.976" v="1206"/>
          <ac:spMkLst>
            <pc:docMk/>
            <pc:sldMk cId="3793845436" sldId="375"/>
            <ac:spMk id="11" creationId="{90DA07D9-3DB4-42B2-BFA0-77C0408E46D4}"/>
          </ac:spMkLst>
        </pc:spChg>
        <pc:spChg chg="mod">
          <ac:chgData name="Louise Pezzaioli" userId="360b41a0-b242-48d2-b707-f5fa57585d53" providerId="ADAL" clId="{788CEDD7-550C-44A9-A26A-8D48DC205D1B}" dt="2018-12-14T11:32:04.787" v="936" actId="1076"/>
          <ac:spMkLst>
            <pc:docMk/>
            <pc:sldMk cId="3793845436" sldId="375"/>
            <ac:spMk id="19" creationId="{5252A847-DE45-4FA3-A1F8-EEBEB845FF8E}"/>
          </ac:spMkLst>
        </pc:spChg>
        <pc:graphicFrameChg chg="del mod">
          <ac:chgData name="Louise Pezzaioli" userId="360b41a0-b242-48d2-b707-f5fa57585d53" providerId="ADAL" clId="{788CEDD7-550C-44A9-A26A-8D48DC205D1B}" dt="2018-12-14T11:32:02.261" v="934" actId="478"/>
          <ac:graphicFrameMkLst>
            <pc:docMk/>
            <pc:sldMk cId="3793845436" sldId="375"/>
            <ac:graphicFrameMk id="6" creationId="{05E8B4F4-4CD8-424E-8E87-CED4758C3077}"/>
          </ac:graphicFrameMkLst>
        </pc:graphicFrameChg>
        <pc:graphicFrameChg chg="add mod modGraphic">
          <ac:chgData name="Louise Pezzaioli" userId="360b41a0-b242-48d2-b707-f5fa57585d53" providerId="ADAL" clId="{788CEDD7-550C-44A9-A26A-8D48DC205D1B}" dt="2018-12-14T11:33:54.809" v="975"/>
          <ac:graphicFrameMkLst>
            <pc:docMk/>
            <pc:sldMk cId="3793845436" sldId="375"/>
            <ac:graphicFrameMk id="10" creationId="{534729DD-418D-4100-A8AE-283F137766C2}"/>
          </ac:graphicFrameMkLst>
        </pc:graphicFrameChg>
      </pc:sldChg>
      <pc:sldChg chg="addSp delSp modSp add">
        <pc:chgData name="Louise Pezzaioli" userId="360b41a0-b242-48d2-b707-f5fa57585d53" providerId="ADAL" clId="{788CEDD7-550C-44A9-A26A-8D48DC205D1B}" dt="2018-12-14T11:42:20.978" v="1202"/>
        <pc:sldMkLst>
          <pc:docMk/>
          <pc:sldMk cId="22421080" sldId="376"/>
        </pc:sldMkLst>
        <pc:spChg chg="del">
          <ac:chgData name="Louise Pezzaioli" userId="360b41a0-b242-48d2-b707-f5fa57585d53" providerId="ADAL" clId="{788CEDD7-550C-44A9-A26A-8D48DC205D1B}" dt="2018-12-14T11:42:20.684" v="1201" actId="478"/>
          <ac:spMkLst>
            <pc:docMk/>
            <pc:sldMk cId="22421080" sldId="376"/>
            <ac:spMk id="13" creationId="{237B1305-408F-413B-A1D0-CAA2BCA2CB50}"/>
          </ac:spMkLst>
        </pc:spChg>
        <pc:spChg chg="add">
          <ac:chgData name="Louise Pezzaioli" userId="360b41a0-b242-48d2-b707-f5fa57585d53" providerId="ADAL" clId="{788CEDD7-550C-44A9-A26A-8D48DC205D1B}" dt="2018-12-14T11:42:20.978" v="1202"/>
          <ac:spMkLst>
            <pc:docMk/>
            <pc:sldMk cId="22421080" sldId="376"/>
            <ac:spMk id="14" creationId="{14E38C8B-2C57-4670-B831-43B27B1AC43F}"/>
          </ac:spMkLst>
        </pc:spChg>
        <pc:spChg chg="mod">
          <ac:chgData name="Louise Pezzaioli" userId="360b41a0-b242-48d2-b707-f5fa57585d53" providerId="ADAL" clId="{788CEDD7-550C-44A9-A26A-8D48DC205D1B}" dt="2018-12-14T11:42:08.780" v="1200" actId="20577"/>
          <ac:spMkLst>
            <pc:docMk/>
            <pc:sldMk cId="22421080" sldId="376"/>
            <ac:spMk id="19" creationId="{5252A847-DE45-4FA3-A1F8-EEBEB845FF8E}"/>
          </ac:spMkLst>
        </pc:spChg>
      </pc:sldChg>
      <pc:sldChg chg="modSp add">
        <pc:chgData name="Louise Pezzaioli" userId="360b41a0-b242-48d2-b707-f5fa57585d53" providerId="ADAL" clId="{788CEDD7-550C-44A9-A26A-8D48DC205D1B}" dt="2018-12-14T12:43:08.186" v="1283" actId="20577"/>
        <pc:sldMkLst>
          <pc:docMk/>
          <pc:sldMk cId="1628309350" sldId="377"/>
        </pc:sldMkLst>
        <pc:spChg chg="mod">
          <ac:chgData name="Louise Pezzaioli" userId="360b41a0-b242-48d2-b707-f5fa57585d53" providerId="ADAL" clId="{788CEDD7-550C-44A9-A26A-8D48DC205D1B}" dt="2018-12-14T11:41:51.755" v="1190" actId="1036"/>
          <ac:spMkLst>
            <pc:docMk/>
            <pc:sldMk cId="1628309350" sldId="377"/>
            <ac:spMk id="13" creationId="{237B1305-408F-413B-A1D0-CAA2BCA2CB50}"/>
          </ac:spMkLst>
        </pc:spChg>
        <pc:spChg chg="mod">
          <ac:chgData name="Louise Pezzaioli" userId="360b41a0-b242-48d2-b707-f5fa57585d53" providerId="ADAL" clId="{788CEDD7-550C-44A9-A26A-8D48DC205D1B}" dt="2018-12-14T12:43:08.186" v="1283" actId="20577"/>
          <ac:spMkLst>
            <pc:docMk/>
            <pc:sldMk cId="1628309350" sldId="377"/>
            <ac:spMk id="19" creationId="{5252A847-DE45-4FA3-A1F8-EEBEB845FF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Spring Block 2 – Area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4: Comparing Area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area of the shapes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F00FEF-17B4-4ADD-AFED-A380281375C6}"/>
              </a:ext>
            </a:extLst>
          </p:cNvPr>
          <p:cNvSpPr txBox="1"/>
          <p:nvPr/>
        </p:nvSpPr>
        <p:spPr>
          <a:xfrm>
            <a:off x="1510348" y="1754014"/>
            <a:ext cx="51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F18C99A-AA42-4338-960E-A23E132FFBA7}"/>
              </a:ext>
            </a:extLst>
          </p:cNvPr>
          <p:cNvSpPr txBox="1"/>
          <p:nvPr/>
        </p:nvSpPr>
        <p:spPr>
          <a:xfrm>
            <a:off x="4296622" y="1754014"/>
            <a:ext cx="51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92E3055-3A71-4367-9162-3D58C4CD84D9}"/>
              </a:ext>
            </a:extLst>
          </p:cNvPr>
          <p:cNvSpPr txBox="1"/>
          <p:nvPr/>
        </p:nvSpPr>
        <p:spPr>
          <a:xfrm>
            <a:off x="7082896" y="1754013"/>
            <a:ext cx="51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AA2CC55B-8987-43BE-A6F0-7DA3489B7E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071308"/>
              </p:ext>
            </p:extLst>
          </p:nvPr>
        </p:nvGraphicFramePr>
        <p:xfrm>
          <a:off x="580532" y="2113009"/>
          <a:ext cx="2376000" cy="23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5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FE4BB2D8-972C-4040-A4E4-F5A517EA54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580729"/>
              </p:ext>
            </p:extLst>
          </p:nvPr>
        </p:nvGraphicFramePr>
        <p:xfrm>
          <a:off x="3366806" y="2113009"/>
          <a:ext cx="2376000" cy="23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46A92811-57A2-41F2-A460-2F102F511D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2903323"/>
              </p:ext>
            </p:extLst>
          </p:nvPr>
        </p:nvGraphicFramePr>
        <p:xfrm>
          <a:off x="6153080" y="2113009"/>
          <a:ext cx="2376000" cy="23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800D175F-7FCE-4665-996D-5DA80BC7A9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778401"/>
              </p:ext>
            </p:extLst>
          </p:nvPr>
        </p:nvGraphicFramePr>
        <p:xfrm>
          <a:off x="580532" y="2113009"/>
          <a:ext cx="2376000" cy="23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5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90D366CC-7BF6-4669-A977-55A6A7994F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9162"/>
              </p:ext>
            </p:extLst>
          </p:nvPr>
        </p:nvGraphicFramePr>
        <p:xfrm>
          <a:off x="3366806" y="2113009"/>
          <a:ext cx="2376000" cy="23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459FCF89-7FF7-4A69-A810-8DA9D17BB6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471051"/>
              </p:ext>
            </p:extLst>
          </p:nvPr>
        </p:nvGraphicFramePr>
        <p:xfrm>
          <a:off x="6153080" y="2113009"/>
          <a:ext cx="2376000" cy="23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area of the shapes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F00FEF-17B4-4ADD-AFED-A380281375C6}"/>
              </a:ext>
            </a:extLst>
          </p:cNvPr>
          <p:cNvSpPr txBox="1"/>
          <p:nvPr/>
        </p:nvSpPr>
        <p:spPr>
          <a:xfrm>
            <a:off x="1510348" y="1754014"/>
            <a:ext cx="51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F18C99A-AA42-4338-960E-A23E132FFBA7}"/>
              </a:ext>
            </a:extLst>
          </p:cNvPr>
          <p:cNvSpPr txBox="1"/>
          <p:nvPr/>
        </p:nvSpPr>
        <p:spPr>
          <a:xfrm>
            <a:off x="4296622" y="1754014"/>
            <a:ext cx="51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92E3055-3A71-4367-9162-3D58C4CD84D9}"/>
              </a:ext>
            </a:extLst>
          </p:cNvPr>
          <p:cNvSpPr txBox="1"/>
          <p:nvPr/>
        </p:nvSpPr>
        <p:spPr>
          <a:xfrm>
            <a:off x="7082896" y="1754013"/>
            <a:ext cx="516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B5208D-C8E4-445F-AE02-5A2E3E5003BC}"/>
              </a:ext>
            </a:extLst>
          </p:cNvPr>
          <p:cNvSpPr txBox="1"/>
          <p:nvPr/>
        </p:nvSpPr>
        <p:spPr>
          <a:xfrm>
            <a:off x="580532" y="4550673"/>
            <a:ext cx="23760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14 squares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A669C0-6A1E-44AB-8AEC-79E80B97B21D}"/>
              </a:ext>
            </a:extLst>
          </p:cNvPr>
          <p:cNvSpPr txBox="1"/>
          <p:nvPr/>
        </p:nvSpPr>
        <p:spPr>
          <a:xfrm>
            <a:off x="3366806" y="4550673"/>
            <a:ext cx="23760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10 squares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9F360C3-A0DD-4A75-9D38-E7178303BC86}"/>
              </a:ext>
            </a:extLst>
          </p:cNvPr>
          <p:cNvSpPr txBox="1"/>
          <p:nvPr/>
        </p:nvSpPr>
        <p:spPr>
          <a:xfrm>
            <a:off x="6153080" y="4550673"/>
            <a:ext cx="23760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12 squares</a:t>
            </a:r>
          </a:p>
        </p:txBody>
      </p: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C3CD880E-3ACD-4A63-9130-AD605F9CF7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86329"/>
              </p:ext>
            </p:extLst>
          </p:nvPr>
        </p:nvGraphicFramePr>
        <p:xfrm>
          <a:off x="580532" y="2113009"/>
          <a:ext cx="2376000" cy="23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5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6CD1D4FF-84DB-4FD5-AC5C-8FAB340D9A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688886"/>
              </p:ext>
            </p:extLst>
          </p:nvPr>
        </p:nvGraphicFramePr>
        <p:xfrm>
          <a:off x="3366806" y="2113009"/>
          <a:ext cx="2376000" cy="23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3BC6C54C-205B-472E-B099-9F32547B62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101104"/>
              </p:ext>
            </p:extLst>
          </p:nvPr>
        </p:nvGraphicFramePr>
        <p:xfrm>
          <a:off x="6153080" y="2113009"/>
          <a:ext cx="2376000" cy="23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</a:tbl>
          </a:graphicData>
        </a:graphic>
      </p:graphicFrame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49F569E6-909E-430A-B7F6-9AD3A37529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46090"/>
              </p:ext>
            </p:extLst>
          </p:nvPr>
        </p:nvGraphicFramePr>
        <p:xfrm>
          <a:off x="580532" y="2113009"/>
          <a:ext cx="2376000" cy="23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5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368DEA4C-3D0C-4EF7-8246-7C3CF4F62A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776582"/>
              </p:ext>
            </p:extLst>
          </p:nvPr>
        </p:nvGraphicFramePr>
        <p:xfrm>
          <a:off x="3366806" y="2113009"/>
          <a:ext cx="2376000" cy="23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</a:tbl>
          </a:graphicData>
        </a:graphic>
      </p:graphicFrame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1B82676B-0D5A-4BEA-8BC3-D99BF45651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020780"/>
              </p:ext>
            </p:extLst>
          </p:nvPr>
        </p:nvGraphicFramePr>
        <p:xfrm>
          <a:off x="6153080" y="2113009"/>
          <a:ext cx="2376000" cy="237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sz="600" b="1" dirty="0">
                        <a:latin typeface="Century Gothic" panose="020B050202020202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5720" marR="4572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7961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shape with the largest area.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F81805B0-8ABD-45DC-881D-C551C62FED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306610"/>
              </p:ext>
            </p:extLst>
          </p:nvPr>
        </p:nvGraphicFramePr>
        <p:xfrm>
          <a:off x="1893402" y="1738493"/>
          <a:ext cx="5357196" cy="3125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33">
                  <a:extLst>
                    <a:ext uri="{9D8B030D-6E8A-4147-A177-3AD203B41FA5}">
                      <a16:colId xmlns:a16="http://schemas.microsoft.com/office/drawing/2014/main" val="331425009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805383859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269381274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36984744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6190357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507317160"/>
                    </a:ext>
                  </a:extLst>
                </a:gridCol>
              </a:tblGrid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617799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D823CE0-70CB-427D-948E-41CC1BF1B6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413042"/>
              </p:ext>
            </p:extLst>
          </p:nvPr>
        </p:nvGraphicFramePr>
        <p:xfrm>
          <a:off x="1893402" y="1738493"/>
          <a:ext cx="5357196" cy="3125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33">
                  <a:extLst>
                    <a:ext uri="{9D8B030D-6E8A-4147-A177-3AD203B41FA5}">
                      <a16:colId xmlns:a16="http://schemas.microsoft.com/office/drawing/2014/main" val="331425009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805383859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269381274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36984744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6190357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507317160"/>
                    </a:ext>
                  </a:extLst>
                </a:gridCol>
              </a:tblGrid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6177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shape with the largest area.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D40D095C-8D18-42ED-9CAC-4DB125278C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88894"/>
              </p:ext>
            </p:extLst>
          </p:nvPr>
        </p:nvGraphicFramePr>
        <p:xfrm>
          <a:off x="1893402" y="1738493"/>
          <a:ext cx="5357196" cy="3125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33">
                  <a:extLst>
                    <a:ext uri="{9D8B030D-6E8A-4147-A177-3AD203B41FA5}">
                      <a16:colId xmlns:a16="http://schemas.microsoft.com/office/drawing/2014/main" val="331425009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805383859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269381274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36984744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6190357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507317160"/>
                    </a:ext>
                  </a:extLst>
                </a:gridCol>
              </a:tblGrid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617799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55964A4-6993-4E36-BD6B-D592651747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690547"/>
              </p:ext>
            </p:extLst>
          </p:nvPr>
        </p:nvGraphicFramePr>
        <p:xfrm>
          <a:off x="1893402" y="1738493"/>
          <a:ext cx="5357196" cy="3125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33">
                  <a:extLst>
                    <a:ext uri="{9D8B030D-6E8A-4147-A177-3AD203B41FA5}">
                      <a16:colId xmlns:a16="http://schemas.microsoft.com/office/drawing/2014/main" val="331425009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805383859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269381274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36984744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6190357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507317160"/>
                    </a:ext>
                  </a:extLst>
                </a:gridCol>
              </a:tblGrid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6177998"/>
                  </a:ext>
                </a:extLst>
              </a:tr>
            </a:tbl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233FB9A0-262D-41DF-85E8-52B17D482393}"/>
              </a:ext>
            </a:extLst>
          </p:cNvPr>
          <p:cNvSpPr/>
          <p:nvPr/>
        </p:nvSpPr>
        <p:spPr>
          <a:xfrm>
            <a:off x="1438033" y="1619224"/>
            <a:ext cx="3310560" cy="331056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4459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Insert &lt;, &gt; or = to correctly compare the shapes below.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26C540D-63F7-487B-AB06-6064A0A710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283066"/>
              </p:ext>
            </p:extLst>
          </p:nvPr>
        </p:nvGraphicFramePr>
        <p:xfrm>
          <a:off x="1893402" y="2487990"/>
          <a:ext cx="5357196" cy="3125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33">
                  <a:extLst>
                    <a:ext uri="{9D8B030D-6E8A-4147-A177-3AD203B41FA5}">
                      <a16:colId xmlns:a16="http://schemas.microsoft.com/office/drawing/2014/main" val="331425009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805383859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269381274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36984744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6190357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507317160"/>
                    </a:ext>
                  </a:extLst>
                </a:gridCol>
              </a:tblGrid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617799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45C8350-8985-44FB-BFBF-E565A5BD84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978738"/>
              </p:ext>
            </p:extLst>
          </p:nvPr>
        </p:nvGraphicFramePr>
        <p:xfrm>
          <a:off x="1893402" y="2487990"/>
          <a:ext cx="5357196" cy="3125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33">
                  <a:extLst>
                    <a:ext uri="{9D8B030D-6E8A-4147-A177-3AD203B41FA5}">
                      <a16:colId xmlns:a16="http://schemas.microsoft.com/office/drawing/2014/main" val="331425009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805383859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269381274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36984744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6190357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507317160"/>
                    </a:ext>
                  </a:extLst>
                </a:gridCol>
              </a:tblGrid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617799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A1408FB-61E2-4D38-8204-E6E5F50A3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452102"/>
              </p:ext>
            </p:extLst>
          </p:nvPr>
        </p:nvGraphicFramePr>
        <p:xfrm>
          <a:off x="3389152" y="1452927"/>
          <a:ext cx="2231473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1819">
                  <a:extLst>
                    <a:ext uri="{9D8B030D-6E8A-4147-A177-3AD203B41FA5}">
                      <a16:colId xmlns:a16="http://schemas.microsoft.com/office/drawing/2014/main" val="4001696761"/>
                    </a:ext>
                  </a:extLst>
                </a:gridCol>
                <a:gridCol w="348008">
                  <a:extLst>
                    <a:ext uri="{9D8B030D-6E8A-4147-A177-3AD203B41FA5}">
                      <a16:colId xmlns:a16="http://schemas.microsoft.com/office/drawing/2014/main" val="3719980498"/>
                    </a:ext>
                  </a:extLst>
                </a:gridCol>
                <a:gridCol w="511819">
                  <a:extLst>
                    <a:ext uri="{9D8B030D-6E8A-4147-A177-3AD203B41FA5}">
                      <a16:colId xmlns:a16="http://schemas.microsoft.com/office/drawing/2014/main" val="4500039"/>
                    </a:ext>
                  </a:extLst>
                </a:gridCol>
                <a:gridCol w="348008">
                  <a:extLst>
                    <a:ext uri="{9D8B030D-6E8A-4147-A177-3AD203B41FA5}">
                      <a16:colId xmlns:a16="http://schemas.microsoft.com/office/drawing/2014/main" val="1741555736"/>
                    </a:ext>
                  </a:extLst>
                </a:gridCol>
                <a:gridCol w="511819">
                  <a:extLst>
                    <a:ext uri="{9D8B030D-6E8A-4147-A177-3AD203B41FA5}">
                      <a16:colId xmlns:a16="http://schemas.microsoft.com/office/drawing/2014/main" val="2603128006"/>
                    </a:ext>
                  </a:extLst>
                </a:gridCol>
              </a:tblGrid>
              <a:tr h="219603"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5731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174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Insert &lt;, &gt; or = to correctly compare the shapes below.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26C540D-63F7-487B-AB06-6064A0A71048}"/>
              </a:ext>
            </a:extLst>
          </p:cNvPr>
          <p:cNvGraphicFramePr>
            <a:graphicFrameLocks noGrp="1"/>
          </p:cNvGraphicFramePr>
          <p:nvPr/>
        </p:nvGraphicFramePr>
        <p:xfrm>
          <a:off x="1893402" y="2487990"/>
          <a:ext cx="5357196" cy="3125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33">
                  <a:extLst>
                    <a:ext uri="{9D8B030D-6E8A-4147-A177-3AD203B41FA5}">
                      <a16:colId xmlns:a16="http://schemas.microsoft.com/office/drawing/2014/main" val="331425009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805383859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269381274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36984744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6190357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507317160"/>
                    </a:ext>
                  </a:extLst>
                </a:gridCol>
              </a:tblGrid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617799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45C8350-8985-44FB-BFBF-E565A5BD84DC}"/>
              </a:ext>
            </a:extLst>
          </p:cNvPr>
          <p:cNvGraphicFramePr>
            <a:graphicFrameLocks noGrp="1"/>
          </p:cNvGraphicFramePr>
          <p:nvPr/>
        </p:nvGraphicFramePr>
        <p:xfrm>
          <a:off x="1893402" y="2487990"/>
          <a:ext cx="5357196" cy="3125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33">
                  <a:extLst>
                    <a:ext uri="{9D8B030D-6E8A-4147-A177-3AD203B41FA5}">
                      <a16:colId xmlns:a16="http://schemas.microsoft.com/office/drawing/2014/main" val="331425009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1805383859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269381274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369847441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6190357"/>
                    </a:ext>
                  </a:extLst>
                </a:gridCol>
                <a:gridCol w="446433">
                  <a:extLst>
                    <a:ext uri="{9D8B030D-6E8A-4147-A177-3AD203B41FA5}">
                      <a16:colId xmlns:a16="http://schemas.microsoft.com/office/drawing/2014/main" val="3507317160"/>
                    </a:ext>
                  </a:extLst>
                </a:gridCol>
              </a:tblGrid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  <a:tr h="446433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617799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A1408FB-61E2-4D38-8204-E6E5F50A3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8378004"/>
              </p:ext>
            </p:extLst>
          </p:nvPr>
        </p:nvGraphicFramePr>
        <p:xfrm>
          <a:off x="3389152" y="1452927"/>
          <a:ext cx="2231473" cy="54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1819">
                  <a:extLst>
                    <a:ext uri="{9D8B030D-6E8A-4147-A177-3AD203B41FA5}">
                      <a16:colId xmlns:a16="http://schemas.microsoft.com/office/drawing/2014/main" val="4001696761"/>
                    </a:ext>
                  </a:extLst>
                </a:gridCol>
                <a:gridCol w="348008">
                  <a:extLst>
                    <a:ext uri="{9D8B030D-6E8A-4147-A177-3AD203B41FA5}">
                      <a16:colId xmlns:a16="http://schemas.microsoft.com/office/drawing/2014/main" val="3719980498"/>
                    </a:ext>
                  </a:extLst>
                </a:gridCol>
                <a:gridCol w="511819">
                  <a:extLst>
                    <a:ext uri="{9D8B030D-6E8A-4147-A177-3AD203B41FA5}">
                      <a16:colId xmlns:a16="http://schemas.microsoft.com/office/drawing/2014/main" val="4500039"/>
                    </a:ext>
                  </a:extLst>
                </a:gridCol>
                <a:gridCol w="348008">
                  <a:extLst>
                    <a:ext uri="{9D8B030D-6E8A-4147-A177-3AD203B41FA5}">
                      <a16:colId xmlns:a16="http://schemas.microsoft.com/office/drawing/2014/main" val="1741555736"/>
                    </a:ext>
                  </a:extLst>
                </a:gridCol>
                <a:gridCol w="511819">
                  <a:extLst>
                    <a:ext uri="{9D8B030D-6E8A-4147-A177-3AD203B41FA5}">
                      <a16:colId xmlns:a16="http://schemas.microsoft.com/office/drawing/2014/main" val="2603128006"/>
                    </a:ext>
                  </a:extLst>
                </a:gridCol>
              </a:tblGrid>
              <a:tr h="219603"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&lt;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5731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8752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Compare the shapes below.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statement is incorrect?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57200" lvl="0" indent="-457200" defTabSz="685800">
              <a:buAutoNum type="arabicPeriod"/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 has an area smaller than B.</a:t>
            </a:r>
          </a:p>
          <a:p>
            <a:pPr marL="457200" lvl="0" indent="-457200" defTabSz="685800">
              <a:buAutoNum type="arabicPeriod"/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area of A is 4 squares smaller than B.</a:t>
            </a:r>
          </a:p>
          <a:p>
            <a:pPr marL="457200" lvl="0" indent="-457200" defTabSz="685800">
              <a:buAutoNum type="arabicPeriod"/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 has an area of 14 squares.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97052AC-93CF-4D8A-9CED-576D8FFB66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038770"/>
              </p:ext>
            </p:extLst>
          </p:nvPr>
        </p:nvGraphicFramePr>
        <p:xfrm>
          <a:off x="2276052" y="1399749"/>
          <a:ext cx="4591896" cy="22959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658">
                  <a:extLst>
                    <a:ext uri="{9D8B030D-6E8A-4147-A177-3AD203B41FA5}">
                      <a16:colId xmlns:a16="http://schemas.microsoft.com/office/drawing/2014/main" val="3314250091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1805383859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269381274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369847441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6190357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507317160"/>
                    </a:ext>
                  </a:extLst>
                </a:gridCol>
              </a:tblGrid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D9627C8-1AD1-42D5-82AB-24E7850BB0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508380"/>
              </p:ext>
            </p:extLst>
          </p:nvPr>
        </p:nvGraphicFramePr>
        <p:xfrm>
          <a:off x="2276052" y="1399749"/>
          <a:ext cx="4591896" cy="22959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658">
                  <a:extLst>
                    <a:ext uri="{9D8B030D-6E8A-4147-A177-3AD203B41FA5}">
                      <a16:colId xmlns:a16="http://schemas.microsoft.com/office/drawing/2014/main" val="3314250091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1805383859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269381274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369847441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6190357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507317160"/>
                    </a:ext>
                  </a:extLst>
                </a:gridCol>
              </a:tblGrid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0506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Compare the shapes below.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statement is incorrect?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57200" lvl="0" indent="-457200" defTabSz="685800">
              <a:buAutoNum type="arabicPeriod"/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 has an area smaller than B.</a:t>
            </a:r>
          </a:p>
          <a:p>
            <a:pPr marL="457200" lvl="0" indent="-457200" defTabSz="685800">
              <a:buAutoNum type="arabicPeriod"/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area of A is 4 squares smaller than B.</a:t>
            </a:r>
          </a:p>
          <a:p>
            <a:pPr marL="457200" lvl="0" indent="-457200" defTabSz="685800">
              <a:buAutoNum type="arabicPeriod"/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 has an area of 14 squares. (B = 13 squares)</a:t>
            </a:r>
          </a:p>
          <a:p>
            <a:pPr lvl="0" defTabSz="68580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0A9AEE0-7AEF-46AE-B35B-320DB8A071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003880"/>
              </p:ext>
            </p:extLst>
          </p:nvPr>
        </p:nvGraphicFramePr>
        <p:xfrm>
          <a:off x="2276052" y="1399749"/>
          <a:ext cx="4591896" cy="22959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658">
                  <a:extLst>
                    <a:ext uri="{9D8B030D-6E8A-4147-A177-3AD203B41FA5}">
                      <a16:colId xmlns:a16="http://schemas.microsoft.com/office/drawing/2014/main" val="3314250091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1805383859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269381274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369847441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6190357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507317160"/>
                    </a:ext>
                  </a:extLst>
                </a:gridCol>
              </a:tblGrid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1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0970ACE-EF28-49E8-ABBD-54A3FB7E14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8913402"/>
              </p:ext>
            </p:extLst>
          </p:nvPr>
        </p:nvGraphicFramePr>
        <p:xfrm>
          <a:off x="2276052" y="1399749"/>
          <a:ext cx="4591896" cy="22959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658">
                  <a:extLst>
                    <a:ext uri="{9D8B030D-6E8A-4147-A177-3AD203B41FA5}">
                      <a16:colId xmlns:a16="http://schemas.microsoft.com/office/drawing/2014/main" val="3314250091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934608801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28691333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1065155371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1632587624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322037095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827198723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1805383859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269381274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369847441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6190357"/>
                    </a:ext>
                  </a:extLst>
                </a:gridCol>
                <a:gridCol w="382658">
                  <a:extLst>
                    <a:ext uri="{9D8B030D-6E8A-4147-A177-3AD203B41FA5}">
                      <a16:colId xmlns:a16="http://schemas.microsoft.com/office/drawing/2014/main" val="3507317160"/>
                    </a:ext>
                  </a:extLst>
                </a:gridCol>
              </a:tblGrid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425915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943218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27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131015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6148179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5724368"/>
                  </a:ext>
                </a:extLst>
              </a:tr>
              <a:tr h="382658"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1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vert="vert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88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3277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66ddb0580c6cb957c158bf950613a88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b6edf0ecd0c2312d28fd762618f18263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23252C-1578-404F-9656-4885908225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F8F11D-A449-4684-B8E0-461263A2E192}">
  <ds:schemaRefs>
    <ds:schemaRef ds:uri="http://schemas.microsoft.com/sharepoint/v3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elements/1.1/"/>
    <ds:schemaRef ds:uri="http://www.w3.org/XML/1998/namespace"/>
    <ds:schemaRef ds:uri="http://schemas.openxmlformats.org/package/2006/metadata/core-properties"/>
    <ds:schemaRef ds:uri="0f0ae0ff-29c4-4766-b250-c1a9bee8d430"/>
    <ds:schemaRef ds:uri="86144f90-c7b6-48d0-aae5-f5e9e48cc3df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1901</TotalTime>
  <Words>244</Words>
  <Application>Microsoft Macintosh PowerPoint</Application>
  <PresentationFormat>On-screen Show (4:3)</PresentationFormat>
  <Paragraphs>104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Miss Hilditch</cp:lastModifiedBy>
  <cp:revision>48</cp:revision>
  <dcterms:created xsi:type="dcterms:W3CDTF">2018-03-17T10:08:43Z</dcterms:created>
  <dcterms:modified xsi:type="dcterms:W3CDTF">2021-01-17T20:26:54Z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