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3" r:id="rId3"/>
    <p:sldId id="264" r:id="rId4"/>
    <p:sldId id="298" r:id="rId5"/>
    <p:sldId id="299" r:id="rId6"/>
    <p:sldId id="300" r:id="rId7"/>
    <p:sldId id="301" r:id="rId8"/>
    <p:sldId id="302" r:id="rId9"/>
    <p:sldId id="307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Twinkl" pitchFamily="2" charset="77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C17"/>
    <a:srgbClr val="F08115"/>
    <a:srgbClr val="87BD31"/>
    <a:srgbClr val="E5C800"/>
    <a:srgbClr val="009640"/>
    <a:srgbClr val="B9D26D"/>
    <a:srgbClr val="FFE862"/>
    <a:srgbClr val="32B3A2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93671" autoAdjust="0"/>
  </p:normalViewPr>
  <p:slideViewPr>
    <p:cSldViewPr snapToGrid="0" showGuides="1">
      <p:cViewPr varScale="1">
        <p:scale>
          <a:sx n="97" d="100"/>
          <a:sy n="97" d="100"/>
        </p:scale>
        <p:origin x="1968" y="200"/>
      </p:cViewPr>
      <p:guideLst>
        <p:guide orient="horz" pos="2160"/>
        <p:guide pos="2880"/>
        <p:guide pos="363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129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17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75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5" name="Rectangle 4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3" r:id="rId3"/>
    <p:sldLayoutId id="2147483669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C9F6CE-8DD5-9C49-AE7D-A6CCAB493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715" y="5562048"/>
            <a:ext cx="1054100" cy="584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37A3C7-7A2C-944C-AD2F-B5D97A0B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0" y="6146248"/>
            <a:ext cx="10541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Success</a:t>
            </a:r>
            <a:r>
              <a:rPr lang="en-US" sz="3600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Criteria</a:t>
            </a:r>
            <a:endParaRPr lang="en-US" sz="3600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Aim</a:t>
            </a:r>
            <a:endParaRPr lang="en-US" sz="3600" dirty="0">
              <a:latin typeface="+mn-lt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winkl" pitchFamily="50" charset="0"/>
              </a:rPr>
              <a:t>To explain how volcanoes affect people’s lives.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tell you where volcanoes are found.</a:t>
            </a:r>
          </a:p>
          <a:p>
            <a:r>
              <a:rPr lang="en-GB" dirty="0">
                <a:latin typeface="Twinkl" pitchFamily="50" charset="0"/>
              </a:rPr>
              <a:t>I can use extinct, dormant and active when describing volcanoes.</a:t>
            </a:r>
          </a:p>
          <a:p>
            <a:r>
              <a:rPr lang="en-GB" dirty="0">
                <a:latin typeface="Twinkl" pitchFamily="50" charset="0"/>
              </a:rPr>
              <a:t>I can list the risks and benefits of living near to a volcano.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What’s It All Called?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353" y="2106009"/>
            <a:ext cx="5513294" cy="3986816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1061283" y="2418278"/>
            <a:ext cx="2974321" cy="559041"/>
            <a:chOff x="291493" y="1633290"/>
            <a:chExt cx="2974321" cy="559041"/>
          </a:xfrm>
        </p:grpSpPr>
        <p:grpSp>
          <p:nvGrpSpPr>
            <p:cNvPr id="57" name="Group 56"/>
            <p:cNvGrpSpPr/>
            <p:nvPr/>
          </p:nvGrpSpPr>
          <p:grpSpPr>
            <a:xfrm>
              <a:off x="2151529" y="1633290"/>
              <a:ext cx="1114285" cy="234929"/>
              <a:chOff x="2067639" y="1689229"/>
              <a:chExt cx="1114285" cy="234929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2983197" y="1689229"/>
                <a:ext cx="198727" cy="19872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 flipH="1">
                <a:off x="2067639" y="1784083"/>
                <a:ext cx="1008148" cy="14007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57"/>
            <p:cNvSpPr/>
            <p:nvPr/>
          </p:nvSpPr>
          <p:spPr>
            <a:xfrm>
              <a:off x="291493" y="1633290"/>
              <a:ext cx="1965843" cy="5590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54038" y="1728144"/>
              <a:ext cx="20544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chemeClr val="bg1">
                      <a:lumMod val="65000"/>
                    </a:schemeClr>
                  </a:solidFill>
                </a:rPr>
                <a:t>eruption cloud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350020" y="2477558"/>
            <a:ext cx="2394669" cy="757451"/>
            <a:chOff x="252738" y="-501079"/>
            <a:chExt cx="2394669" cy="757451"/>
          </a:xfrm>
        </p:grpSpPr>
        <p:grpSp>
          <p:nvGrpSpPr>
            <p:cNvPr id="63" name="Group 62"/>
            <p:cNvGrpSpPr/>
            <p:nvPr/>
          </p:nvGrpSpPr>
          <p:grpSpPr>
            <a:xfrm>
              <a:off x="252738" y="-255622"/>
              <a:ext cx="1351415" cy="511994"/>
              <a:chOff x="168848" y="-199683"/>
              <a:chExt cx="1351415" cy="511994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168848" y="113584"/>
                <a:ext cx="198727" cy="19872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flipH="1">
                <a:off x="302722" y="-199683"/>
                <a:ext cx="1217541" cy="38061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Rectangle 63"/>
            <p:cNvSpPr/>
            <p:nvPr/>
          </p:nvSpPr>
          <p:spPr>
            <a:xfrm>
              <a:off x="1542176" y="-501079"/>
              <a:ext cx="1053197" cy="5313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675208" y="-415015"/>
              <a:ext cx="9721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crater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232684" y="3541013"/>
            <a:ext cx="3612505" cy="574200"/>
            <a:chOff x="164215" y="-343683"/>
            <a:chExt cx="3612505" cy="574200"/>
          </a:xfrm>
        </p:grpSpPr>
        <p:grpSp>
          <p:nvGrpSpPr>
            <p:cNvPr id="69" name="Group 68"/>
            <p:cNvGrpSpPr/>
            <p:nvPr/>
          </p:nvGrpSpPr>
          <p:grpSpPr>
            <a:xfrm>
              <a:off x="164215" y="-93754"/>
              <a:ext cx="1484414" cy="198727"/>
              <a:chOff x="80325" y="-37815"/>
              <a:chExt cx="1484414" cy="198727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80325" y="-37815"/>
                <a:ext cx="198727" cy="19872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3" name="Straight Connector 72"/>
              <p:cNvCxnSpPr>
                <a:endCxn id="72" idx="6"/>
              </p:cNvCxnSpPr>
              <p:nvPr/>
            </p:nvCxnSpPr>
            <p:spPr>
              <a:xfrm flipH="1">
                <a:off x="279052" y="-21453"/>
                <a:ext cx="1285687" cy="830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Rectangle 69"/>
            <p:cNvSpPr/>
            <p:nvPr/>
          </p:nvSpPr>
          <p:spPr>
            <a:xfrm>
              <a:off x="1542176" y="-343683"/>
              <a:ext cx="2234544" cy="5742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587313" y="-221759"/>
              <a:ext cx="21535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chemeClr val="accent2"/>
                  </a:solidFill>
                </a:rPr>
                <a:t>conduit/main vent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007885" y="5165480"/>
            <a:ext cx="3120309" cy="529207"/>
            <a:chOff x="1542176" y="-618599"/>
            <a:chExt cx="3120309" cy="529207"/>
          </a:xfrm>
        </p:grpSpPr>
        <p:grpSp>
          <p:nvGrpSpPr>
            <p:cNvPr id="75" name="Group 74"/>
            <p:cNvGrpSpPr/>
            <p:nvPr/>
          </p:nvGrpSpPr>
          <p:grpSpPr>
            <a:xfrm>
              <a:off x="3426251" y="-362104"/>
              <a:ext cx="1236234" cy="272712"/>
              <a:chOff x="3342361" y="-306165"/>
              <a:chExt cx="1236234" cy="272712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4379868" y="-232180"/>
                <a:ext cx="198727" cy="19872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3342361" y="-306165"/>
                <a:ext cx="1143644" cy="1630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Rectangle 75"/>
            <p:cNvSpPr/>
            <p:nvPr/>
          </p:nvSpPr>
          <p:spPr>
            <a:xfrm>
              <a:off x="1542176" y="-618599"/>
              <a:ext cx="2031149" cy="5286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623174" y="-532705"/>
              <a:ext cx="21392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FFC000"/>
                  </a:solidFill>
                </a:rPr>
                <a:t>magma chamber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755650" y="1347500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Can you name the main parts of this volcano?</a:t>
            </a:r>
          </a:p>
          <a:p>
            <a:pPr algn="ctr"/>
            <a:r>
              <a:rPr lang="en-GB" dirty="0"/>
              <a:t>Can you explain how the grey layers were made?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5818095" y="4124767"/>
            <a:ext cx="2698378" cy="909460"/>
            <a:chOff x="5494790" y="2543705"/>
            <a:chExt cx="2698378" cy="909460"/>
          </a:xfrm>
        </p:grpSpPr>
        <p:sp>
          <p:nvSpPr>
            <p:cNvPr id="40" name="Rectangle 39"/>
            <p:cNvSpPr/>
            <p:nvPr/>
          </p:nvSpPr>
          <p:spPr>
            <a:xfrm>
              <a:off x="5494790" y="2543705"/>
              <a:ext cx="2698378" cy="909460"/>
            </a:xfrm>
            <a:prstGeom prst="rect">
              <a:avLst/>
            </a:prstGeom>
            <a:solidFill>
              <a:srgbClr val="B9D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802239" y="2679753"/>
              <a:ext cx="23909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Why do you think it is called that?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818095" y="2643510"/>
            <a:ext cx="2698378" cy="1381643"/>
            <a:chOff x="5494790" y="2459518"/>
            <a:chExt cx="2698378" cy="1381643"/>
          </a:xfrm>
        </p:grpSpPr>
        <p:sp>
          <p:nvSpPr>
            <p:cNvPr id="43" name="Rectangle 42"/>
            <p:cNvSpPr/>
            <p:nvPr/>
          </p:nvSpPr>
          <p:spPr>
            <a:xfrm>
              <a:off x="5494790" y="2459518"/>
              <a:ext cx="2698378" cy="1381643"/>
            </a:xfrm>
            <a:prstGeom prst="rect">
              <a:avLst/>
            </a:prstGeom>
            <a:solidFill>
              <a:srgbClr val="B9D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802239" y="2550174"/>
              <a:ext cx="23909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Most volcanoes are located in the red area, which is named “Ring of Fire”.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Where Are Most Volcanoes Located?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37" name="Rectangle 36"/>
          <p:cNvSpPr/>
          <p:nvPr/>
        </p:nvSpPr>
        <p:spPr>
          <a:xfrm>
            <a:off x="755651" y="1411243"/>
            <a:ext cx="7632700" cy="495108"/>
          </a:xfrm>
          <a:prstGeom prst="rect">
            <a:avLst/>
          </a:prstGeom>
          <a:solidFill>
            <a:srgbClr val="F0811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Look at this map.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6"/>
          <a:stretch/>
        </p:blipFill>
        <p:spPr>
          <a:xfrm>
            <a:off x="755651" y="2005965"/>
            <a:ext cx="5313456" cy="4086859"/>
          </a:xfrm>
          <a:prstGeom prst="rect">
            <a:avLst/>
          </a:prstGeom>
          <a:ln w="28575">
            <a:solidFill>
              <a:srgbClr val="87BD31"/>
            </a:solidFill>
          </a:ln>
        </p:spPr>
      </p:pic>
    </p:spTree>
    <p:extLst>
      <p:ext uri="{BB962C8B-B14F-4D97-AF65-F5344CB8AC3E}">
        <p14:creationId xmlns:p14="http://schemas.microsoft.com/office/powerpoint/2010/main" val="156795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What Do They Mean?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972235" y="1488141"/>
            <a:ext cx="6416115" cy="1174377"/>
          </a:xfrm>
          <a:prstGeom prst="rect">
            <a:avLst/>
          </a:prstGeom>
          <a:solidFill>
            <a:schemeClr val="bg1"/>
          </a:solidFill>
          <a:ln w="38100">
            <a:solidFill>
              <a:srgbClr val="F081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887505" y="1165411"/>
            <a:ext cx="1819835" cy="18198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9" y="1374458"/>
            <a:ext cx="1647306" cy="113356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723437" y="1588951"/>
            <a:ext cx="56649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08115"/>
                </a:solidFill>
              </a:rPr>
              <a:t>active</a:t>
            </a:r>
          </a:p>
          <a:p>
            <a:r>
              <a:rPr lang="en-GB" dirty="0"/>
              <a:t>A volcano that has erupted in the last 10 000 years.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55651" y="2731376"/>
            <a:ext cx="7453404" cy="1819835"/>
            <a:chOff x="755651" y="2731376"/>
            <a:chExt cx="7453404" cy="1819835"/>
          </a:xfrm>
        </p:grpSpPr>
        <p:sp>
          <p:nvSpPr>
            <p:cNvPr id="21" name="Rectangle 20"/>
            <p:cNvSpPr/>
            <p:nvPr/>
          </p:nvSpPr>
          <p:spPr>
            <a:xfrm>
              <a:off x="755651" y="3081000"/>
              <a:ext cx="6792632" cy="11743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081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6389220" y="2731376"/>
              <a:ext cx="1819835" cy="18198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412" y="3187873"/>
              <a:ext cx="1613647" cy="926747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883768" y="3143414"/>
              <a:ext cx="566491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rgbClr val="F08115"/>
                  </a:solidFill>
                </a:rPr>
                <a:t>dormant</a:t>
              </a:r>
            </a:p>
            <a:p>
              <a:r>
                <a:rPr lang="en-GB" dirty="0"/>
                <a:t>A volcano that hasn’t erupted in the last 10 000 years, but may erupt again.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5650" y="4327093"/>
            <a:ext cx="7632700" cy="1819835"/>
            <a:chOff x="755650" y="4327093"/>
            <a:chExt cx="7632700" cy="1819835"/>
          </a:xfrm>
        </p:grpSpPr>
        <p:sp>
          <p:nvSpPr>
            <p:cNvPr id="25" name="Rectangle 24"/>
            <p:cNvSpPr/>
            <p:nvPr/>
          </p:nvSpPr>
          <p:spPr>
            <a:xfrm>
              <a:off x="1840380" y="4649823"/>
              <a:ext cx="6547970" cy="11743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081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755650" y="4327093"/>
              <a:ext cx="1819835" cy="18198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637" y="4908365"/>
              <a:ext cx="1559859" cy="65729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2678577" y="4710872"/>
              <a:ext cx="566491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rgbClr val="F08115"/>
                  </a:solidFill>
                </a:rPr>
                <a:t>extinct</a:t>
              </a:r>
            </a:p>
            <a:p>
              <a:r>
                <a:rPr lang="en-GB" dirty="0"/>
                <a:t>A volcano that hasn’t erupted in the last 10 000 years, and isn’t expected to erupt again.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630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17967"/>
            <a:ext cx="76326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Would You Like to Live Near</a:t>
            </a:r>
          </a:p>
          <a:p>
            <a:pPr algn="ctr"/>
            <a:r>
              <a:rPr lang="en-GB" sz="3200" b="1" dirty="0">
                <a:latin typeface="+mj-lt"/>
              </a:rPr>
              <a:t>These Volcanoes?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27" name="Talking Partner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6"/>
          <a:stretch/>
        </p:blipFill>
        <p:spPr>
          <a:xfrm>
            <a:off x="755650" y="1897202"/>
            <a:ext cx="7724962" cy="419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0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17967"/>
            <a:ext cx="76326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Would You Like to Live Near</a:t>
            </a:r>
          </a:p>
          <a:p>
            <a:pPr algn="ctr"/>
            <a:r>
              <a:rPr lang="en-GB" sz="3200" b="1" dirty="0">
                <a:latin typeface="+mj-lt"/>
              </a:rPr>
              <a:t>These Volcanoes?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27" name="Talking Partner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 bwMode="auto">
          <a:xfrm>
            <a:off x="755650" y="1795185"/>
            <a:ext cx="7635315" cy="4297640"/>
          </a:xfrm>
          <a:prstGeom prst="roundRect">
            <a:avLst>
              <a:gd name="adj" fmla="val 0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745" t="-31391" r="-3915" b="-7239"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7E00"/>
                </a:solidFill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91551" y="6112997"/>
            <a:ext cx="536089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Photo courtesy of </a:t>
            </a:r>
            <a:r>
              <a:rPr lang="en-GB" sz="500" dirty="0" err="1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ierdnall</a:t>
            </a:r>
            <a:r>
              <a:rPr lang="en-GB" sz="5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@flickr.com)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301104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17967"/>
            <a:ext cx="76326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Would You Like to Live Near</a:t>
            </a:r>
          </a:p>
          <a:p>
            <a:pPr algn="ctr"/>
            <a:r>
              <a:rPr lang="en-GB" sz="3200" b="1" dirty="0">
                <a:latin typeface="+mj-lt"/>
              </a:rPr>
              <a:t>These Volcanoes?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27" name="Talking Partner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3" b="6933"/>
          <a:stretch/>
        </p:blipFill>
        <p:spPr>
          <a:xfrm>
            <a:off x="755650" y="1900518"/>
            <a:ext cx="7632700" cy="419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74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7E8720-16E2-3A45-8382-D020017D6AC1}"/>
              </a:ext>
            </a:extLst>
          </p:cNvPr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+mj-lt"/>
              </a:rPr>
              <a:t>Task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3BCD6-B7D4-D249-B31E-B44918C06159}"/>
              </a:ext>
            </a:extLst>
          </p:cNvPr>
          <p:cNvSpPr/>
          <p:nvPr/>
        </p:nvSpPr>
        <p:spPr>
          <a:xfrm>
            <a:off x="755649" y="1647299"/>
            <a:ext cx="76326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</a:rPr>
              <a:t>For todays Geography lesson I would like you to research and list as many for and against reasons for living near to a volcano. For example: </a:t>
            </a:r>
          </a:p>
          <a:p>
            <a:endParaRPr lang="en-GB" sz="24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EAC68-802A-3D4F-8C51-ED0FBCDBD55E}"/>
              </a:ext>
            </a:extLst>
          </p:cNvPr>
          <p:cNvSpPr/>
          <p:nvPr/>
        </p:nvSpPr>
        <p:spPr>
          <a:xfrm>
            <a:off x="901148" y="3008243"/>
            <a:ext cx="3670850" cy="5698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B1E6B7-275F-384C-8805-0F0D3BFCF9F1}"/>
              </a:ext>
            </a:extLst>
          </p:cNvPr>
          <p:cNvSpPr/>
          <p:nvPr/>
        </p:nvSpPr>
        <p:spPr>
          <a:xfrm>
            <a:off x="4572002" y="3004930"/>
            <a:ext cx="3670850" cy="5698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AGAINST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F3682CEC-C066-B544-9D3B-387DE4937FEB}"/>
              </a:ext>
            </a:extLst>
          </p:cNvPr>
          <p:cNvSpPr/>
          <p:nvPr/>
        </p:nvSpPr>
        <p:spPr>
          <a:xfrm>
            <a:off x="901148" y="3574774"/>
            <a:ext cx="3670850" cy="2587487"/>
          </a:xfrm>
          <a:prstGeom prst="frame">
            <a:avLst>
              <a:gd name="adj1" fmla="val 32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Farming near a volcano can be really good, because the volcanic soil can produce very good crops. 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A177D477-076A-3844-9C20-3C32C8AE9DAF}"/>
              </a:ext>
            </a:extLst>
          </p:cNvPr>
          <p:cNvSpPr/>
          <p:nvPr/>
        </p:nvSpPr>
        <p:spPr>
          <a:xfrm>
            <a:off x="4558746" y="3568148"/>
            <a:ext cx="3684102" cy="2587487"/>
          </a:xfrm>
          <a:prstGeom prst="frame">
            <a:avLst>
              <a:gd name="adj1" fmla="val 32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Buildings can be destroyed by lava flow. </a:t>
            </a:r>
          </a:p>
        </p:txBody>
      </p:sp>
    </p:spTree>
    <p:extLst>
      <p:ext uri="{BB962C8B-B14F-4D97-AF65-F5344CB8AC3E}">
        <p14:creationId xmlns:p14="http://schemas.microsoft.com/office/powerpoint/2010/main" val="273973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lanIt Presentation Template" id="{1FB98A13-3E6D-4552-8BAA-C06EBDB8DC74}" vid="{BA148D82-8A68-4E5E-8549-B02389151E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PlanIt Presentation Template</Template>
  <TotalTime>116</TotalTime>
  <Words>279</Words>
  <Application>Microsoft Macintosh PowerPoint</Application>
  <PresentationFormat>On-screen Show (4:3)</PresentationFormat>
  <Paragraphs>41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Arial</vt:lpstr>
      <vt:lpstr>Roboto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Miss Hilditch</cp:lastModifiedBy>
  <cp:revision>13</cp:revision>
  <dcterms:created xsi:type="dcterms:W3CDTF">2020-01-26T13:43:20Z</dcterms:created>
  <dcterms:modified xsi:type="dcterms:W3CDTF">2021-01-10T21:58:03Z</dcterms:modified>
</cp:coreProperties>
</file>