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55"/>
  </p:normalViewPr>
  <p:slideViewPr>
    <p:cSldViewPr snapToGrid="0" snapToObjects="1">
      <p:cViewPr varScale="1">
        <p:scale>
          <a:sx n="105" d="100"/>
          <a:sy n="105" d="100"/>
        </p:scale>
        <p:origin x="5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C162-2488-7849-8142-F53E805AF799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EEE0-CBA4-C040-9A4C-48FF872F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3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C162-2488-7849-8142-F53E805AF799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EEE0-CBA4-C040-9A4C-48FF872F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C162-2488-7849-8142-F53E805AF799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EEE0-CBA4-C040-9A4C-48FF872F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4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C162-2488-7849-8142-F53E805AF799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EEE0-CBA4-C040-9A4C-48FF872F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2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C162-2488-7849-8142-F53E805AF799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EEE0-CBA4-C040-9A4C-48FF872F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2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C162-2488-7849-8142-F53E805AF799}" type="datetimeFigureOut">
              <a:rPr lang="en-US" smtClean="0"/>
              <a:t>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EEE0-CBA4-C040-9A4C-48FF872F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6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C162-2488-7849-8142-F53E805AF799}" type="datetimeFigureOut">
              <a:rPr lang="en-US" smtClean="0"/>
              <a:t>1/17/21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EEE0-CBA4-C040-9A4C-48FF872F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C162-2488-7849-8142-F53E805AF799}" type="datetimeFigureOut">
              <a:rPr lang="en-US" smtClean="0"/>
              <a:t>1/17/21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EEE0-CBA4-C040-9A4C-48FF872F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2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C162-2488-7849-8142-F53E805AF799}" type="datetimeFigureOut">
              <a:rPr lang="en-US" smtClean="0"/>
              <a:t>1/17/21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EEE0-CBA4-C040-9A4C-48FF872F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9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C162-2488-7849-8142-F53E805AF799}" type="datetimeFigureOut">
              <a:rPr lang="en-US" smtClean="0"/>
              <a:t>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EEE0-CBA4-C040-9A4C-48FF872F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7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C162-2488-7849-8142-F53E805AF799}" type="datetimeFigureOut">
              <a:rPr lang="en-US" smtClean="0"/>
              <a:t>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EEE0-CBA4-C040-9A4C-48FF872F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0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5C162-2488-7849-8142-F53E805AF799}" type="datetimeFigureOut">
              <a:rPr lang="en-US" smtClean="0"/>
              <a:t>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0EEE0-CBA4-C040-9A4C-48FF872F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6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roof&#10;&#10;Description automatically generated">
            <a:extLst>
              <a:ext uri="{FF2B5EF4-FFF2-40B4-BE49-F238E27FC236}">
                <a16:creationId xmlns:a16="http://schemas.microsoft.com/office/drawing/2014/main" id="{F36627A9-A4D5-3147-8FA4-9810B587F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" y="0"/>
            <a:ext cx="9123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84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603267E-E2DB-B846-988B-967BA2BFD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" y="0"/>
            <a:ext cx="9139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6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BF5C48C-2AF4-0641-91A6-AA94CC7A6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" y="0"/>
            <a:ext cx="9139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5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96E3EBA-C3ED-7D49-A6FD-D580FE2805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6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4F868EA-8A59-174C-8482-53E149038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" y="0"/>
            <a:ext cx="9139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7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ign, screenshot, sale&#10;&#10;Description automatically generated">
            <a:extLst>
              <a:ext uri="{FF2B5EF4-FFF2-40B4-BE49-F238E27FC236}">
                <a16:creationId xmlns:a16="http://schemas.microsoft.com/office/drawing/2014/main" id="{26F8DCE1-413F-0D43-A3E2-285214E85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D274E50-FA5D-C04E-B1EE-A5369FDB1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9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4F5FFB-3516-A542-93E3-5C70D62C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" y="0"/>
            <a:ext cx="9139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9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8B1A967-5793-D844-B572-BB7266656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" y="0"/>
            <a:ext cx="9139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1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45F90FA-AA8A-C541-9D26-2062726AB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" y="0"/>
            <a:ext cx="9139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3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F6B2AF8-E713-2149-9E26-2383C1713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" y="0"/>
            <a:ext cx="9139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10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Hilditch</dc:creator>
  <cp:lastModifiedBy>Miss Hilditch</cp:lastModifiedBy>
  <cp:revision>1</cp:revision>
  <dcterms:created xsi:type="dcterms:W3CDTF">2021-01-17T15:14:04Z</dcterms:created>
  <dcterms:modified xsi:type="dcterms:W3CDTF">2021-01-17T15:15:23Z</dcterms:modified>
</cp:coreProperties>
</file>