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BPreplay" panose="02000503000000020004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Md" panose="02000603050000020003" pitchFamily="2" charset="0"/>
      <p:regular r:id="rId23"/>
    </p:embeddedFont>
    <p:embeddedFont>
      <p:font typeface="Sassoon Infant Rg" panose="02000803050000020003" pitchFamily="2" charset="0"/>
      <p:regular r:id="rId24"/>
      <p:bold r:id="rId25"/>
      <p:italic r:id="rId26"/>
    </p:embeddedFont>
    <p:embeddedFont>
      <p:font typeface="Twinkl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728" autoAdjust="0"/>
  </p:normalViewPr>
  <p:slideViewPr>
    <p:cSldViewPr snapToGrid="0" showGuides="1">
      <p:cViewPr varScale="1">
        <p:scale>
          <a:sx n="105" d="100"/>
          <a:sy n="105" d="100"/>
        </p:scale>
        <p:origin x="520" y="1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122104A8-F6AF-634F-8146-3F66DEDB4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82" y="5717255"/>
            <a:ext cx="1077118" cy="673199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F5348DDB-EDA8-4748-AE74-D1A841243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12" y="5717254"/>
            <a:ext cx="1077118" cy="673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3940F-6968-1844-AB9D-65F30D767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31" y="6370444"/>
            <a:ext cx="8636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17B6E-FD9F-264C-B743-282750A56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0731" y="5945854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82487-DB3D-D043-AD93-3D2280289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ED07D-873D-E040-B32D-C0B56A31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5E8B7-20E0-4E4E-BF4C-4B5915B27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F43E-8778-0445-8FBB-F8FDEE03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013581" cy="3970456"/>
            <a:chOff x="897467" y="1972477"/>
            <a:chExt cx="4013581" cy="3970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03485">
              <a:off x="1355048" y="1972477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467" y="3429000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B01B3D0-1C9A-934F-B824-0BA959068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30A636-8775-7B4B-831D-6D609FB277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A8F282-9186-424A-B40C-CE100B002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B54D21-B2AB-F749-B7E8-557099FDD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E195119-7572-0043-ADC2-BD8F659AD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F6ECA9-6C8E-3846-9FE9-EC61B3ED3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8E48-7837-5B43-924D-B9A8A8BCB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67222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51A9228-C852-0D42-BB97-B8F21061E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6569889"/>
            <a:ext cx="74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586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Sassoon Infant Rg</vt:lpstr>
      <vt:lpstr>Calibri</vt:lpstr>
      <vt:lpstr>Arial</vt:lpstr>
      <vt:lpstr>BPreplay</vt:lpstr>
      <vt:lpstr>Twinkl</vt:lpstr>
      <vt:lpstr>Sassoon Infant Md</vt:lpstr>
      <vt:lpstr>Office Theme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Miss Hilditch</cp:lastModifiedBy>
  <cp:revision>94</cp:revision>
  <dcterms:created xsi:type="dcterms:W3CDTF">2014-10-01T16:09:27Z</dcterms:created>
  <dcterms:modified xsi:type="dcterms:W3CDTF">2021-01-10T21:46:16Z</dcterms:modified>
</cp:coreProperties>
</file>