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56" r:id="rId5"/>
    <p:sldId id="366" r:id="rId6"/>
    <p:sldId id="365" r:id="rId7"/>
    <p:sldId id="381" r:id="rId8"/>
    <p:sldId id="360" r:id="rId9"/>
    <p:sldId id="369" r:id="rId10"/>
    <p:sldId id="370" r:id="rId11"/>
    <p:sldId id="371" r:id="rId12"/>
    <p:sldId id="372" r:id="rId13"/>
    <p:sldId id="373" r:id="rId14"/>
    <p:sldId id="368" r:id="rId15"/>
    <p:sldId id="374" r:id="rId16"/>
    <p:sldId id="355" r:id="rId17"/>
    <p:sldId id="380" r:id="rId18"/>
    <p:sldId id="314" r:id="rId19"/>
    <p:sldId id="377" r:id="rId20"/>
    <p:sldId id="378" r:id="rId21"/>
    <p:sldId id="375" r:id="rId22"/>
    <p:sldId id="37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B6CFE1-A23E-489F-9049-009E78648C18}" v="61" dt="2018-12-06T11:39:01.443"/>
    <p1510:client id="{BA8D7A10-2357-434E-AB14-CC8A6C8A621A}" v="6" dt="2018-12-06T11:05:50.6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61" autoAdjust="0"/>
    <p:restoredTop sz="94660"/>
  </p:normalViewPr>
  <p:slideViewPr>
    <p:cSldViewPr snapToGrid="0">
      <p:cViewPr varScale="1">
        <p:scale>
          <a:sx n="59" d="100"/>
          <a:sy n="59" d="100"/>
        </p:scale>
        <p:origin x="142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rix" userId="a678036f-2d88-407c-addb-d0af3fea6eec" providerId="ADAL" clId="{9DADDA2D-7023-4224-AA88-96B93008952B}"/>
    <pc:docChg chg="undo custSel modSld">
      <pc:chgData name="Lindsay Grix" userId="a678036f-2d88-407c-addb-d0af3fea6eec" providerId="ADAL" clId="{9DADDA2D-7023-4224-AA88-96B93008952B}" dt="2018-10-02T09:40:39.593" v="53"/>
      <pc:docMkLst>
        <pc:docMk/>
      </pc:docMkLst>
      <pc:sldChg chg="addSp delSp modSp">
        <pc:chgData name="Lindsay Grix" userId="a678036f-2d88-407c-addb-d0af3fea6eec" providerId="ADAL" clId="{9DADDA2D-7023-4224-AA88-96B93008952B}" dt="2018-10-02T09:40:02.251" v="45"/>
        <pc:sldMkLst>
          <pc:docMk/>
          <pc:sldMk cId="2637481266" sldId="256"/>
        </pc:sldMkLst>
        <pc:spChg chg="add">
          <ac:chgData name="Lindsay Grix" userId="a678036f-2d88-407c-addb-d0af3fea6eec" providerId="ADAL" clId="{9DADDA2D-7023-4224-AA88-96B93008952B}" dt="2018-10-02T09:40:02.251" v="45"/>
          <ac:spMkLst>
            <pc:docMk/>
            <pc:sldMk cId="2637481266" sldId="256"/>
            <ac:spMk id="7" creationId="{277FDC6C-B99A-4ED8-B341-A52126824B67}"/>
          </ac:spMkLst>
        </pc:spChg>
        <pc:spChg chg="del mod topLvl">
          <ac:chgData name="Lindsay Grix" userId="a678036f-2d88-407c-addb-d0af3fea6eec" providerId="ADAL" clId="{9DADDA2D-7023-4224-AA88-96B93008952B}" dt="2018-10-02T09:40:01.076" v="44" actId="478"/>
          <ac:spMkLst>
            <pc:docMk/>
            <pc:sldMk cId="2637481266" sldId="256"/>
            <ac:spMk id="17" creationId="{0F18B4CD-798D-4EA5-92CF-7A4BB6DD9812}"/>
          </ac:spMkLst>
        </pc:spChg>
        <pc:spChg chg="mod">
          <ac:chgData name="Lindsay Grix" userId="a678036f-2d88-407c-addb-d0af3fea6eec" providerId="ADAL" clId="{9DADDA2D-7023-4224-AA88-96B93008952B}" dt="2018-10-02T09:19:53.593" v="30" actId="255"/>
          <ac:spMkLst>
            <pc:docMk/>
            <pc:sldMk cId="2637481266" sldId="256"/>
            <ac:spMk id="19" creationId="{5252A847-DE45-4FA3-A1F8-EEBEB845FF8E}"/>
          </ac:spMkLst>
        </pc:spChg>
        <pc:grpChg chg="del">
          <ac:chgData name="Lindsay Grix" userId="a678036f-2d88-407c-addb-d0af3fea6eec" providerId="ADAL" clId="{9DADDA2D-7023-4224-AA88-96B93008952B}" dt="2018-10-02T09:40:01.076" v="44" actId="478"/>
          <ac:grpSpMkLst>
            <pc:docMk/>
            <pc:sldMk cId="2637481266" sldId="256"/>
            <ac:grpSpMk id="16" creationId="{B31300A9-E3C5-4701-8EF1-45ED088A04DD}"/>
          </ac:grpSpMkLst>
        </pc:grpChg>
        <pc:picChg chg="mod">
          <ac:chgData name="Lindsay Grix" userId="a678036f-2d88-407c-addb-d0af3fea6eec" providerId="ADAL" clId="{9DADDA2D-7023-4224-AA88-96B93008952B}" dt="2018-10-02T09:34:03.563" v="33" actId="1076"/>
          <ac:picMkLst>
            <pc:docMk/>
            <pc:sldMk cId="2637481266" sldId="256"/>
            <ac:picMk id="8" creationId="{D9426B6B-94AA-4D9B-BC63-8F0BC9ED5115}"/>
          </ac:picMkLst>
        </pc:picChg>
        <pc:picChg chg="topLvl">
          <ac:chgData name="Lindsay Grix" userId="a678036f-2d88-407c-addb-d0af3fea6eec" providerId="ADAL" clId="{9DADDA2D-7023-4224-AA88-96B93008952B}" dt="2018-10-02T09:40:01.076" v="44" actId="478"/>
          <ac:picMkLst>
            <pc:docMk/>
            <pc:sldMk cId="2637481266" sldId="256"/>
            <ac:picMk id="18" creationId="{AF62330C-AB9B-43BE-82E4-98A7F5B9D6D1}"/>
          </ac:picMkLst>
        </pc:picChg>
      </pc:sldChg>
      <pc:sldChg chg="addSp delSp modSp">
        <pc:chgData name="Lindsay Grix" userId="a678036f-2d88-407c-addb-d0af3fea6eec" providerId="ADAL" clId="{9DADDA2D-7023-4224-AA88-96B93008952B}" dt="2018-10-02T09:40:33.903" v="51"/>
        <pc:sldMkLst>
          <pc:docMk/>
          <pc:sldMk cId="636014570" sldId="314"/>
        </pc:sldMkLst>
        <pc:spChg chg="add">
          <ac:chgData name="Lindsay Grix" userId="a678036f-2d88-407c-addb-d0af3fea6eec" providerId="ADAL" clId="{9DADDA2D-7023-4224-AA88-96B93008952B}" dt="2018-10-02T09:40:33.903" v="51"/>
          <ac:spMkLst>
            <pc:docMk/>
            <pc:sldMk cId="636014570" sldId="314"/>
            <ac:spMk id="7" creationId="{84B107DC-B90C-4A45-B422-BA8DE29C2552}"/>
          </ac:spMkLst>
        </pc:spChg>
        <pc:spChg chg="del topLvl">
          <ac:chgData name="Lindsay Grix" userId="a678036f-2d88-407c-addb-d0af3fea6eec" providerId="ADAL" clId="{9DADDA2D-7023-4224-AA88-96B93008952B}" dt="2018-10-02T09:40:33.083" v="50" actId="478"/>
          <ac:spMkLst>
            <pc:docMk/>
            <pc:sldMk cId="636014570" sldId="314"/>
            <ac:spMk id="17" creationId="{0F18B4CD-798D-4EA5-92CF-7A4BB6DD9812}"/>
          </ac:spMkLst>
        </pc:spChg>
        <pc:spChg chg="mod">
          <ac:chgData name="Lindsay Grix" userId="a678036f-2d88-407c-addb-d0af3fea6eec" providerId="ADAL" clId="{9DADDA2D-7023-4224-AA88-96B93008952B}" dt="2018-10-02T09:18:57.674" v="21" actId="404"/>
          <ac:spMkLst>
            <pc:docMk/>
            <pc:sldMk cId="636014570" sldId="314"/>
            <ac:spMk id="19" creationId="{5252A847-DE45-4FA3-A1F8-EEBEB845FF8E}"/>
          </ac:spMkLst>
        </pc:spChg>
        <pc:grpChg chg="del">
          <ac:chgData name="Lindsay Grix" userId="a678036f-2d88-407c-addb-d0af3fea6eec" providerId="ADAL" clId="{9DADDA2D-7023-4224-AA88-96B93008952B}" dt="2018-10-02T09:40:33.083" v="50" actId="478"/>
          <ac:grpSpMkLst>
            <pc:docMk/>
            <pc:sldMk cId="636014570" sldId="314"/>
            <ac:grpSpMk id="16" creationId="{B31300A9-E3C5-4701-8EF1-45ED088A04DD}"/>
          </ac:grpSpMkLst>
        </pc:grpChg>
        <pc:picChg chg="topLvl">
          <ac:chgData name="Lindsay Grix" userId="a678036f-2d88-407c-addb-d0af3fea6eec" providerId="ADAL" clId="{9DADDA2D-7023-4224-AA88-96B93008952B}" dt="2018-10-02T09:40:33.083" v="50" actId="478"/>
          <ac:picMkLst>
            <pc:docMk/>
            <pc:sldMk cId="636014570" sldId="314"/>
            <ac:picMk id="18" creationId="{AF62330C-AB9B-43BE-82E4-98A7F5B9D6D1}"/>
          </ac:picMkLst>
        </pc:picChg>
      </pc:sldChg>
      <pc:sldChg chg="addSp delSp modSp">
        <pc:chgData name="Lindsay Grix" userId="a678036f-2d88-407c-addb-d0af3fea6eec" providerId="ADAL" clId="{9DADDA2D-7023-4224-AA88-96B93008952B}" dt="2018-10-02T09:40:39.593" v="53"/>
        <pc:sldMkLst>
          <pc:docMk/>
          <pc:sldMk cId="1071900124" sldId="355"/>
        </pc:sldMkLst>
        <pc:spChg chg="add">
          <ac:chgData name="Lindsay Grix" userId="a678036f-2d88-407c-addb-d0af3fea6eec" providerId="ADAL" clId="{9DADDA2D-7023-4224-AA88-96B93008952B}" dt="2018-10-02T09:40:39.593" v="53"/>
          <ac:spMkLst>
            <pc:docMk/>
            <pc:sldMk cId="1071900124" sldId="355"/>
            <ac:spMk id="7" creationId="{F2267ACB-233E-41BC-B01B-8F3DC45483E4}"/>
          </ac:spMkLst>
        </pc:spChg>
        <pc:spChg chg="del topLvl">
          <ac:chgData name="Lindsay Grix" userId="a678036f-2d88-407c-addb-d0af3fea6eec" providerId="ADAL" clId="{9DADDA2D-7023-4224-AA88-96B93008952B}" dt="2018-10-02T09:40:38.661" v="52" actId="478"/>
          <ac:spMkLst>
            <pc:docMk/>
            <pc:sldMk cId="1071900124" sldId="355"/>
            <ac:spMk id="17" creationId="{0F18B4CD-798D-4EA5-92CF-7A4BB6DD9812}"/>
          </ac:spMkLst>
        </pc:spChg>
        <pc:spChg chg="mod">
          <ac:chgData name="Lindsay Grix" userId="a678036f-2d88-407c-addb-d0af3fea6eec" providerId="ADAL" clId="{9DADDA2D-7023-4224-AA88-96B93008952B}" dt="2018-10-02T09:19:11.310" v="22" actId="404"/>
          <ac:spMkLst>
            <pc:docMk/>
            <pc:sldMk cId="1071900124" sldId="355"/>
            <ac:spMk id="19" creationId="{5252A847-DE45-4FA3-A1F8-EEBEB845FF8E}"/>
          </ac:spMkLst>
        </pc:spChg>
        <pc:grpChg chg="del">
          <ac:chgData name="Lindsay Grix" userId="a678036f-2d88-407c-addb-d0af3fea6eec" providerId="ADAL" clId="{9DADDA2D-7023-4224-AA88-96B93008952B}" dt="2018-10-02T09:40:38.661" v="52" actId="478"/>
          <ac:grpSpMkLst>
            <pc:docMk/>
            <pc:sldMk cId="1071900124" sldId="355"/>
            <ac:grpSpMk id="16" creationId="{B31300A9-E3C5-4701-8EF1-45ED088A04DD}"/>
          </ac:grpSpMkLst>
        </pc:grpChg>
        <pc:picChg chg="topLvl">
          <ac:chgData name="Lindsay Grix" userId="a678036f-2d88-407c-addb-d0af3fea6eec" providerId="ADAL" clId="{9DADDA2D-7023-4224-AA88-96B93008952B}" dt="2018-10-02T09:40:38.661" v="52" actId="478"/>
          <ac:picMkLst>
            <pc:docMk/>
            <pc:sldMk cId="1071900124" sldId="355"/>
            <ac:picMk id="18" creationId="{AF62330C-AB9B-43BE-82E4-98A7F5B9D6D1}"/>
          </ac:picMkLst>
        </pc:picChg>
      </pc:sldChg>
      <pc:sldChg chg="addSp delSp modSp">
        <pc:chgData name="Lindsay Grix" userId="a678036f-2d88-407c-addb-d0af3fea6eec" providerId="ADAL" clId="{9DADDA2D-7023-4224-AA88-96B93008952B}" dt="2018-10-02T09:40:23.440" v="49"/>
        <pc:sldMkLst>
          <pc:docMk/>
          <pc:sldMk cId="36917022" sldId="360"/>
        </pc:sldMkLst>
        <pc:spChg chg="add">
          <ac:chgData name="Lindsay Grix" userId="a678036f-2d88-407c-addb-d0af3fea6eec" providerId="ADAL" clId="{9DADDA2D-7023-4224-AA88-96B93008952B}" dt="2018-10-02T09:40:23.440" v="49"/>
          <ac:spMkLst>
            <pc:docMk/>
            <pc:sldMk cId="36917022" sldId="360"/>
            <ac:spMk id="7" creationId="{B632E459-9B27-4467-B89C-78410207B713}"/>
          </ac:spMkLst>
        </pc:spChg>
        <pc:spChg chg="del topLvl">
          <ac:chgData name="Lindsay Grix" userId="a678036f-2d88-407c-addb-d0af3fea6eec" providerId="ADAL" clId="{9DADDA2D-7023-4224-AA88-96B93008952B}" dt="2018-10-02T09:40:22.430" v="48" actId="478"/>
          <ac:spMkLst>
            <pc:docMk/>
            <pc:sldMk cId="36917022" sldId="360"/>
            <ac:spMk id="17" creationId="{0F18B4CD-798D-4EA5-92CF-7A4BB6DD9812}"/>
          </ac:spMkLst>
        </pc:spChg>
        <pc:spChg chg="mod">
          <ac:chgData name="Lindsay Grix" userId="a678036f-2d88-407c-addb-d0af3fea6eec" providerId="ADAL" clId="{9DADDA2D-7023-4224-AA88-96B93008952B}" dt="2018-10-02T09:19:24.097" v="26" actId="1076"/>
          <ac:spMkLst>
            <pc:docMk/>
            <pc:sldMk cId="36917022" sldId="360"/>
            <ac:spMk id="19" creationId="{5252A847-DE45-4FA3-A1F8-EEBEB845FF8E}"/>
          </ac:spMkLst>
        </pc:spChg>
        <pc:grpChg chg="del">
          <ac:chgData name="Lindsay Grix" userId="a678036f-2d88-407c-addb-d0af3fea6eec" providerId="ADAL" clId="{9DADDA2D-7023-4224-AA88-96B93008952B}" dt="2018-10-02T09:40:22.430" v="48" actId="478"/>
          <ac:grpSpMkLst>
            <pc:docMk/>
            <pc:sldMk cId="36917022" sldId="360"/>
            <ac:grpSpMk id="16" creationId="{B31300A9-E3C5-4701-8EF1-45ED088A04DD}"/>
          </ac:grpSpMkLst>
        </pc:grpChg>
        <pc:picChg chg="topLvl">
          <ac:chgData name="Lindsay Grix" userId="a678036f-2d88-407c-addb-d0af3fea6eec" providerId="ADAL" clId="{9DADDA2D-7023-4224-AA88-96B93008952B}" dt="2018-10-02T09:40:22.430" v="48" actId="478"/>
          <ac:picMkLst>
            <pc:docMk/>
            <pc:sldMk cId="36917022" sldId="360"/>
            <ac:picMk id="18" creationId="{AF62330C-AB9B-43BE-82E4-98A7F5B9D6D1}"/>
          </ac:picMkLst>
        </pc:picChg>
      </pc:sldChg>
    </pc:docChg>
  </pc:docChgLst>
  <pc:docChgLst>
    <pc:chgData name="Ashleigh Sobol" userId="8430f2a2-602f-4dde-a79b-412efd9dd8bf" providerId="ADAL" clId="{A204DDAC-AA7C-4679-9F40-91028CD5C38E}"/>
    <pc:docChg chg="undo custSel modSld sldOrd">
      <pc:chgData name="Ashleigh Sobol" userId="8430f2a2-602f-4dde-a79b-412efd9dd8bf" providerId="ADAL" clId="{A204DDAC-AA7C-4679-9F40-91028CD5C38E}" dt="2018-10-02T10:39:47.420" v="70" actId="207"/>
      <pc:docMkLst>
        <pc:docMk/>
      </pc:docMkLst>
      <pc:sldChg chg="modSp">
        <pc:chgData name="Ashleigh Sobol" userId="8430f2a2-602f-4dde-a79b-412efd9dd8bf" providerId="ADAL" clId="{A204DDAC-AA7C-4679-9F40-91028CD5C38E}" dt="2018-10-02T09:51:54.639" v="0" actId="404"/>
        <pc:sldMkLst>
          <pc:docMk/>
          <pc:sldMk cId="2637481266" sldId="256"/>
        </pc:sldMkLst>
        <pc:spChg chg="mod">
          <ac:chgData name="Ashleigh Sobol" userId="8430f2a2-602f-4dde-a79b-412efd9dd8bf" providerId="ADAL" clId="{A204DDAC-AA7C-4679-9F40-91028CD5C38E}" dt="2018-10-02T09:51:54.639" v="0" actId="404"/>
          <ac:spMkLst>
            <pc:docMk/>
            <pc:sldMk cId="2637481266" sldId="256"/>
            <ac:spMk id="19" creationId="{5252A847-DE45-4FA3-A1F8-EEBEB845FF8E}"/>
          </ac:spMkLst>
        </pc:spChg>
      </pc:sldChg>
      <pc:sldChg chg="modSp ord">
        <pc:chgData name="Ashleigh Sobol" userId="8430f2a2-602f-4dde-a79b-412efd9dd8bf" providerId="ADAL" clId="{A204DDAC-AA7C-4679-9F40-91028CD5C38E}" dt="2018-10-02T10:39:31.933" v="63" actId="207"/>
        <pc:sldMkLst>
          <pc:docMk/>
          <pc:sldMk cId="636014570" sldId="314"/>
        </pc:sldMkLst>
        <pc:spChg chg="mod">
          <ac:chgData name="Ashleigh Sobol" userId="8430f2a2-602f-4dde-a79b-412efd9dd8bf" providerId="ADAL" clId="{A204DDAC-AA7C-4679-9F40-91028CD5C38E}" dt="2018-10-02T10:39:31.933" v="63" actId="207"/>
          <ac:spMkLst>
            <pc:docMk/>
            <pc:sldMk cId="636014570" sldId="314"/>
            <ac:spMk id="19" creationId="{5252A847-DE45-4FA3-A1F8-EEBEB845FF8E}"/>
          </ac:spMkLst>
        </pc:spChg>
      </pc:sldChg>
      <pc:sldChg chg="modSp">
        <pc:chgData name="Ashleigh Sobol" userId="8430f2a2-602f-4dde-a79b-412efd9dd8bf" providerId="ADAL" clId="{A204DDAC-AA7C-4679-9F40-91028CD5C38E}" dt="2018-10-02T10:39:23.888" v="61" actId="403"/>
        <pc:sldMkLst>
          <pc:docMk/>
          <pc:sldMk cId="1071900124" sldId="355"/>
        </pc:sldMkLst>
        <pc:spChg chg="mod">
          <ac:chgData name="Ashleigh Sobol" userId="8430f2a2-602f-4dde-a79b-412efd9dd8bf" providerId="ADAL" clId="{A204DDAC-AA7C-4679-9F40-91028CD5C38E}" dt="2018-10-02T10:39:23.888" v="61" actId="403"/>
          <ac:spMkLst>
            <pc:docMk/>
            <pc:sldMk cId="1071900124" sldId="355"/>
            <ac:spMk id="19" creationId="{5252A847-DE45-4FA3-A1F8-EEBEB845FF8E}"/>
          </ac:spMkLst>
        </pc:spChg>
      </pc:sldChg>
      <pc:sldChg chg="modSp">
        <pc:chgData name="Ashleigh Sobol" userId="8430f2a2-602f-4dde-a79b-412efd9dd8bf" providerId="ADAL" clId="{A204DDAC-AA7C-4679-9F40-91028CD5C38E}" dt="2018-10-02T10:39:36.851" v="65" actId="403"/>
        <pc:sldMkLst>
          <pc:docMk/>
          <pc:sldMk cId="36917022" sldId="360"/>
        </pc:sldMkLst>
        <pc:spChg chg="mod">
          <ac:chgData name="Ashleigh Sobol" userId="8430f2a2-602f-4dde-a79b-412efd9dd8bf" providerId="ADAL" clId="{A204DDAC-AA7C-4679-9F40-91028CD5C38E}" dt="2018-10-02T10:39:36.851" v="65" actId="403"/>
          <ac:spMkLst>
            <pc:docMk/>
            <pc:sldMk cId="36917022" sldId="360"/>
            <ac:spMk id="19" creationId="{5252A847-DE45-4FA3-A1F8-EEBEB845FF8E}"/>
          </ac:spMkLst>
        </pc:spChg>
      </pc:sldChg>
    </pc:docChg>
  </pc:docChgLst>
  <pc:docChgLst>
    <pc:chgData name="Kyle Tidswell-Brown" userId="3518c4a0-5c99-4880-b127-cb60ccf11a39" providerId="ADAL" clId="{BA8D7A10-2357-434E-AB14-CC8A6C8A621A}"/>
    <pc:docChg chg="custSel modSld">
      <pc:chgData name="Kyle Tidswell-Brown" userId="3518c4a0-5c99-4880-b127-cb60ccf11a39" providerId="ADAL" clId="{BA8D7A10-2357-434E-AB14-CC8A6C8A621A}" dt="2018-12-06T11:06:18.952" v="50" actId="478"/>
      <pc:docMkLst>
        <pc:docMk/>
      </pc:docMkLst>
      <pc:sldChg chg="addSp delSp modSp">
        <pc:chgData name="Kyle Tidswell-Brown" userId="3518c4a0-5c99-4880-b127-cb60ccf11a39" providerId="ADAL" clId="{BA8D7A10-2357-434E-AB14-CC8A6C8A621A}" dt="2018-12-06T11:06:18.952" v="50" actId="478"/>
        <pc:sldMkLst>
          <pc:docMk/>
          <pc:sldMk cId="36917022" sldId="360"/>
        </pc:sldMkLst>
        <pc:spChg chg="add del mod">
          <ac:chgData name="Kyle Tidswell-Brown" userId="3518c4a0-5c99-4880-b127-cb60ccf11a39" providerId="ADAL" clId="{BA8D7A10-2357-434E-AB14-CC8A6C8A621A}" dt="2018-12-06T11:06:18.952" v="50" actId="478"/>
          <ac:spMkLst>
            <pc:docMk/>
            <pc:sldMk cId="36917022" sldId="360"/>
            <ac:spMk id="2" creationId="{05030A7B-849E-4B02-873D-E02D18DD8A66}"/>
          </ac:spMkLst>
        </pc:spChg>
      </pc:sldChg>
      <pc:sldChg chg="addSp modSp">
        <pc:chgData name="Kyle Tidswell-Brown" userId="3518c4a0-5c99-4880-b127-cb60ccf11a39" providerId="ADAL" clId="{BA8D7A10-2357-434E-AB14-CC8A6C8A621A}" dt="2018-12-06T11:04:37.022" v="4" actId="12788"/>
        <pc:sldMkLst>
          <pc:docMk/>
          <pc:sldMk cId="1669721746" sldId="365"/>
        </pc:sldMkLst>
        <pc:grpChg chg="add mod">
          <ac:chgData name="Kyle Tidswell-Brown" userId="3518c4a0-5c99-4880-b127-cb60ccf11a39" providerId="ADAL" clId="{BA8D7A10-2357-434E-AB14-CC8A6C8A621A}" dt="2018-12-06T11:04:37.022" v="4" actId="12788"/>
          <ac:grpSpMkLst>
            <pc:docMk/>
            <pc:sldMk cId="1669721746" sldId="365"/>
            <ac:grpSpMk id="2" creationId="{45036995-91D6-4415-AB4A-73934A309BF2}"/>
          </ac:grpSpMkLst>
        </pc:grpChg>
        <pc:grpChg chg="mod">
          <ac:chgData name="Kyle Tidswell-Brown" userId="3518c4a0-5c99-4880-b127-cb60ccf11a39" providerId="ADAL" clId="{BA8D7A10-2357-434E-AB14-CC8A6C8A621A}" dt="2018-12-06T11:04:37.022" v="4" actId="12788"/>
          <ac:grpSpMkLst>
            <pc:docMk/>
            <pc:sldMk cId="1669721746" sldId="365"/>
            <ac:grpSpMk id="6" creationId="{91B5E742-495D-4C33-A59E-A3E8D44F5F36}"/>
          </ac:grpSpMkLst>
        </pc:grpChg>
        <pc:grpChg chg="mod">
          <ac:chgData name="Kyle Tidswell-Brown" userId="3518c4a0-5c99-4880-b127-cb60ccf11a39" providerId="ADAL" clId="{BA8D7A10-2357-434E-AB14-CC8A6C8A621A}" dt="2018-12-06T11:04:37.022" v="4" actId="12788"/>
          <ac:grpSpMkLst>
            <pc:docMk/>
            <pc:sldMk cId="1669721746" sldId="365"/>
            <ac:grpSpMk id="13" creationId="{DE2EA7CF-6153-43C8-81FC-9516E4212CBB}"/>
          </ac:grpSpMkLst>
        </pc:grpChg>
      </pc:sldChg>
      <pc:sldChg chg="modSp">
        <pc:chgData name="Kyle Tidswell-Brown" userId="3518c4a0-5c99-4880-b127-cb60ccf11a39" providerId="ADAL" clId="{BA8D7A10-2357-434E-AB14-CC8A6C8A621A}" dt="2018-12-06T11:04:08.408" v="0" actId="20577"/>
        <pc:sldMkLst>
          <pc:docMk/>
          <pc:sldMk cId="332354265" sldId="366"/>
        </pc:sldMkLst>
        <pc:spChg chg="mod">
          <ac:chgData name="Kyle Tidswell-Brown" userId="3518c4a0-5c99-4880-b127-cb60ccf11a39" providerId="ADAL" clId="{BA8D7A10-2357-434E-AB14-CC8A6C8A621A}" dt="2018-12-06T11:04:08.408" v="0" actId="20577"/>
          <ac:spMkLst>
            <pc:docMk/>
            <pc:sldMk cId="332354265" sldId="366"/>
            <ac:spMk id="19" creationId="{5252A847-DE45-4FA3-A1F8-EEBEB845FF8E}"/>
          </ac:spMkLst>
        </pc:spChg>
      </pc:sldChg>
      <pc:sldChg chg="modSp">
        <pc:chgData name="Kyle Tidswell-Brown" userId="3518c4a0-5c99-4880-b127-cb60ccf11a39" providerId="ADAL" clId="{BA8D7A10-2357-434E-AB14-CC8A6C8A621A}" dt="2018-12-06T11:05:50.645" v="49" actId="12788"/>
        <pc:sldMkLst>
          <pc:docMk/>
          <pc:sldMk cId="2945336328" sldId="370"/>
        </pc:sldMkLst>
        <pc:graphicFrameChg chg="mod">
          <ac:chgData name="Kyle Tidswell-Brown" userId="3518c4a0-5c99-4880-b127-cb60ccf11a39" providerId="ADAL" clId="{BA8D7A10-2357-434E-AB14-CC8A6C8A621A}" dt="2018-12-06T11:05:50.645" v="49" actId="12788"/>
          <ac:graphicFrameMkLst>
            <pc:docMk/>
            <pc:sldMk cId="2945336328" sldId="370"/>
            <ac:graphicFrameMk id="9" creationId="{968B8A5A-2BA0-4FEC-A33B-1429BD74EDAD}"/>
          </ac:graphicFrameMkLst>
        </pc:graphicFrameChg>
      </pc:sldChg>
      <pc:sldChg chg="addSp modSp">
        <pc:chgData name="Kyle Tidswell-Brown" userId="3518c4a0-5c99-4880-b127-cb60ccf11a39" providerId="ADAL" clId="{BA8D7A10-2357-434E-AB14-CC8A6C8A621A}" dt="2018-12-06T11:04:26.965" v="2" actId="12788"/>
        <pc:sldMkLst>
          <pc:docMk/>
          <pc:sldMk cId="2885705464" sldId="381"/>
        </pc:sldMkLst>
        <pc:grpChg chg="add mod">
          <ac:chgData name="Kyle Tidswell-Brown" userId="3518c4a0-5c99-4880-b127-cb60ccf11a39" providerId="ADAL" clId="{BA8D7A10-2357-434E-AB14-CC8A6C8A621A}" dt="2018-12-06T11:04:26.965" v="2" actId="12788"/>
          <ac:grpSpMkLst>
            <pc:docMk/>
            <pc:sldMk cId="2885705464" sldId="381"/>
            <ac:grpSpMk id="2" creationId="{CEA02467-8200-40E8-8131-B20496DEDCA2}"/>
          </ac:grpSpMkLst>
        </pc:grpChg>
        <pc:grpChg chg="mod">
          <ac:chgData name="Kyle Tidswell-Brown" userId="3518c4a0-5c99-4880-b127-cb60ccf11a39" providerId="ADAL" clId="{BA8D7A10-2357-434E-AB14-CC8A6C8A621A}" dt="2018-12-06T11:04:26.965" v="2" actId="12788"/>
          <ac:grpSpMkLst>
            <pc:docMk/>
            <pc:sldMk cId="2885705464" sldId="381"/>
            <ac:grpSpMk id="6" creationId="{91B5E742-495D-4C33-A59E-A3E8D44F5F36}"/>
          </ac:grpSpMkLst>
        </pc:grpChg>
        <pc:grpChg chg="mod">
          <ac:chgData name="Kyle Tidswell-Brown" userId="3518c4a0-5c99-4880-b127-cb60ccf11a39" providerId="ADAL" clId="{BA8D7A10-2357-434E-AB14-CC8A6C8A621A}" dt="2018-12-06T11:04:26.965" v="2" actId="12788"/>
          <ac:grpSpMkLst>
            <pc:docMk/>
            <pc:sldMk cId="2885705464" sldId="381"/>
            <ac:grpSpMk id="13" creationId="{DE2EA7CF-6153-43C8-81FC-9516E4212CBB}"/>
          </ac:grpSpMkLst>
        </pc:grpChg>
        <pc:cxnChg chg="mod">
          <ac:chgData name="Kyle Tidswell-Brown" userId="3518c4a0-5c99-4880-b127-cb60ccf11a39" providerId="ADAL" clId="{BA8D7A10-2357-434E-AB14-CC8A6C8A621A}" dt="2018-12-06T11:04:25.560" v="1" actId="164"/>
          <ac:cxnSpMkLst>
            <pc:docMk/>
            <pc:sldMk cId="2885705464" sldId="381"/>
            <ac:cxnSpMk id="20" creationId="{91E74F03-F5B1-4D8C-9D28-B5F3CA1C8E5F}"/>
          </ac:cxnSpMkLst>
        </pc:cxnChg>
        <pc:cxnChg chg="mod">
          <ac:chgData name="Kyle Tidswell-Brown" userId="3518c4a0-5c99-4880-b127-cb60ccf11a39" providerId="ADAL" clId="{BA8D7A10-2357-434E-AB14-CC8A6C8A621A}" dt="2018-12-06T11:04:25.560" v="1" actId="164"/>
          <ac:cxnSpMkLst>
            <pc:docMk/>
            <pc:sldMk cId="2885705464" sldId="381"/>
            <ac:cxnSpMk id="21" creationId="{B6A6BE50-A3B4-43D6-895E-B25A08F43F10}"/>
          </ac:cxnSpMkLst>
        </pc:cxnChg>
        <pc:cxnChg chg="mod">
          <ac:chgData name="Kyle Tidswell-Brown" userId="3518c4a0-5c99-4880-b127-cb60ccf11a39" providerId="ADAL" clId="{BA8D7A10-2357-434E-AB14-CC8A6C8A621A}" dt="2018-12-06T11:04:25.560" v="1" actId="164"/>
          <ac:cxnSpMkLst>
            <pc:docMk/>
            <pc:sldMk cId="2885705464" sldId="381"/>
            <ac:cxnSpMk id="22" creationId="{70F38D9A-EA7F-44F2-A06C-C7CE83F91C9D}"/>
          </ac:cxnSpMkLst>
        </pc:cxnChg>
        <pc:cxnChg chg="mod">
          <ac:chgData name="Kyle Tidswell-Brown" userId="3518c4a0-5c99-4880-b127-cb60ccf11a39" providerId="ADAL" clId="{BA8D7A10-2357-434E-AB14-CC8A6C8A621A}" dt="2018-12-06T11:04:25.560" v="1" actId="164"/>
          <ac:cxnSpMkLst>
            <pc:docMk/>
            <pc:sldMk cId="2885705464" sldId="381"/>
            <ac:cxnSpMk id="23" creationId="{78F54760-8603-4B7A-9361-F4FE094CC5A6}"/>
          </ac:cxnSpMkLst>
        </pc:cxnChg>
      </pc:sldChg>
    </pc:docChg>
  </pc:docChgLst>
  <pc:docChgLst>
    <pc:chgData name="Louise Pezzaioli" userId="360b41a0-b242-48d2-b707-f5fa57585d53" providerId="ADAL" clId="{26F992EB-FC93-4751-B7DF-A8F21B482A43}"/>
    <pc:docChg chg="undo modSld">
      <pc:chgData name="Louise Pezzaioli" userId="360b41a0-b242-48d2-b707-f5fa57585d53" providerId="ADAL" clId="{26F992EB-FC93-4751-B7DF-A8F21B482A43}" dt="2018-11-29T12:02:13.084" v="86" actId="20577"/>
      <pc:docMkLst>
        <pc:docMk/>
      </pc:docMkLst>
      <pc:sldChg chg="modSp">
        <pc:chgData name="Louise Pezzaioli" userId="360b41a0-b242-48d2-b707-f5fa57585d53" providerId="ADAL" clId="{26F992EB-FC93-4751-B7DF-A8F21B482A43}" dt="2018-11-29T12:02:13.084" v="86" actId="20577"/>
        <pc:sldMkLst>
          <pc:docMk/>
          <pc:sldMk cId="2637481266" sldId="256"/>
        </pc:sldMkLst>
        <pc:spChg chg="mod">
          <ac:chgData name="Louise Pezzaioli" userId="360b41a0-b242-48d2-b707-f5fa57585d53" providerId="ADAL" clId="{26F992EB-FC93-4751-B7DF-A8F21B482A43}" dt="2018-11-29T12:02:13.084" v="86" actId="20577"/>
          <ac:spMkLst>
            <pc:docMk/>
            <pc:sldMk cId="2637481266" sldId="256"/>
            <ac:spMk id="19" creationId="{5252A847-DE45-4FA3-A1F8-EEBEB845FF8E}"/>
          </ac:spMkLst>
        </pc:spChg>
      </pc:sldChg>
    </pc:docChg>
  </pc:docChgLst>
  <pc:docChgLst>
    <pc:chgData name="Theresa Hodgson" userId="213b339f-9e68-4d61-b6e1-9aa385d3ff46" providerId="ADAL" clId="{CEDF6EAB-48B3-4E8B-B988-15571ECC3495}"/>
    <pc:docChg chg="undo custSel addSld delSld modSld sldOrd">
      <pc:chgData name="Theresa Hodgson" userId="213b339f-9e68-4d61-b6e1-9aa385d3ff46" providerId="ADAL" clId="{CEDF6EAB-48B3-4E8B-B988-15571ECC3495}" dt="2018-11-12T09:51:28.879" v="1697" actId="20577"/>
      <pc:docMkLst>
        <pc:docMk/>
      </pc:docMkLst>
      <pc:sldChg chg="modSp">
        <pc:chgData name="Theresa Hodgson" userId="213b339f-9e68-4d61-b6e1-9aa385d3ff46" providerId="ADAL" clId="{CEDF6EAB-48B3-4E8B-B988-15571ECC3495}" dt="2018-11-12T09:51:28.879" v="1697" actId="20577"/>
        <pc:sldMkLst>
          <pc:docMk/>
          <pc:sldMk cId="2637481266" sldId="256"/>
        </pc:sldMkLst>
        <pc:spChg chg="mod">
          <ac:chgData name="Theresa Hodgson" userId="213b339f-9e68-4d61-b6e1-9aa385d3ff46" providerId="ADAL" clId="{CEDF6EAB-48B3-4E8B-B988-15571ECC3495}" dt="2018-11-09T10:46:34.597" v="72" actId="313"/>
          <ac:spMkLst>
            <pc:docMk/>
            <pc:sldMk cId="2637481266" sldId="256"/>
            <ac:spMk id="7" creationId="{277FDC6C-B99A-4ED8-B341-A52126824B67}"/>
          </ac:spMkLst>
        </pc:spChg>
        <pc:spChg chg="mod">
          <ac:chgData name="Theresa Hodgson" userId="213b339f-9e68-4d61-b6e1-9aa385d3ff46" providerId="ADAL" clId="{CEDF6EAB-48B3-4E8B-B988-15571ECC3495}" dt="2018-11-12T09:51:28.879" v="1697" actId="20577"/>
          <ac:spMkLst>
            <pc:docMk/>
            <pc:sldMk cId="2637481266" sldId="256"/>
            <ac:spMk id="19" creationId="{5252A847-DE45-4FA3-A1F8-EEBEB845FF8E}"/>
          </ac:spMkLst>
        </pc:spChg>
      </pc:sldChg>
      <pc:sldChg chg="addSp delSp modSp">
        <pc:chgData name="Theresa Hodgson" userId="213b339f-9e68-4d61-b6e1-9aa385d3ff46" providerId="ADAL" clId="{CEDF6EAB-48B3-4E8B-B988-15571ECC3495}" dt="2018-11-12T09:50:49.527" v="1641" actId="478"/>
        <pc:sldMkLst>
          <pc:docMk/>
          <pc:sldMk cId="636014570" sldId="314"/>
        </pc:sldMkLst>
        <pc:spChg chg="mod">
          <ac:chgData name="Theresa Hodgson" userId="213b339f-9e68-4d61-b6e1-9aa385d3ff46" providerId="ADAL" clId="{CEDF6EAB-48B3-4E8B-B988-15571ECC3495}" dt="2018-11-09T10:46:37.792" v="76" actId="313"/>
          <ac:spMkLst>
            <pc:docMk/>
            <pc:sldMk cId="636014570" sldId="314"/>
            <ac:spMk id="7" creationId="{84B107DC-B90C-4A45-B422-BA8DE29C2552}"/>
          </ac:spMkLst>
        </pc:spChg>
        <pc:spChg chg="mod">
          <ac:chgData name="Theresa Hodgson" userId="213b339f-9e68-4d61-b6e1-9aa385d3ff46" providerId="ADAL" clId="{CEDF6EAB-48B3-4E8B-B988-15571ECC3495}" dt="2018-11-12T09:50:39.690" v="1637" actId="20577"/>
          <ac:spMkLst>
            <pc:docMk/>
            <pc:sldMk cId="636014570" sldId="314"/>
            <ac:spMk id="19" creationId="{5252A847-DE45-4FA3-A1F8-EEBEB845FF8E}"/>
          </ac:spMkLst>
        </pc:spChg>
        <pc:grpChg chg="add del mod">
          <ac:chgData name="Theresa Hodgson" userId="213b339f-9e68-4d61-b6e1-9aa385d3ff46" providerId="ADAL" clId="{CEDF6EAB-48B3-4E8B-B988-15571ECC3495}" dt="2018-11-12T09:50:49.527" v="1641" actId="478"/>
          <ac:grpSpMkLst>
            <pc:docMk/>
            <pc:sldMk cId="636014570" sldId="314"/>
            <ac:grpSpMk id="12" creationId="{FE902FB6-3A47-41D6-B303-DE3D611642DB}"/>
          </ac:grpSpMkLst>
        </pc:grpChg>
        <pc:graphicFrameChg chg="add del mod">
          <ac:chgData name="Theresa Hodgson" userId="213b339f-9e68-4d61-b6e1-9aa385d3ff46" providerId="ADAL" clId="{CEDF6EAB-48B3-4E8B-B988-15571ECC3495}" dt="2018-11-09T14:38:09.757" v="913"/>
          <ac:graphicFrameMkLst>
            <pc:docMk/>
            <pc:sldMk cId="636014570" sldId="314"/>
            <ac:graphicFrameMk id="6" creationId="{6F19B433-92C4-48A6-B9B0-3CC44A873528}"/>
          </ac:graphicFrameMkLst>
        </pc:graphicFrameChg>
        <pc:graphicFrameChg chg="add del mod">
          <ac:chgData name="Theresa Hodgson" userId="213b339f-9e68-4d61-b6e1-9aa385d3ff46" providerId="ADAL" clId="{CEDF6EAB-48B3-4E8B-B988-15571ECC3495}" dt="2018-11-09T14:38:09.757" v="913"/>
          <ac:graphicFrameMkLst>
            <pc:docMk/>
            <pc:sldMk cId="636014570" sldId="314"/>
            <ac:graphicFrameMk id="9" creationId="{564D615C-C94A-4BD8-AC1A-76FD8009FC18}"/>
          </ac:graphicFrameMkLst>
        </pc:graphicFrameChg>
        <pc:graphicFrameChg chg="add del mod modGraphic">
          <ac:chgData name="Theresa Hodgson" userId="213b339f-9e68-4d61-b6e1-9aa385d3ff46" providerId="ADAL" clId="{CEDF6EAB-48B3-4E8B-B988-15571ECC3495}" dt="2018-11-09T15:11:19.253" v="1209" actId="478"/>
          <ac:graphicFrameMkLst>
            <pc:docMk/>
            <pc:sldMk cId="636014570" sldId="314"/>
            <ac:graphicFrameMk id="10" creationId="{9F100268-57A1-41E4-9633-0AA5D9BED606}"/>
          </ac:graphicFrameMkLst>
        </pc:graphicFrameChg>
        <pc:graphicFrameChg chg="add del mod modGraphic">
          <ac:chgData name="Theresa Hodgson" userId="213b339f-9e68-4d61-b6e1-9aa385d3ff46" providerId="ADAL" clId="{CEDF6EAB-48B3-4E8B-B988-15571ECC3495}" dt="2018-11-12T09:50:47.522" v="1640" actId="478"/>
          <ac:graphicFrameMkLst>
            <pc:docMk/>
            <pc:sldMk cId="636014570" sldId="314"/>
            <ac:graphicFrameMk id="11" creationId="{28C302ED-874F-4694-B213-996C1949D707}"/>
          </ac:graphicFrameMkLst>
        </pc:graphicFrameChg>
        <pc:graphicFrameChg chg="add del mod modGraphic">
          <ac:chgData name="Theresa Hodgson" userId="213b339f-9e68-4d61-b6e1-9aa385d3ff46" providerId="ADAL" clId="{CEDF6EAB-48B3-4E8B-B988-15571ECC3495}" dt="2018-11-12T09:50:45.381" v="1639" actId="478"/>
          <ac:graphicFrameMkLst>
            <pc:docMk/>
            <pc:sldMk cId="636014570" sldId="314"/>
            <ac:graphicFrameMk id="17" creationId="{54B0CF32-C419-4047-8B48-814048F1CC35}"/>
          </ac:graphicFrameMkLst>
        </pc:graphicFrameChg>
      </pc:sldChg>
      <pc:sldChg chg="addSp delSp modSp ord">
        <pc:chgData name="Theresa Hodgson" userId="213b339f-9e68-4d61-b6e1-9aa385d3ff46" providerId="ADAL" clId="{CEDF6EAB-48B3-4E8B-B988-15571ECC3495}" dt="2018-11-12T09:50:17.996" v="1593" actId="6549"/>
        <pc:sldMkLst>
          <pc:docMk/>
          <pc:sldMk cId="1071900124" sldId="355"/>
        </pc:sldMkLst>
        <pc:spChg chg="mod">
          <ac:chgData name="Theresa Hodgson" userId="213b339f-9e68-4d61-b6e1-9aa385d3ff46" providerId="ADAL" clId="{CEDF6EAB-48B3-4E8B-B988-15571ECC3495}" dt="2018-11-09T10:46:38.378" v="77" actId="313"/>
          <ac:spMkLst>
            <pc:docMk/>
            <pc:sldMk cId="1071900124" sldId="355"/>
            <ac:spMk id="7" creationId="{F2267ACB-233E-41BC-B01B-8F3DC45483E4}"/>
          </ac:spMkLst>
        </pc:spChg>
        <pc:spChg chg="mod">
          <ac:chgData name="Theresa Hodgson" userId="213b339f-9e68-4d61-b6e1-9aa385d3ff46" providerId="ADAL" clId="{CEDF6EAB-48B3-4E8B-B988-15571ECC3495}" dt="2018-11-12T09:50:17.996" v="1593" actId="6549"/>
          <ac:spMkLst>
            <pc:docMk/>
            <pc:sldMk cId="1071900124" sldId="355"/>
            <ac:spMk id="19" creationId="{5252A847-DE45-4FA3-A1F8-EEBEB845FF8E}"/>
          </ac:spMkLst>
        </pc:spChg>
        <pc:graphicFrameChg chg="add del mod modGraphic">
          <ac:chgData name="Theresa Hodgson" userId="213b339f-9e68-4d61-b6e1-9aa385d3ff46" providerId="ADAL" clId="{CEDF6EAB-48B3-4E8B-B988-15571ECC3495}" dt="2018-11-12T09:50:16.232" v="1592" actId="478"/>
          <ac:graphicFrameMkLst>
            <pc:docMk/>
            <pc:sldMk cId="1071900124" sldId="355"/>
            <ac:graphicFrameMk id="6" creationId="{4E4E4B99-B3C7-4E8E-9364-4464F849422A}"/>
          </ac:graphicFrameMkLst>
        </pc:graphicFrameChg>
      </pc:sldChg>
      <pc:sldChg chg="addSp delSp modSp">
        <pc:chgData name="Theresa Hodgson" userId="213b339f-9e68-4d61-b6e1-9aa385d3ff46" providerId="ADAL" clId="{CEDF6EAB-48B3-4E8B-B988-15571ECC3495}" dt="2018-11-12T09:50:00.859" v="1583" actId="478"/>
        <pc:sldMkLst>
          <pc:docMk/>
          <pc:sldMk cId="36917022" sldId="360"/>
        </pc:sldMkLst>
        <pc:spChg chg="add del mod">
          <ac:chgData name="Theresa Hodgson" userId="213b339f-9e68-4d61-b6e1-9aa385d3ff46" providerId="ADAL" clId="{CEDF6EAB-48B3-4E8B-B988-15571ECC3495}" dt="2018-11-09T12:26:19.824" v="552" actId="478"/>
          <ac:spMkLst>
            <pc:docMk/>
            <pc:sldMk cId="36917022" sldId="360"/>
            <ac:spMk id="2" creationId="{D368A0D9-8637-48BC-870E-888547FCAE5D}"/>
          </ac:spMkLst>
        </pc:spChg>
        <pc:spChg chg="mod">
          <ac:chgData name="Theresa Hodgson" userId="213b339f-9e68-4d61-b6e1-9aa385d3ff46" providerId="ADAL" clId="{CEDF6EAB-48B3-4E8B-B988-15571ECC3495}" dt="2018-11-09T10:46:37.244" v="75" actId="313"/>
          <ac:spMkLst>
            <pc:docMk/>
            <pc:sldMk cId="36917022" sldId="360"/>
            <ac:spMk id="7" creationId="{B632E459-9B27-4467-B89C-78410207B713}"/>
          </ac:spMkLst>
        </pc:spChg>
        <pc:spChg chg="mod">
          <ac:chgData name="Theresa Hodgson" userId="213b339f-9e68-4d61-b6e1-9aa385d3ff46" providerId="ADAL" clId="{CEDF6EAB-48B3-4E8B-B988-15571ECC3495}" dt="2018-11-12T09:49:56.995" v="1582" actId="6549"/>
          <ac:spMkLst>
            <pc:docMk/>
            <pc:sldMk cId="36917022" sldId="360"/>
            <ac:spMk id="19" creationId="{5252A847-DE45-4FA3-A1F8-EEBEB845FF8E}"/>
          </ac:spMkLst>
        </pc:spChg>
        <pc:graphicFrameChg chg="add del mod modGraphic">
          <ac:chgData name="Theresa Hodgson" userId="213b339f-9e68-4d61-b6e1-9aa385d3ff46" providerId="ADAL" clId="{CEDF6EAB-48B3-4E8B-B988-15571ECC3495}" dt="2018-11-09T12:21:28.410" v="507" actId="478"/>
          <ac:graphicFrameMkLst>
            <pc:docMk/>
            <pc:sldMk cId="36917022" sldId="360"/>
            <ac:graphicFrameMk id="9" creationId="{E67ED280-B8ED-4E03-A5A5-F3D7CC7D3D7F}"/>
          </ac:graphicFrameMkLst>
        </pc:graphicFrameChg>
        <pc:graphicFrameChg chg="add del mod modGraphic">
          <ac:chgData name="Theresa Hodgson" userId="213b339f-9e68-4d61-b6e1-9aa385d3ff46" providerId="ADAL" clId="{CEDF6EAB-48B3-4E8B-B988-15571ECC3495}" dt="2018-11-09T14:34:28.923" v="848" actId="478"/>
          <ac:graphicFrameMkLst>
            <pc:docMk/>
            <pc:sldMk cId="36917022" sldId="360"/>
            <ac:graphicFrameMk id="10" creationId="{705F366F-F49B-4CE5-B745-DCE0A33E6C15}"/>
          </ac:graphicFrameMkLst>
        </pc:graphicFrameChg>
        <pc:graphicFrameChg chg="add del mod modGraphic">
          <ac:chgData name="Theresa Hodgson" userId="213b339f-9e68-4d61-b6e1-9aa385d3ff46" providerId="ADAL" clId="{CEDF6EAB-48B3-4E8B-B988-15571ECC3495}" dt="2018-11-12T09:50:00.859" v="1583" actId="478"/>
          <ac:graphicFrameMkLst>
            <pc:docMk/>
            <pc:sldMk cId="36917022" sldId="360"/>
            <ac:graphicFrameMk id="11" creationId="{D5242800-5D10-4C2B-994E-5F7DFF3809A7}"/>
          </ac:graphicFrameMkLst>
        </pc:graphicFrameChg>
      </pc:sldChg>
      <pc:sldChg chg="modSp add">
        <pc:chgData name="Theresa Hodgson" userId="213b339f-9e68-4d61-b6e1-9aa385d3ff46" providerId="ADAL" clId="{CEDF6EAB-48B3-4E8B-B988-15571ECC3495}" dt="2018-11-12T09:49:42.405" v="1576" actId="6549"/>
        <pc:sldMkLst>
          <pc:docMk/>
          <pc:sldMk cId="1669721746" sldId="365"/>
        </pc:sldMkLst>
        <pc:spChg chg="mod">
          <ac:chgData name="Theresa Hodgson" userId="213b339f-9e68-4d61-b6e1-9aa385d3ff46" providerId="ADAL" clId="{CEDF6EAB-48B3-4E8B-B988-15571ECC3495}" dt="2018-11-12T09:49:42.405" v="1576" actId="6549"/>
          <ac:spMkLst>
            <pc:docMk/>
            <pc:sldMk cId="1669721746" sldId="365"/>
            <ac:spMk id="19" creationId="{5252A847-DE45-4FA3-A1F8-EEBEB845FF8E}"/>
          </ac:spMkLst>
        </pc:spChg>
      </pc:sldChg>
    </pc:docChg>
  </pc:docChgLst>
  <pc:docChgLst>
    <pc:chgData name="Ashleigh Sobol" userId="8430f2a2-602f-4dde-a79b-412efd9dd8bf" providerId="ADAL" clId="{4E762FB4-02C7-4155-A12A-4ED79F828FBE}"/>
    <pc:docChg chg="addSld delSld modSld sldOrd">
      <pc:chgData name="Ashleigh Sobol" userId="8430f2a2-602f-4dde-a79b-412efd9dd8bf" providerId="ADAL" clId="{4E762FB4-02C7-4155-A12A-4ED79F828FBE}" dt="2018-11-23T11:07:08.687" v="35" actId="207"/>
      <pc:docMkLst>
        <pc:docMk/>
      </pc:docMkLst>
      <pc:sldChg chg="modSp add del ord">
        <pc:chgData name="Ashleigh Sobol" userId="8430f2a2-602f-4dde-a79b-412efd9dd8bf" providerId="ADAL" clId="{4E762FB4-02C7-4155-A12A-4ED79F828FBE}" dt="2018-11-23T10:59:56.704" v="4"/>
        <pc:sldMkLst>
          <pc:docMk/>
          <pc:sldMk cId="2637481266" sldId="256"/>
        </pc:sldMkLst>
        <pc:spChg chg="mod">
          <ac:chgData name="Ashleigh Sobol" userId="8430f2a2-602f-4dde-a79b-412efd9dd8bf" providerId="ADAL" clId="{4E762FB4-02C7-4155-A12A-4ED79F828FBE}" dt="2018-11-23T10:59:56.704" v="4"/>
          <ac:spMkLst>
            <pc:docMk/>
            <pc:sldMk cId="2637481266" sldId="256"/>
            <ac:spMk id="7" creationId="{277FDC6C-B99A-4ED8-B341-A52126824B67}"/>
          </ac:spMkLst>
        </pc:spChg>
      </pc:sldChg>
      <pc:sldChg chg="modSp">
        <pc:chgData name="Ashleigh Sobol" userId="8430f2a2-602f-4dde-a79b-412efd9dd8bf" providerId="ADAL" clId="{4E762FB4-02C7-4155-A12A-4ED79F828FBE}" dt="2018-11-23T11:06:53.861" v="29" actId="115"/>
        <pc:sldMkLst>
          <pc:docMk/>
          <pc:sldMk cId="636014570" sldId="314"/>
        </pc:sldMkLst>
        <pc:spChg chg="mod">
          <ac:chgData name="Ashleigh Sobol" userId="8430f2a2-602f-4dde-a79b-412efd9dd8bf" providerId="ADAL" clId="{4E762FB4-02C7-4155-A12A-4ED79F828FBE}" dt="2018-11-23T10:59:56.704" v="4"/>
          <ac:spMkLst>
            <pc:docMk/>
            <pc:sldMk cId="636014570" sldId="314"/>
            <ac:spMk id="7" creationId="{84B107DC-B90C-4A45-B422-BA8DE29C2552}"/>
          </ac:spMkLst>
        </pc:spChg>
        <pc:spChg chg="mod">
          <ac:chgData name="Ashleigh Sobol" userId="8430f2a2-602f-4dde-a79b-412efd9dd8bf" providerId="ADAL" clId="{4E762FB4-02C7-4155-A12A-4ED79F828FBE}" dt="2018-11-23T11:06:53.861" v="29" actId="115"/>
          <ac:spMkLst>
            <pc:docMk/>
            <pc:sldMk cId="636014570" sldId="314"/>
            <ac:spMk id="19" creationId="{5252A847-DE45-4FA3-A1F8-EEBEB845FF8E}"/>
          </ac:spMkLst>
        </pc:spChg>
      </pc:sldChg>
      <pc:sldChg chg="modSp">
        <pc:chgData name="Ashleigh Sobol" userId="8430f2a2-602f-4dde-a79b-412efd9dd8bf" providerId="ADAL" clId="{4E762FB4-02C7-4155-A12A-4ED79F828FBE}" dt="2018-11-23T11:06:46.416" v="27" actId="115"/>
        <pc:sldMkLst>
          <pc:docMk/>
          <pc:sldMk cId="1071900124" sldId="355"/>
        </pc:sldMkLst>
        <pc:spChg chg="mod">
          <ac:chgData name="Ashleigh Sobol" userId="8430f2a2-602f-4dde-a79b-412efd9dd8bf" providerId="ADAL" clId="{4E762FB4-02C7-4155-A12A-4ED79F828FBE}" dt="2018-11-23T10:59:56.704" v="4"/>
          <ac:spMkLst>
            <pc:docMk/>
            <pc:sldMk cId="1071900124" sldId="355"/>
            <ac:spMk id="7" creationId="{F2267ACB-233E-41BC-B01B-8F3DC45483E4}"/>
          </ac:spMkLst>
        </pc:spChg>
        <pc:spChg chg="mod">
          <ac:chgData name="Ashleigh Sobol" userId="8430f2a2-602f-4dde-a79b-412efd9dd8bf" providerId="ADAL" clId="{4E762FB4-02C7-4155-A12A-4ED79F828FBE}" dt="2018-11-23T11:06:46.416" v="27" actId="115"/>
          <ac:spMkLst>
            <pc:docMk/>
            <pc:sldMk cId="1071900124" sldId="355"/>
            <ac:spMk id="19" creationId="{5252A847-DE45-4FA3-A1F8-EEBEB845FF8E}"/>
          </ac:spMkLst>
        </pc:spChg>
      </pc:sldChg>
      <pc:sldChg chg="modSp">
        <pc:chgData name="Ashleigh Sobol" userId="8430f2a2-602f-4dde-a79b-412efd9dd8bf" providerId="ADAL" clId="{4E762FB4-02C7-4155-A12A-4ED79F828FBE}" dt="2018-11-23T11:05:57.095" v="7" actId="115"/>
        <pc:sldMkLst>
          <pc:docMk/>
          <pc:sldMk cId="36917022" sldId="360"/>
        </pc:sldMkLst>
        <pc:spChg chg="mod">
          <ac:chgData name="Ashleigh Sobol" userId="8430f2a2-602f-4dde-a79b-412efd9dd8bf" providerId="ADAL" clId="{4E762FB4-02C7-4155-A12A-4ED79F828FBE}" dt="2018-11-23T10:59:56.704" v="4"/>
          <ac:spMkLst>
            <pc:docMk/>
            <pc:sldMk cId="36917022" sldId="360"/>
            <ac:spMk id="7" creationId="{B632E459-9B27-4467-B89C-78410207B713}"/>
          </ac:spMkLst>
        </pc:spChg>
        <pc:spChg chg="mod">
          <ac:chgData name="Ashleigh Sobol" userId="8430f2a2-602f-4dde-a79b-412efd9dd8bf" providerId="ADAL" clId="{4E762FB4-02C7-4155-A12A-4ED79F828FBE}" dt="2018-11-23T11:05:57.095" v="7" actId="115"/>
          <ac:spMkLst>
            <pc:docMk/>
            <pc:sldMk cId="36917022" sldId="360"/>
            <ac:spMk id="19" creationId="{5252A847-DE45-4FA3-A1F8-EEBEB845FF8E}"/>
          </ac:spMkLst>
        </pc:spChg>
      </pc:sldChg>
      <pc:sldChg chg="modSp">
        <pc:chgData name="Ashleigh Sobol" userId="8430f2a2-602f-4dde-a79b-412efd9dd8bf" providerId="ADAL" clId="{4E762FB4-02C7-4155-A12A-4ED79F828FBE}" dt="2018-11-23T11:07:08.687" v="35" actId="207"/>
        <pc:sldMkLst>
          <pc:docMk/>
          <pc:sldMk cId="1669721746" sldId="365"/>
        </pc:sldMkLst>
        <pc:spChg chg="mod">
          <ac:chgData name="Ashleigh Sobol" userId="8430f2a2-602f-4dde-a79b-412efd9dd8bf" providerId="ADAL" clId="{4E762FB4-02C7-4155-A12A-4ED79F828FBE}" dt="2018-11-23T10:59:56.704" v="4"/>
          <ac:spMkLst>
            <pc:docMk/>
            <pc:sldMk cId="1669721746" sldId="365"/>
            <ac:spMk id="7" creationId="{9C98043F-F327-469C-AFFD-8AE7F5773C62}"/>
          </ac:spMkLst>
        </pc:spChg>
        <pc:spChg chg="mod">
          <ac:chgData name="Ashleigh Sobol" userId="8430f2a2-602f-4dde-a79b-412efd9dd8bf" providerId="ADAL" clId="{4E762FB4-02C7-4155-A12A-4ED79F828FBE}" dt="2018-11-23T11:07:08.687" v="35" actId="207"/>
          <ac:spMkLst>
            <pc:docMk/>
            <pc:sldMk cId="1669721746" sldId="365"/>
            <ac:spMk id="19" creationId="{5252A847-DE45-4FA3-A1F8-EEBEB845FF8E}"/>
          </ac:spMkLst>
        </pc:spChg>
      </pc:sldChg>
      <pc:sldChg chg="modSp add ord">
        <pc:chgData name="Ashleigh Sobol" userId="8430f2a2-602f-4dde-a79b-412efd9dd8bf" providerId="ADAL" clId="{4E762FB4-02C7-4155-A12A-4ED79F828FBE}" dt="2018-11-23T10:59:56.704" v="4"/>
        <pc:sldMkLst>
          <pc:docMk/>
          <pc:sldMk cId="332354265" sldId="366"/>
        </pc:sldMkLst>
        <pc:spChg chg="mod">
          <ac:chgData name="Ashleigh Sobol" userId="8430f2a2-602f-4dde-a79b-412efd9dd8bf" providerId="ADAL" clId="{4E762FB4-02C7-4155-A12A-4ED79F828FBE}" dt="2018-11-23T10:59:56.704" v="4"/>
          <ac:spMkLst>
            <pc:docMk/>
            <pc:sldMk cId="332354265" sldId="366"/>
            <ac:spMk id="7" creationId="{9C98043F-F327-469C-AFFD-8AE7F5773C62}"/>
          </ac:spMkLst>
        </pc:spChg>
      </pc:sldChg>
    </pc:docChg>
  </pc:docChgLst>
  <pc:docChgLst>
    <pc:chgData name="Ashleigh Sobol" userId="8430f2a2-602f-4dde-a79b-412efd9dd8bf" providerId="ADAL" clId="{314E36DF-02F4-4957-B175-8AD4C9F6E04E}"/>
  </pc:docChgLst>
  <pc:docChgLst>
    <pc:chgData name="Cath Scanlon" userId="217f4c6b-e607-4a48-bdce-98b05a0a86c5" providerId="ADAL" clId="{EA6D9528-94BA-43FB-A7EA-3DEA358CADC5}"/>
    <pc:docChg chg="undo redo custSel addSld delSld modSld sldOrd">
      <pc:chgData name="Cath Scanlon" userId="217f4c6b-e607-4a48-bdce-98b05a0a86c5" providerId="ADAL" clId="{EA6D9528-94BA-43FB-A7EA-3DEA358CADC5}" dt="2018-12-02T15:12:33.968" v="1588" actId="12788"/>
      <pc:docMkLst>
        <pc:docMk/>
      </pc:docMkLst>
      <pc:sldChg chg="modSp">
        <pc:chgData name="Cath Scanlon" userId="217f4c6b-e607-4a48-bdce-98b05a0a86c5" providerId="ADAL" clId="{EA6D9528-94BA-43FB-A7EA-3DEA358CADC5}" dt="2018-12-02T13:25:34.613" v="10" actId="207"/>
        <pc:sldMkLst>
          <pc:docMk/>
          <pc:sldMk cId="2637481266" sldId="256"/>
        </pc:sldMkLst>
        <pc:spChg chg="mod">
          <ac:chgData name="Cath Scanlon" userId="217f4c6b-e607-4a48-bdce-98b05a0a86c5" providerId="ADAL" clId="{EA6D9528-94BA-43FB-A7EA-3DEA358CADC5}" dt="2018-12-02T13:25:34.613" v="10" actId="207"/>
          <ac:spMkLst>
            <pc:docMk/>
            <pc:sldMk cId="2637481266" sldId="256"/>
            <ac:spMk id="19" creationId="{5252A847-DE45-4FA3-A1F8-EEBEB845FF8E}"/>
          </ac:spMkLst>
        </pc:spChg>
      </pc:sldChg>
      <pc:sldChg chg="addSp modSp">
        <pc:chgData name="Cath Scanlon" userId="217f4c6b-e607-4a48-bdce-98b05a0a86c5" providerId="ADAL" clId="{EA6D9528-94BA-43FB-A7EA-3DEA358CADC5}" dt="2018-12-02T15:05:09.868" v="1373" actId="1036"/>
        <pc:sldMkLst>
          <pc:docMk/>
          <pc:sldMk cId="636014570" sldId="314"/>
        </pc:sldMkLst>
        <pc:spChg chg="mod">
          <ac:chgData name="Cath Scanlon" userId="217f4c6b-e607-4a48-bdce-98b05a0a86c5" providerId="ADAL" clId="{EA6D9528-94BA-43FB-A7EA-3DEA358CADC5}" dt="2018-12-02T15:05:00.927" v="1361" actId="1036"/>
          <ac:spMkLst>
            <pc:docMk/>
            <pc:sldMk cId="636014570" sldId="314"/>
            <ac:spMk id="19" creationId="{5252A847-DE45-4FA3-A1F8-EEBEB845FF8E}"/>
          </ac:spMkLst>
        </pc:spChg>
        <pc:graphicFrameChg chg="add mod modGraphic">
          <ac:chgData name="Cath Scanlon" userId="217f4c6b-e607-4a48-bdce-98b05a0a86c5" providerId="ADAL" clId="{EA6D9528-94BA-43FB-A7EA-3DEA358CADC5}" dt="2018-12-02T15:05:09.868" v="1373" actId="1036"/>
          <ac:graphicFrameMkLst>
            <pc:docMk/>
            <pc:sldMk cId="636014570" sldId="314"/>
            <ac:graphicFrameMk id="6" creationId="{4C1C199D-C585-44AF-A499-A0BF7D32B211}"/>
          </ac:graphicFrameMkLst>
        </pc:graphicFrameChg>
      </pc:sldChg>
      <pc:sldChg chg="addSp modSp">
        <pc:chgData name="Cath Scanlon" userId="217f4c6b-e607-4a48-bdce-98b05a0a86c5" providerId="ADAL" clId="{EA6D9528-94BA-43FB-A7EA-3DEA358CADC5}" dt="2018-12-02T15:11:51.399" v="1587" actId="1076"/>
        <pc:sldMkLst>
          <pc:docMk/>
          <pc:sldMk cId="1071900124" sldId="355"/>
        </pc:sldMkLst>
        <pc:spChg chg="mod">
          <ac:chgData name="Cath Scanlon" userId="217f4c6b-e607-4a48-bdce-98b05a0a86c5" providerId="ADAL" clId="{EA6D9528-94BA-43FB-A7EA-3DEA358CADC5}" dt="2018-12-02T15:03:00.841" v="1262" actId="20577"/>
          <ac:spMkLst>
            <pc:docMk/>
            <pc:sldMk cId="1071900124" sldId="355"/>
            <ac:spMk id="19" creationId="{5252A847-DE45-4FA3-A1F8-EEBEB845FF8E}"/>
          </ac:spMkLst>
        </pc:spChg>
        <pc:graphicFrameChg chg="add mod modGraphic">
          <ac:chgData name="Cath Scanlon" userId="217f4c6b-e607-4a48-bdce-98b05a0a86c5" providerId="ADAL" clId="{EA6D9528-94BA-43FB-A7EA-3DEA358CADC5}" dt="2018-12-02T15:11:43.591" v="1584" actId="12788"/>
          <ac:graphicFrameMkLst>
            <pc:docMk/>
            <pc:sldMk cId="1071900124" sldId="355"/>
            <ac:graphicFrameMk id="6" creationId="{9462E311-35AB-4FA3-8DE2-FE7D4C25F9EE}"/>
          </ac:graphicFrameMkLst>
        </pc:graphicFrameChg>
        <pc:picChg chg="add mod">
          <ac:chgData name="Cath Scanlon" userId="217f4c6b-e607-4a48-bdce-98b05a0a86c5" providerId="ADAL" clId="{EA6D9528-94BA-43FB-A7EA-3DEA358CADC5}" dt="2018-12-02T15:11:46.822" v="1585" actId="1076"/>
          <ac:picMkLst>
            <pc:docMk/>
            <pc:sldMk cId="1071900124" sldId="355"/>
            <ac:picMk id="9" creationId="{64EEACF0-21E3-4683-BE82-CCCAC48F39BE}"/>
          </ac:picMkLst>
        </pc:picChg>
        <pc:picChg chg="add mod">
          <ac:chgData name="Cath Scanlon" userId="217f4c6b-e607-4a48-bdce-98b05a0a86c5" providerId="ADAL" clId="{EA6D9528-94BA-43FB-A7EA-3DEA358CADC5}" dt="2018-12-02T15:11:48.303" v="1586" actId="1076"/>
          <ac:picMkLst>
            <pc:docMk/>
            <pc:sldMk cId="1071900124" sldId="355"/>
            <ac:picMk id="10" creationId="{6FD997CD-BCC1-4AC9-8AA8-A8A397D37407}"/>
          </ac:picMkLst>
        </pc:picChg>
        <pc:picChg chg="add mod">
          <ac:chgData name="Cath Scanlon" userId="217f4c6b-e607-4a48-bdce-98b05a0a86c5" providerId="ADAL" clId="{EA6D9528-94BA-43FB-A7EA-3DEA358CADC5}" dt="2018-12-02T15:11:51.399" v="1587" actId="1076"/>
          <ac:picMkLst>
            <pc:docMk/>
            <pc:sldMk cId="1071900124" sldId="355"/>
            <ac:picMk id="11" creationId="{AD0C6845-2CB5-4AE8-9522-045B523FDDDC}"/>
          </ac:picMkLst>
        </pc:picChg>
      </pc:sldChg>
      <pc:sldChg chg="addSp modSp">
        <pc:chgData name="Cath Scanlon" userId="217f4c6b-e607-4a48-bdce-98b05a0a86c5" providerId="ADAL" clId="{EA6D9528-94BA-43FB-A7EA-3DEA358CADC5}" dt="2018-12-02T14:06:59.378" v="792" actId="20577"/>
        <pc:sldMkLst>
          <pc:docMk/>
          <pc:sldMk cId="36917022" sldId="360"/>
        </pc:sldMkLst>
        <pc:spChg chg="mod">
          <ac:chgData name="Cath Scanlon" userId="217f4c6b-e607-4a48-bdce-98b05a0a86c5" providerId="ADAL" clId="{EA6D9528-94BA-43FB-A7EA-3DEA358CADC5}" dt="2018-12-02T13:29:58.768" v="215" actId="255"/>
          <ac:spMkLst>
            <pc:docMk/>
            <pc:sldMk cId="36917022" sldId="360"/>
            <ac:spMk id="10" creationId="{3BE61B7B-93B6-4CAE-B2B1-225EC5AB1A1F}"/>
          </ac:spMkLst>
        </pc:spChg>
        <pc:spChg chg="mod">
          <ac:chgData name="Cath Scanlon" userId="217f4c6b-e607-4a48-bdce-98b05a0a86c5" providerId="ADAL" clId="{EA6D9528-94BA-43FB-A7EA-3DEA358CADC5}" dt="2018-12-02T13:29:58.768" v="215" actId="255"/>
          <ac:spMkLst>
            <pc:docMk/>
            <pc:sldMk cId="36917022" sldId="360"/>
            <ac:spMk id="11" creationId="{57E264A1-CC39-446D-BBD1-7DC5AE725066}"/>
          </ac:spMkLst>
        </pc:spChg>
        <pc:spChg chg="mod">
          <ac:chgData name="Cath Scanlon" userId="217f4c6b-e607-4a48-bdce-98b05a0a86c5" providerId="ADAL" clId="{EA6D9528-94BA-43FB-A7EA-3DEA358CADC5}" dt="2018-12-02T13:29:58.768" v="215" actId="255"/>
          <ac:spMkLst>
            <pc:docMk/>
            <pc:sldMk cId="36917022" sldId="360"/>
            <ac:spMk id="12" creationId="{782811DB-8C49-4DF6-9405-B94F07AE72CA}"/>
          </ac:spMkLst>
        </pc:spChg>
        <pc:spChg chg="mod">
          <ac:chgData name="Cath Scanlon" userId="217f4c6b-e607-4a48-bdce-98b05a0a86c5" providerId="ADAL" clId="{EA6D9528-94BA-43FB-A7EA-3DEA358CADC5}" dt="2018-12-02T13:30:33.025" v="225" actId="255"/>
          <ac:spMkLst>
            <pc:docMk/>
            <pc:sldMk cId="36917022" sldId="360"/>
            <ac:spMk id="14" creationId="{9D89083B-2000-4701-BD69-0C07DBD510D0}"/>
          </ac:spMkLst>
        </pc:spChg>
        <pc:spChg chg="mod">
          <ac:chgData name="Cath Scanlon" userId="217f4c6b-e607-4a48-bdce-98b05a0a86c5" providerId="ADAL" clId="{EA6D9528-94BA-43FB-A7EA-3DEA358CADC5}" dt="2018-12-02T13:30:33.025" v="225" actId="255"/>
          <ac:spMkLst>
            <pc:docMk/>
            <pc:sldMk cId="36917022" sldId="360"/>
            <ac:spMk id="15" creationId="{A19CAF37-3838-415D-8889-85EE35FBF3CB}"/>
          </ac:spMkLst>
        </pc:spChg>
        <pc:spChg chg="mod">
          <ac:chgData name="Cath Scanlon" userId="217f4c6b-e607-4a48-bdce-98b05a0a86c5" providerId="ADAL" clId="{EA6D9528-94BA-43FB-A7EA-3DEA358CADC5}" dt="2018-12-02T13:30:33.025" v="225" actId="255"/>
          <ac:spMkLst>
            <pc:docMk/>
            <pc:sldMk cId="36917022" sldId="360"/>
            <ac:spMk id="16" creationId="{06F11EE1-994B-4B97-A0C0-D30B61C094FB}"/>
          </ac:spMkLst>
        </pc:spChg>
        <pc:spChg chg="mod">
          <ac:chgData name="Cath Scanlon" userId="217f4c6b-e607-4a48-bdce-98b05a0a86c5" providerId="ADAL" clId="{EA6D9528-94BA-43FB-A7EA-3DEA358CADC5}" dt="2018-12-02T13:35:47.893" v="379" actId="12788"/>
          <ac:spMkLst>
            <pc:docMk/>
            <pc:sldMk cId="36917022" sldId="360"/>
            <ac:spMk id="19" creationId="{5252A847-DE45-4FA3-A1F8-EEBEB845FF8E}"/>
          </ac:spMkLst>
        </pc:spChg>
        <pc:spChg chg="mod">
          <ac:chgData name="Cath Scanlon" userId="217f4c6b-e607-4a48-bdce-98b05a0a86c5" providerId="ADAL" clId="{EA6D9528-94BA-43FB-A7EA-3DEA358CADC5}" dt="2018-12-02T13:30:33.025" v="225" actId="255"/>
          <ac:spMkLst>
            <pc:docMk/>
            <pc:sldMk cId="36917022" sldId="360"/>
            <ac:spMk id="20" creationId="{67557B36-E792-4894-B7F4-E503F3466A9E}"/>
          </ac:spMkLst>
        </pc:spChg>
        <pc:spChg chg="mod">
          <ac:chgData name="Cath Scanlon" userId="217f4c6b-e607-4a48-bdce-98b05a0a86c5" providerId="ADAL" clId="{EA6D9528-94BA-43FB-A7EA-3DEA358CADC5}" dt="2018-12-02T13:30:33.025" v="225" actId="255"/>
          <ac:spMkLst>
            <pc:docMk/>
            <pc:sldMk cId="36917022" sldId="360"/>
            <ac:spMk id="21" creationId="{F893D72C-E1E9-419D-9C80-585066653A4A}"/>
          </ac:spMkLst>
        </pc:spChg>
        <pc:spChg chg="mod">
          <ac:chgData name="Cath Scanlon" userId="217f4c6b-e607-4a48-bdce-98b05a0a86c5" providerId="ADAL" clId="{EA6D9528-94BA-43FB-A7EA-3DEA358CADC5}" dt="2018-12-02T13:29:58.768" v="215" actId="255"/>
          <ac:spMkLst>
            <pc:docMk/>
            <pc:sldMk cId="36917022" sldId="360"/>
            <ac:spMk id="23" creationId="{9458117C-FE76-4E1F-A616-9FA5DD21C952}"/>
          </ac:spMkLst>
        </pc:spChg>
        <pc:spChg chg="mod">
          <ac:chgData name="Cath Scanlon" userId="217f4c6b-e607-4a48-bdce-98b05a0a86c5" providerId="ADAL" clId="{EA6D9528-94BA-43FB-A7EA-3DEA358CADC5}" dt="2018-12-02T13:29:58.768" v="215" actId="255"/>
          <ac:spMkLst>
            <pc:docMk/>
            <pc:sldMk cId="36917022" sldId="360"/>
            <ac:spMk id="24" creationId="{567B8F52-C27C-4F75-AEEC-7E6610A3B9A6}"/>
          </ac:spMkLst>
        </pc:spChg>
        <pc:spChg chg="mod">
          <ac:chgData name="Cath Scanlon" userId="217f4c6b-e607-4a48-bdce-98b05a0a86c5" providerId="ADAL" clId="{EA6D9528-94BA-43FB-A7EA-3DEA358CADC5}" dt="2018-12-02T13:30:22.183" v="223" actId="255"/>
          <ac:spMkLst>
            <pc:docMk/>
            <pc:sldMk cId="36917022" sldId="360"/>
            <ac:spMk id="26" creationId="{3FC16629-C4A5-486A-B8D9-F2853F9628BF}"/>
          </ac:spMkLst>
        </pc:spChg>
        <pc:spChg chg="mod">
          <ac:chgData name="Cath Scanlon" userId="217f4c6b-e607-4a48-bdce-98b05a0a86c5" providerId="ADAL" clId="{EA6D9528-94BA-43FB-A7EA-3DEA358CADC5}" dt="2018-12-02T13:30:22.183" v="223" actId="255"/>
          <ac:spMkLst>
            <pc:docMk/>
            <pc:sldMk cId="36917022" sldId="360"/>
            <ac:spMk id="27" creationId="{5C34D057-CE1A-4685-85A5-D7BBE6F1F807}"/>
          </ac:spMkLst>
        </pc:spChg>
        <pc:spChg chg="mod">
          <ac:chgData name="Cath Scanlon" userId="217f4c6b-e607-4a48-bdce-98b05a0a86c5" providerId="ADAL" clId="{EA6D9528-94BA-43FB-A7EA-3DEA358CADC5}" dt="2018-12-02T13:30:22.183" v="223" actId="255"/>
          <ac:spMkLst>
            <pc:docMk/>
            <pc:sldMk cId="36917022" sldId="360"/>
            <ac:spMk id="28" creationId="{E6FFBB49-E803-46A1-8267-149341C38692}"/>
          </ac:spMkLst>
        </pc:spChg>
        <pc:spChg chg="mod">
          <ac:chgData name="Cath Scanlon" userId="217f4c6b-e607-4a48-bdce-98b05a0a86c5" providerId="ADAL" clId="{EA6D9528-94BA-43FB-A7EA-3DEA358CADC5}" dt="2018-12-02T13:30:22.183" v="223" actId="255"/>
          <ac:spMkLst>
            <pc:docMk/>
            <pc:sldMk cId="36917022" sldId="360"/>
            <ac:spMk id="30" creationId="{C2B57C0E-F6F3-41BB-85E3-CB3BC20084A2}"/>
          </ac:spMkLst>
        </pc:spChg>
        <pc:spChg chg="mod">
          <ac:chgData name="Cath Scanlon" userId="217f4c6b-e607-4a48-bdce-98b05a0a86c5" providerId="ADAL" clId="{EA6D9528-94BA-43FB-A7EA-3DEA358CADC5}" dt="2018-12-02T13:30:22.183" v="223" actId="255"/>
          <ac:spMkLst>
            <pc:docMk/>
            <pc:sldMk cId="36917022" sldId="360"/>
            <ac:spMk id="31" creationId="{712A2D1C-6FBD-47B9-A40E-567FC6D6FCE9}"/>
          </ac:spMkLst>
        </pc:spChg>
        <pc:spChg chg="mod">
          <ac:chgData name="Cath Scanlon" userId="217f4c6b-e607-4a48-bdce-98b05a0a86c5" providerId="ADAL" clId="{EA6D9528-94BA-43FB-A7EA-3DEA358CADC5}" dt="2018-12-02T13:30:22.183" v="223" actId="255"/>
          <ac:spMkLst>
            <pc:docMk/>
            <pc:sldMk cId="36917022" sldId="360"/>
            <ac:spMk id="32" creationId="{55333D14-AB07-49F8-9D2F-A288FF32BBDB}"/>
          </ac:spMkLst>
        </pc:spChg>
        <pc:grpChg chg="add mod">
          <ac:chgData name="Cath Scanlon" userId="217f4c6b-e607-4a48-bdce-98b05a0a86c5" providerId="ADAL" clId="{EA6D9528-94BA-43FB-A7EA-3DEA358CADC5}" dt="2018-12-02T13:36:03.494" v="393" actId="1037"/>
          <ac:grpSpMkLst>
            <pc:docMk/>
            <pc:sldMk cId="36917022" sldId="360"/>
            <ac:grpSpMk id="9" creationId="{9308D206-6D62-4C45-917B-CE553E27EFF5}"/>
          </ac:grpSpMkLst>
        </pc:grpChg>
        <pc:grpChg chg="add mod">
          <ac:chgData name="Cath Scanlon" userId="217f4c6b-e607-4a48-bdce-98b05a0a86c5" providerId="ADAL" clId="{EA6D9528-94BA-43FB-A7EA-3DEA358CADC5}" dt="2018-12-02T13:36:08.011" v="396" actId="1038"/>
          <ac:grpSpMkLst>
            <pc:docMk/>
            <pc:sldMk cId="36917022" sldId="360"/>
            <ac:grpSpMk id="13" creationId="{9030A82B-C2F5-4187-B79C-F4FB02DE2CF0}"/>
          </ac:grpSpMkLst>
        </pc:grpChg>
        <pc:grpChg chg="add mod">
          <ac:chgData name="Cath Scanlon" userId="217f4c6b-e607-4a48-bdce-98b05a0a86c5" providerId="ADAL" clId="{EA6D9528-94BA-43FB-A7EA-3DEA358CADC5}" dt="2018-12-02T13:36:08.011" v="396" actId="1038"/>
          <ac:grpSpMkLst>
            <pc:docMk/>
            <pc:sldMk cId="36917022" sldId="360"/>
            <ac:grpSpMk id="17" creationId="{FD9C9E2C-BE40-4B24-951B-5133F37B80B2}"/>
          </ac:grpSpMkLst>
        </pc:grpChg>
        <pc:grpChg chg="add mod">
          <ac:chgData name="Cath Scanlon" userId="217f4c6b-e607-4a48-bdce-98b05a0a86c5" providerId="ADAL" clId="{EA6D9528-94BA-43FB-A7EA-3DEA358CADC5}" dt="2018-12-02T13:36:03.494" v="393" actId="1037"/>
          <ac:grpSpMkLst>
            <pc:docMk/>
            <pc:sldMk cId="36917022" sldId="360"/>
            <ac:grpSpMk id="22" creationId="{C33F7819-1267-4A15-8E49-C65338C8F2E6}"/>
          </ac:grpSpMkLst>
        </pc:grpChg>
        <pc:grpChg chg="add mod">
          <ac:chgData name="Cath Scanlon" userId="217f4c6b-e607-4a48-bdce-98b05a0a86c5" providerId="ADAL" clId="{EA6D9528-94BA-43FB-A7EA-3DEA358CADC5}" dt="2018-12-02T13:36:08.011" v="396" actId="1038"/>
          <ac:grpSpMkLst>
            <pc:docMk/>
            <pc:sldMk cId="36917022" sldId="360"/>
            <ac:grpSpMk id="25" creationId="{6AB07A8C-BD52-46E7-BF7F-D23DA71260D6}"/>
          </ac:grpSpMkLst>
        </pc:grpChg>
        <pc:grpChg chg="mod">
          <ac:chgData name="Cath Scanlon" userId="217f4c6b-e607-4a48-bdce-98b05a0a86c5" providerId="ADAL" clId="{EA6D9528-94BA-43FB-A7EA-3DEA358CADC5}" dt="2018-12-02T13:31:31.556" v="237" actId="12789"/>
          <ac:grpSpMkLst>
            <pc:docMk/>
            <pc:sldMk cId="36917022" sldId="360"/>
            <ac:grpSpMk id="29" creationId="{E3B2867D-C4FD-4C2E-8D58-3A0CBAE40124}"/>
          </ac:grpSpMkLst>
        </pc:grpChg>
        <pc:graphicFrameChg chg="add mod modGraphic">
          <ac:chgData name="Cath Scanlon" userId="217f4c6b-e607-4a48-bdce-98b05a0a86c5" providerId="ADAL" clId="{EA6D9528-94BA-43FB-A7EA-3DEA358CADC5}" dt="2018-12-02T14:06:59.378" v="792" actId="20577"/>
          <ac:graphicFrameMkLst>
            <pc:docMk/>
            <pc:sldMk cId="36917022" sldId="360"/>
            <ac:graphicFrameMk id="6" creationId="{9AF18147-93D4-407E-BAB3-618C50A1DF82}"/>
          </ac:graphicFrameMkLst>
        </pc:graphicFrameChg>
      </pc:sldChg>
      <pc:sldChg chg="addSp modSp">
        <pc:chgData name="Cath Scanlon" userId="217f4c6b-e607-4a48-bdce-98b05a0a86c5" providerId="ADAL" clId="{EA6D9528-94BA-43FB-A7EA-3DEA358CADC5}" dt="2018-12-02T15:09:36.826" v="1516"/>
        <pc:sldMkLst>
          <pc:docMk/>
          <pc:sldMk cId="1669721746" sldId="365"/>
        </pc:sldMkLst>
        <pc:spChg chg="mod">
          <ac:chgData name="Cath Scanlon" userId="217f4c6b-e607-4a48-bdce-98b05a0a86c5" providerId="ADAL" clId="{EA6D9528-94BA-43FB-A7EA-3DEA358CADC5}" dt="2018-12-02T15:09:36.826" v="1516"/>
          <ac:spMkLst>
            <pc:docMk/>
            <pc:sldMk cId="1669721746" sldId="365"/>
            <ac:spMk id="19" creationId="{5252A847-DE45-4FA3-A1F8-EEBEB845FF8E}"/>
          </ac:spMkLst>
        </pc:spChg>
        <pc:grpChg chg="add mod">
          <ac:chgData name="Cath Scanlon" userId="217f4c6b-e607-4a48-bdce-98b05a0a86c5" providerId="ADAL" clId="{EA6D9528-94BA-43FB-A7EA-3DEA358CADC5}" dt="2018-12-02T13:27:09.873" v="138" actId="1037"/>
          <ac:grpSpMkLst>
            <pc:docMk/>
            <pc:sldMk cId="1669721746" sldId="365"/>
            <ac:grpSpMk id="6" creationId="{91B5E742-495D-4C33-A59E-A3E8D44F5F36}"/>
          </ac:grpSpMkLst>
        </pc:grpChg>
        <pc:grpChg chg="add mod">
          <ac:chgData name="Cath Scanlon" userId="217f4c6b-e607-4a48-bdce-98b05a0a86c5" providerId="ADAL" clId="{EA6D9528-94BA-43FB-A7EA-3DEA358CADC5}" dt="2018-12-02T13:27:09.873" v="138" actId="1037"/>
          <ac:grpSpMkLst>
            <pc:docMk/>
            <pc:sldMk cId="1669721746" sldId="365"/>
            <ac:grpSpMk id="13" creationId="{DE2EA7CF-6153-43C8-81FC-9516E4212CBB}"/>
          </ac:grpSpMkLst>
        </pc:grpChg>
      </pc:sldChg>
      <pc:sldChg chg="modSp">
        <pc:chgData name="Cath Scanlon" userId="217f4c6b-e607-4a48-bdce-98b05a0a86c5" providerId="ADAL" clId="{EA6D9528-94BA-43FB-A7EA-3DEA358CADC5}" dt="2018-12-02T13:25:53.449" v="18" actId="20577"/>
        <pc:sldMkLst>
          <pc:docMk/>
          <pc:sldMk cId="332354265" sldId="366"/>
        </pc:sldMkLst>
        <pc:spChg chg="mod">
          <ac:chgData name="Cath Scanlon" userId="217f4c6b-e607-4a48-bdce-98b05a0a86c5" providerId="ADAL" clId="{EA6D9528-94BA-43FB-A7EA-3DEA358CADC5}" dt="2018-12-02T13:25:53.449" v="18" actId="20577"/>
          <ac:spMkLst>
            <pc:docMk/>
            <pc:sldMk cId="332354265" sldId="366"/>
            <ac:spMk id="19" creationId="{5252A847-DE45-4FA3-A1F8-EEBEB845FF8E}"/>
          </ac:spMkLst>
        </pc:spChg>
      </pc:sldChg>
      <pc:sldChg chg="addSp modSp add">
        <pc:chgData name="Cath Scanlon" userId="217f4c6b-e607-4a48-bdce-98b05a0a86c5" providerId="ADAL" clId="{EA6D9528-94BA-43FB-A7EA-3DEA358CADC5}" dt="2018-12-02T14:27:42.762" v="1197" actId="12789"/>
        <pc:sldMkLst>
          <pc:docMk/>
          <pc:sldMk cId="2522891207" sldId="368"/>
        </pc:sldMkLst>
        <pc:spChg chg="add mod">
          <ac:chgData name="Cath Scanlon" userId="217f4c6b-e607-4a48-bdce-98b05a0a86c5" providerId="ADAL" clId="{EA6D9528-94BA-43FB-A7EA-3DEA358CADC5}" dt="2018-12-02T14:27:30.310" v="1194" actId="12788"/>
          <ac:spMkLst>
            <pc:docMk/>
            <pc:sldMk cId="2522891207" sldId="368"/>
            <ac:spMk id="10" creationId="{A226612E-557D-4729-9063-3E9EF5A14CDC}"/>
          </ac:spMkLst>
        </pc:spChg>
        <pc:spChg chg="mod">
          <ac:chgData name="Cath Scanlon" userId="217f4c6b-e607-4a48-bdce-98b05a0a86c5" providerId="ADAL" clId="{EA6D9528-94BA-43FB-A7EA-3DEA358CADC5}" dt="2018-12-02T14:27:30.310" v="1194" actId="12788"/>
          <ac:spMkLst>
            <pc:docMk/>
            <pc:sldMk cId="2522891207" sldId="368"/>
            <ac:spMk id="19" creationId="{5252A847-DE45-4FA3-A1F8-EEBEB845FF8E}"/>
          </ac:spMkLst>
        </pc:spChg>
        <pc:graphicFrameChg chg="add mod modGraphic">
          <ac:chgData name="Cath Scanlon" userId="217f4c6b-e607-4a48-bdce-98b05a0a86c5" providerId="ADAL" clId="{EA6D9528-94BA-43FB-A7EA-3DEA358CADC5}" dt="2018-12-02T14:27:42.762" v="1197" actId="12789"/>
          <ac:graphicFrameMkLst>
            <pc:docMk/>
            <pc:sldMk cId="2522891207" sldId="368"/>
            <ac:graphicFrameMk id="6" creationId="{2091DAA9-C864-411C-B009-C7F5D02417CA}"/>
          </ac:graphicFrameMkLst>
        </pc:graphicFrameChg>
        <pc:graphicFrameChg chg="add mod modGraphic">
          <ac:chgData name="Cath Scanlon" userId="217f4c6b-e607-4a48-bdce-98b05a0a86c5" providerId="ADAL" clId="{EA6D9528-94BA-43FB-A7EA-3DEA358CADC5}" dt="2018-12-02T14:27:42.762" v="1197" actId="12789"/>
          <ac:graphicFrameMkLst>
            <pc:docMk/>
            <pc:sldMk cId="2522891207" sldId="368"/>
            <ac:graphicFrameMk id="9" creationId="{887FB3D8-D80D-447B-933A-50B8536B3F2C}"/>
          </ac:graphicFrameMkLst>
        </pc:graphicFrameChg>
      </pc:sldChg>
      <pc:sldChg chg="addSp delSp modSp add">
        <pc:chgData name="Cath Scanlon" userId="217f4c6b-e607-4a48-bdce-98b05a0a86c5" providerId="ADAL" clId="{EA6D9528-94BA-43FB-A7EA-3DEA358CADC5}" dt="2018-12-02T14:07:09.183" v="795" actId="20577"/>
        <pc:sldMkLst>
          <pc:docMk/>
          <pc:sldMk cId="3530978749" sldId="369"/>
        </pc:sldMkLst>
        <pc:spChg chg="add mod">
          <ac:chgData name="Cath Scanlon" userId="217f4c6b-e607-4a48-bdce-98b05a0a86c5" providerId="ADAL" clId="{EA6D9528-94BA-43FB-A7EA-3DEA358CADC5}" dt="2018-12-02T13:53:09.428" v="597" actId="207"/>
          <ac:spMkLst>
            <pc:docMk/>
            <pc:sldMk cId="3530978749" sldId="369"/>
            <ac:spMk id="3" creationId="{D29BCE1C-AAA2-4397-B79F-757CCC86EB3A}"/>
          </ac:spMkLst>
        </pc:spChg>
        <pc:spChg chg="mod">
          <ac:chgData name="Cath Scanlon" userId="217f4c6b-e607-4a48-bdce-98b05a0a86c5" providerId="ADAL" clId="{EA6D9528-94BA-43FB-A7EA-3DEA358CADC5}" dt="2018-12-02T13:58:11.789" v="642" actId="408"/>
          <ac:spMkLst>
            <pc:docMk/>
            <pc:sldMk cId="3530978749" sldId="369"/>
            <ac:spMk id="19" creationId="{5252A847-DE45-4FA3-A1F8-EEBEB845FF8E}"/>
          </ac:spMkLst>
        </pc:spChg>
        <pc:spChg chg="mod topLvl">
          <ac:chgData name="Cath Scanlon" userId="217f4c6b-e607-4a48-bdce-98b05a0a86c5" providerId="ADAL" clId="{EA6D9528-94BA-43FB-A7EA-3DEA358CADC5}" dt="2018-12-02T13:52:42.150" v="587" actId="1076"/>
          <ac:spMkLst>
            <pc:docMk/>
            <pc:sldMk cId="3530978749" sldId="369"/>
            <ac:spMk id="26" creationId="{3FC16629-C4A5-486A-B8D9-F2853F9628BF}"/>
          </ac:spMkLst>
        </pc:spChg>
        <pc:spChg chg="mod topLvl">
          <ac:chgData name="Cath Scanlon" userId="217f4c6b-e607-4a48-bdce-98b05a0a86c5" providerId="ADAL" clId="{EA6D9528-94BA-43FB-A7EA-3DEA358CADC5}" dt="2018-12-02T13:51:51.529" v="576" actId="165"/>
          <ac:spMkLst>
            <pc:docMk/>
            <pc:sldMk cId="3530978749" sldId="369"/>
            <ac:spMk id="27" creationId="{5C34D057-CE1A-4685-85A5-D7BBE6F1F807}"/>
          </ac:spMkLst>
        </pc:spChg>
        <pc:spChg chg="mod topLvl">
          <ac:chgData name="Cath Scanlon" userId="217f4c6b-e607-4a48-bdce-98b05a0a86c5" providerId="ADAL" clId="{EA6D9528-94BA-43FB-A7EA-3DEA358CADC5}" dt="2018-12-02T13:52:43.689" v="593" actId="1076"/>
          <ac:spMkLst>
            <pc:docMk/>
            <pc:sldMk cId="3530978749" sldId="369"/>
            <ac:spMk id="28" creationId="{E6FFBB49-E803-46A1-8267-149341C38692}"/>
          </ac:spMkLst>
        </pc:spChg>
        <pc:spChg chg="mod topLvl">
          <ac:chgData name="Cath Scanlon" userId="217f4c6b-e607-4a48-bdce-98b05a0a86c5" providerId="ADAL" clId="{EA6D9528-94BA-43FB-A7EA-3DEA358CADC5}" dt="2018-12-02T13:52:44.136" v="594" actId="165"/>
          <ac:spMkLst>
            <pc:docMk/>
            <pc:sldMk cId="3530978749" sldId="369"/>
            <ac:spMk id="30" creationId="{C2B57C0E-F6F3-41BB-85E3-CB3BC20084A2}"/>
          </ac:spMkLst>
        </pc:spChg>
        <pc:spChg chg="mod topLvl">
          <ac:chgData name="Cath Scanlon" userId="217f4c6b-e607-4a48-bdce-98b05a0a86c5" providerId="ADAL" clId="{EA6D9528-94BA-43FB-A7EA-3DEA358CADC5}" dt="2018-12-02T13:52:44.136" v="594" actId="165"/>
          <ac:spMkLst>
            <pc:docMk/>
            <pc:sldMk cId="3530978749" sldId="369"/>
            <ac:spMk id="31" creationId="{712A2D1C-6FBD-47B9-A40E-567FC6D6FCE9}"/>
          </ac:spMkLst>
        </pc:spChg>
        <pc:spChg chg="mod topLvl">
          <ac:chgData name="Cath Scanlon" userId="217f4c6b-e607-4a48-bdce-98b05a0a86c5" providerId="ADAL" clId="{EA6D9528-94BA-43FB-A7EA-3DEA358CADC5}" dt="2018-12-02T13:52:44.136" v="594" actId="165"/>
          <ac:spMkLst>
            <pc:docMk/>
            <pc:sldMk cId="3530978749" sldId="369"/>
            <ac:spMk id="32" creationId="{55333D14-AB07-49F8-9D2F-A288FF32BBDB}"/>
          </ac:spMkLst>
        </pc:spChg>
        <pc:spChg chg="add mod">
          <ac:chgData name="Cath Scanlon" userId="217f4c6b-e607-4a48-bdce-98b05a0a86c5" providerId="ADAL" clId="{EA6D9528-94BA-43FB-A7EA-3DEA358CADC5}" dt="2018-12-02T14:01:42.014" v="683"/>
          <ac:spMkLst>
            <pc:docMk/>
            <pc:sldMk cId="3530978749" sldId="369"/>
            <ac:spMk id="33" creationId="{DFE2CF86-3786-401A-8638-E752C4F2BD6A}"/>
          </ac:spMkLst>
        </pc:spChg>
        <pc:spChg chg="add mod">
          <ac:chgData name="Cath Scanlon" userId="217f4c6b-e607-4a48-bdce-98b05a0a86c5" providerId="ADAL" clId="{EA6D9528-94BA-43FB-A7EA-3DEA358CADC5}" dt="2018-12-02T14:01:20.051" v="682"/>
          <ac:spMkLst>
            <pc:docMk/>
            <pc:sldMk cId="3530978749" sldId="369"/>
            <ac:spMk id="34" creationId="{1FAA141C-91E9-4D93-BFA9-1126024676A5}"/>
          </ac:spMkLst>
        </pc:spChg>
        <pc:spChg chg="add mod">
          <ac:chgData name="Cath Scanlon" userId="217f4c6b-e607-4a48-bdce-98b05a0a86c5" providerId="ADAL" clId="{EA6D9528-94BA-43FB-A7EA-3DEA358CADC5}" dt="2018-12-02T14:01:58.208" v="685" actId="207"/>
          <ac:spMkLst>
            <pc:docMk/>
            <pc:sldMk cId="3530978749" sldId="369"/>
            <ac:spMk id="35" creationId="{BD419EB9-D056-4DE4-B310-84BAA2EBC806}"/>
          </ac:spMkLst>
        </pc:spChg>
        <pc:spChg chg="mod topLvl">
          <ac:chgData name="Cath Scanlon" userId="217f4c6b-e607-4a48-bdce-98b05a0a86c5" providerId="ADAL" clId="{EA6D9528-94BA-43FB-A7EA-3DEA358CADC5}" dt="2018-12-02T13:58:19.674" v="645" actId="12789"/>
          <ac:spMkLst>
            <pc:docMk/>
            <pc:sldMk cId="3530978749" sldId="369"/>
            <ac:spMk id="37" creationId="{280ADCAE-9C79-4D40-AC99-27BC1A180B28}"/>
          </ac:spMkLst>
        </pc:spChg>
        <pc:spChg chg="mod topLvl">
          <ac:chgData name="Cath Scanlon" userId="217f4c6b-e607-4a48-bdce-98b05a0a86c5" providerId="ADAL" clId="{EA6D9528-94BA-43FB-A7EA-3DEA358CADC5}" dt="2018-12-02T13:58:19.674" v="645" actId="12789"/>
          <ac:spMkLst>
            <pc:docMk/>
            <pc:sldMk cId="3530978749" sldId="369"/>
            <ac:spMk id="38" creationId="{8B1E1BEE-972F-4899-BD6B-EABB228A625B}"/>
          </ac:spMkLst>
        </pc:spChg>
        <pc:spChg chg="del mod topLvl">
          <ac:chgData name="Cath Scanlon" userId="217f4c6b-e607-4a48-bdce-98b05a0a86c5" providerId="ADAL" clId="{EA6D9528-94BA-43FB-A7EA-3DEA358CADC5}" dt="2018-12-02T13:58:23.894" v="646" actId="478"/>
          <ac:spMkLst>
            <pc:docMk/>
            <pc:sldMk cId="3530978749" sldId="369"/>
            <ac:spMk id="39" creationId="{6C6CD987-5BFB-4EBC-B4C2-DC2455BFB52E}"/>
          </ac:spMkLst>
        </pc:spChg>
        <pc:spChg chg="mod topLvl">
          <ac:chgData name="Cath Scanlon" userId="217f4c6b-e607-4a48-bdce-98b05a0a86c5" providerId="ADAL" clId="{EA6D9528-94BA-43FB-A7EA-3DEA358CADC5}" dt="2018-12-02T13:58:19.674" v="645" actId="12789"/>
          <ac:spMkLst>
            <pc:docMk/>
            <pc:sldMk cId="3530978749" sldId="369"/>
            <ac:spMk id="41" creationId="{C3F3098C-F4D5-485A-AEB3-022EBE337F3B}"/>
          </ac:spMkLst>
        </pc:spChg>
        <pc:spChg chg="mod topLvl">
          <ac:chgData name="Cath Scanlon" userId="217f4c6b-e607-4a48-bdce-98b05a0a86c5" providerId="ADAL" clId="{EA6D9528-94BA-43FB-A7EA-3DEA358CADC5}" dt="2018-12-02T13:58:19.674" v="645" actId="12789"/>
          <ac:spMkLst>
            <pc:docMk/>
            <pc:sldMk cId="3530978749" sldId="369"/>
            <ac:spMk id="42" creationId="{EA932481-C98C-408B-AEE8-A6A77C0242AD}"/>
          </ac:spMkLst>
        </pc:spChg>
        <pc:spChg chg="add mod">
          <ac:chgData name="Cath Scanlon" userId="217f4c6b-e607-4a48-bdce-98b05a0a86c5" providerId="ADAL" clId="{EA6D9528-94BA-43FB-A7EA-3DEA358CADC5}" dt="2018-12-02T13:58:47.072" v="652" actId="164"/>
          <ac:spMkLst>
            <pc:docMk/>
            <pc:sldMk cId="3530978749" sldId="369"/>
            <ac:spMk id="43" creationId="{2D0750FD-E141-4621-B504-979A3C1B0284}"/>
          </ac:spMkLst>
        </pc:spChg>
        <pc:spChg chg="add mod">
          <ac:chgData name="Cath Scanlon" userId="217f4c6b-e607-4a48-bdce-98b05a0a86c5" providerId="ADAL" clId="{EA6D9528-94BA-43FB-A7EA-3DEA358CADC5}" dt="2018-12-02T13:58:47.072" v="652" actId="164"/>
          <ac:spMkLst>
            <pc:docMk/>
            <pc:sldMk cId="3530978749" sldId="369"/>
            <ac:spMk id="44" creationId="{D8D84876-315E-4398-B35A-FAA35FCB6A35}"/>
          </ac:spMkLst>
        </pc:spChg>
        <pc:spChg chg="add mod">
          <ac:chgData name="Cath Scanlon" userId="217f4c6b-e607-4a48-bdce-98b05a0a86c5" providerId="ADAL" clId="{EA6D9528-94BA-43FB-A7EA-3DEA358CADC5}" dt="2018-12-02T13:58:47.072" v="652" actId="164"/>
          <ac:spMkLst>
            <pc:docMk/>
            <pc:sldMk cId="3530978749" sldId="369"/>
            <ac:spMk id="45" creationId="{7F0A0349-32DC-40A5-9F08-53AB8AD11FB7}"/>
          </ac:spMkLst>
        </pc:spChg>
        <pc:spChg chg="add del mod">
          <ac:chgData name="Cath Scanlon" userId="217f4c6b-e607-4a48-bdce-98b05a0a86c5" providerId="ADAL" clId="{EA6D9528-94BA-43FB-A7EA-3DEA358CADC5}" dt="2018-12-02T13:58:44.642" v="651" actId="478"/>
          <ac:spMkLst>
            <pc:docMk/>
            <pc:sldMk cId="3530978749" sldId="369"/>
            <ac:spMk id="46" creationId="{BD5B994E-5820-4BF4-A098-FBEA616729F3}"/>
          </ac:spMkLst>
        </pc:spChg>
        <pc:grpChg chg="mod">
          <ac:chgData name="Cath Scanlon" userId="217f4c6b-e607-4a48-bdce-98b05a0a86c5" providerId="ADAL" clId="{EA6D9528-94BA-43FB-A7EA-3DEA358CADC5}" dt="2018-12-02T13:36:38.200" v="451" actId="1038"/>
          <ac:grpSpMkLst>
            <pc:docMk/>
            <pc:sldMk cId="3530978749" sldId="369"/>
            <ac:grpSpMk id="9" creationId="{9308D206-6D62-4C45-917B-CE553E27EFF5}"/>
          </ac:grpSpMkLst>
        </pc:grpChg>
        <pc:grpChg chg="mod">
          <ac:chgData name="Cath Scanlon" userId="217f4c6b-e607-4a48-bdce-98b05a0a86c5" providerId="ADAL" clId="{EA6D9528-94BA-43FB-A7EA-3DEA358CADC5}" dt="2018-12-02T13:57:12.162" v="625" actId="14100"/>
          <ac:grpSpMkLst>
            <pc:docMk/>
            <pc:sldMk cId="3530978749" sldId="369"/>
            <ac:grpSpMk id="13" creationId="{9030A82B-C2F5-4187-B79C-F4FB02DE2CF0}"/>
          </ac:grpSpMkLst>
        </pc:grpChg>
        <pc:grpChg chg="mod">
          <ac:chgData name="Cath Scanlon" userId="217f4c6b-e607-4a48-bdce-98b05a0a86c5" providerId="ADAL" clId="{EA6D9528-94BA-43FB-A7EA-3DEA358CADC5}" dt="2018-12-02T13:57:12.162" v="625" actId="14100"/>
          <ac:grpSpMkLst>
            <pc:docMk/>
            <pc:sldMk cId="3530978749" sldId="369"/>
            <ac:grpSpMk id="17" creationId="{FD9C9E2C-BE40-4B24-951B-5133F37B80B2}"/>
          </ac:grpSpMkLst>
        </pc:grpChg>
        <pc:grpChg chg="mod">
          <ac:chgData name="Cath Scanlon" userId="217f4c6b-e607-4a48-bdce-98b05a0a86c5" providerId="ADAL" clId="{EA6D9528-94BA-43FB-A7EA-3DEA358CADC5}" dt="2018-12-02T14:00:37.355" v="673" actId="1076"/>
          <ac:grpSpMkLst>
            <pc:docMk/>
            <pc:sldMk cId="3530978749" sldId="369"/>
            <ac:grpSpMk id="22" creationId="{C33F7819-1267-4A15-8E49-C65338C8F2E6}"/>
          </ac:grpSpMkLst>
        </pc:grpChg>
        <pc:grpChg chg="del mod">
          <ac:chgData name="Cath Scanlon" userId="217f4c6b-e607-4a48-bdce-98b05a0a86c5" providerId="ADAL" clId="{EA6D9528-94BA-43FB-A7EA-3DEA358CADC5}" dt="2018-12-02T13:51:51.529" v="576" actId="165"/>
          <ac:grpSpMkLst>
            <pc:docMk/>
            <pc:sldMk cId="3530978749" sldId="369"/>
            <ac:grpSpMk id="25" creationId="{6AB07A8C-BD52-46E7-BF7F-D23DA71260D6}"/>
          </ac:grpSpMkLst>
        </pc:grpChg>
        <pc:grpChg chg="add del mod topLvl">
          <ac:chgData name="Cath Scanlon" userId="217f4c6b-e607-4a48-bdce-98b05a0a86c5" providerId="ADAL" clId="{EA6D9528-94BA-43FB-A7EA-3DEA358CADC5}" dt="2018-12-02T13:52:44.136" v="594" actId="165"/>
          <ac:grpSpMkLst>
            <pc:docMk/>
            <pc:sldMk cId="3530978749" sldId="369"/>
            <ac:grpSpMk id="29" creationId="{E3B2867D-C4FD-4C2E-8D58-3A0CBAE40124}"/>
          </ac:grpSpMkLst>
        </pc:grpChg>
        <pc:grpChg chg="add del mod">
          <ac:chgData name="Cath Scanlon" userId="217f4c6b-e607-4a48-bdce-98b05a0a86c5" providerId="ADAL" clId="{EA6D9528-94BA-43FB-A7EA-3DEA358CADC5}" dt="2018-12-02T13:57:49.886" v="633" actId="165"/>
          <ac:grpSpMkLst>
            <pc:docMk/>
            <pc:sldMk cId="3530978749" sldId="369"/>
            <ac:grpSpMk id="36" creationId="{F4075F2A-E427-4592-970B-CB675E99F273}"/>
          </ac:grpSpMkLst>
        </pc:grpChg>
        <pc:grpChg chg="add del mod">
          <ac:chgData name="Cath Scanlon" userId="217f4c6b-e607-4a48-bdce-98b05a0a86c5" providerId="ADAL" clId="{EA6D9528-94BA-43FB-A7EA-3DEA358CADC5}" dt="2018-12-02T13:57:58.786" v="637" actId="165"/>
          <ac:grpSpMkLst>
            <pc:docMk/>
            <pc:sldMk cId="3530978749" sldId="369"/>
            <ac:grpSpMk id="40" creationId="{89F7043B-362C-4B0B-A16A-CFF882F1060B}"/>
          </ac:grpSpMkLst>
        </pc:grpChg>
        <pc:grpChg chg="add mod">
          <ac:chgData name="Cath Scanlon" userId="217f4c6b-e607-4a48-bdce-98b05a0a86c5" providerId="ADAL" clId="{EA6D9528-94BA-43FB-A7EA-3DEA358CADC5}" dt="2018-12-02T13:58:47.072" v="652" actId="164"/>
          <ac:grpSpMkLst>
            <pc:docMk/>
            <pc:sldMk cId="3530978749" sldId="369"/>
            <ac:grpSpMk id="47" creationId="{C9A8C18A-DEF7-47FE-94F1-823044AE36DD}"/>
          </ac:grpSpMkLst>
        </pc:grpChg>
        <pc:grpChg chg="add mod">
          <ac:chgData name="Cath Scanlon" userId="217f4c6b-e607-4a48-bdce-98b05a0a86c5" providerId="ADAL" clId="{EA6D9528-94BA-43FB-A7EA-3DEA358CADC5}" dt="2018-12-02T13:58:56.955" v="655" actId="1076"/>
          <ac:grpSpMkLst>
            <pc:docMk/>
            <pc:sldMk cId="3530978749" sldId="369"/>
            <ac:grpSpMk id="48" creationId="{C448A805-9981-44E7-9711-1207AE3485C4}"/>
          </ac:grpSpMkLst>
        </pc:grpChg>
        <pc:graphicFrameChg chg="add mod modGraphic">
          <ac:chgData name="Cath Scanlon" userId="217f4c6b-e607-4a48-bdce-98b05a0a86c5" providerId="ADAL" clId="{EA6D9528-94BA-43FB-A7EA-3DEA358CADC5}" dt="2018-12-02T13:53:05.280" v="596" actId="207"/>
          <ac:graphicFrameMkLst>
            <pc:docMk/>
            <pc:sldMk cId="3530978749" sldId="369"/>
            <ac:graphicFrameMk id="2" creationId="{0668301B-C34B-4525-BED6-F2C189637DD5}"/>
          </ac:graphicFrameMkLst>
        </pc:graphicFrameChg>
        <pc:graphicFrameChg chg="mod modGraphic">
          <ac:chgData name="Cath Scanlon" userId="217f4c6b-e607-4a48-bdce-98b05a0a86c5" providerId="ADAL" clId="{EA6D9528-94BA-43FB-A7EA-3DEA358CADC5}" dt="2018-12-02T14:07:09.183" v="795" actId="20577"/>
          <ac:graphicFrameMkLst>
            <pc:docMk/>
            <pc:sldMk cId="3530978749" sldId="369"/>
            <ac:graphicFrameMk id="6" creationId="{9AF18147-93D4-407E-BAB3-618C50A1DF82}"/>
          </ac:graphicFrameMkLst>
        </pc:graphicFrameChg>
        <pc:cxnChg chg="add del mod">
          <ac:chgData name="Cath Scanlon" userId="217f4c6b-e607-4a48-bdce-98b05a0a86c5" providerId="ADAL" clId="{EA6D9528-94BA-43FB-A7EA-3DEA358CADC5}" dt="2018-12-02T13:50:35.211" v="559" actId="11529"/>
          <ac:cxnSpMkLst>
            <pc:docMk/>
            <pc:sldMk cId="3530978749" sldId="369"/>
            <ac:cxnSpMk id="5" creationId="{5FBBB5AE-BA1D-4166-8625-609DC9170881}"/>
          </ac:cxnSpMkLst>
        </pc:cxnChg>
        <pc:cxnChg chg="add del mod">
          <ac:chgData name="Cath Scanlon" userId="217f4c6b-e607-4a48-bdce-98b05a0a86c5" providerId="ADAL" clId="{EA6D9528-94BA-43FB-A7EA-3DEA358CADC5}" dt="2018-12-02T13:59:17.299" v="657" actId="11529"/>
          <ac:cxnSpMkLst>
            <pc:docMk/>
            <pc:sldMk cId="3530978749" sldId="369"/>
            <ac:cxnSpMk id="53" creationId="{2B1239DD-25B8-442B-ABA0-3E738ACBE3EE}"/>
          </ac:cxnSpMkLst>
        </pc:cxnChg>
      </pc:sldChg>
      <pc:sldChg chg="addSp delSp modSp add ord">
        <pc:chgData name="Cath Scanlon" userId="217f4c6b-e607-4a48-bdce-98b05a0a86c5" providerId="ADAL" clId="{EA6D9528-94BA-43FB-A7EA-3DEA358CADC5}" dt="2018-12-02T14:08:21.476" v="809"/>
        <pc:sldMkLst>
          <pc:docMk/>
          <pc:sldMk cId="2945336328" sldId="370"/>
        </pc:sldMkLst>
        <pc:spChg chg="mod">
          <ac:chgData name="Cath Scanlon" userId="217f4c6b-e607-4a48-bdce-98b05a0a86c5" providerId="ADAL" clId="{EA6D9528-94BA-43FB-A7EA-3DEA358CADC5}" dt="2018-12-02T14:03:52.442" v="727" actId="122"/>
          <ac:spMkLst>
            <pc:docMk/>
            <pc:sldMk cId="2945336328" sldId="370"/>
            <ac:spMk id="19" creationId="{5252A847-DE45-4FA3-A1F8-EEBEB845FF8E}"/>
          </ac:spMkLst>
        </pc:spChg>
        <pc:graphicFrameChg chg="add del mod modGraphic">
          <ac:chgData name="Cath Scanlon" userId="217f4c6b-e607-4a48-bdce-98b05a0a86c5" providerId="ADAL" clId="{EA6D9528-94BA-43FB-A7EA-3DEA358CADC5}" dt="2018-12-02T14:03:41.526" v="724" actId="478"/>
          <ac:graphicFrameMkLst>
            <pc:docMk/>
            <pc:sldMk cId="2945336328" sldId="370"/>
            <ac:graphicFrameMk id="6" creationId="{9409450D-A921-46DC-AE77-AFB1ABDA57A1}"/>
          </ac:graphicFrameMkLst>
        </pc:graphicFrameChg>
        <pc:graphicFrameChg chg="add mod modGraphic">
          <ac:chgData name="Cath Scanlon" userId="217f4c6b-e607-4a48-bdce-98b05a0a86c5" providerId="ADAL" clId="{EA6D9528-94BA-43FB-A7EA-3DEA358CADC5}" dt="2018-12-02T14:08:21.476" v="809"/>
          <ac:graphicFrameMkLst>
            <pc:docMk/>
            <pc:sldMk cId="2945336328" sldId="370"/>
            <ac:graphicFrameMk id="9" creationId="{968B8A5A-2BA0-4FEC-A33B-1429BD74EDAD}"/>
          </ac:graphicFrameMkLst>
        </pc:graphicFrameChg>
      </pc:sldChg>
      <pc:sldChg chg="addSp delSp modSp add">
        <pc:chgData name="Cath Scanlon" userId="217f4c6b-e607-4a48-bdce-98b05a0a86c5" providerId="ADAL" clId="{EA6D9528-94BA-43FB-A7EA-3DEA358CADC5}" dt="2018-12-02T14:21:56.870" v="1081" actId="14100"/>
        <pc:sldMkLst>
          <pc:docMk/>
          <pc:sldMk cId="4034940181" sldId="371"/>
        </pc:sldMkLst>
        <pc:spChg chg="add mod">
          <ac:chgData name="Cath Scanlon" userId="217f4c6b-e607-4a48-bdce-98b05a0a86c5" providerId="ADAL" clId="{EA6D9528-94BA-43FB-A7EA-3DEA358CADC5}" dt="2018-12-02T14:15:23.355" v="946" actId="14100"/>
          <ac:spMkLst>
            <pc:docMk/>
            <pc:sldMk cId="4034940181" sldId="371"/>
            <ac:spMk id="5" creationId="{7BED950A-9ADD-4ADD-80D0-7A9E02C3C695}"/>
          </ac:spMkLst>
        </pc:spChg>
        <pc:spChg chg="add mod">
          <ac:chgData name="Cath Scanlon" userId="217f4c6b-e607-4a48-bdce-98b05a0a86c5" providerId="ADAL" clId="{EA6D9528-94BA-43FB-A7EA-3DEA358CADC5}" dt="2018-12-02T14:18:15.742" v="1023" actId="1036"/>
          <ac:spMkLst>
            <pc:docMk/>
            <pc:sldMk cId="4034940181" sldId="371"/>
            <ac:spMk id="6" creationId="{AB905233-3597-4EF1-B9D3-F9E3BAE82A64}"/>
          </ac:spMkLst>
        </pc:spChg>
        <pc:spChg chg="mod">
          <ac:chgData name="Cath Scanlon" userId="217f4c6b-e607-4a48-bdce-98b05a0a86c5" providerId="ADAL" clId="{EA6D9528-94BA-43FB-A7EA-3DEA358CADC5}" dt="2018-12-02T14:05:23.651" v="774" actId="20577"/>
          <ac:spMkLst>
            <pc:docMk/>
            <pc:sldMk cId="4034940181" sldId="371"/>
            <ac:spMk id="19" creationId="{5252A847-DE45-4FA3-A1F8-EEBEB845FF8E}"/>
          </ac:spMkLst>
        </pc:spChg>
        <pc:spChg chg="del mod topLvl">
          <ac:chgData name="Cath Scanlon" userId="217f4c6b-e607-4a48-bdce-98b05a0a86c5" providerId="ADAL" clId="{EA6D9528-94BA-43FB-A7EA-3DEA358CADC5}" dt="2018-12-02T14:06:37.446" v="784" actId="478"/>
          <ac:spMkLst>
            <pc:docMk/>
            <pc:sldMk cId="4034940181" sldId="371"/>
            <ac:spMk id="21" creationId="{3C160634-1200-4209-92FC-2E954FA706CD}"/>
          </ac:spMkLst>
        </pc:spChg>
        <pc:spChg chg="del mod topLvl">
          <ac:chgData name="Cath Scanlon" userId="217f4c6b-e607-4a48-bdce-98b05a0a86c5" providerId="ADAL" clId="{EA6D9528-94BA-43FB-A7EA-3DEA358CADC5}" dt="2018-12-02T14:06:37.446" v="784" actId="478"/>
          <ac:spMkLst>
            <pc:docMk/>
            <pc:sldMk cId="4034940181" sldId="371"/>
            <ac:spMk id="22" creationId="{4C79D696-E624-4B01-9EA4-8348ACC44485}"/>
          </ac:spMkLst>
        </pc:spChg>
        <pc:spChg chg="mod topLvl">
          <ac:chgData name="Cath Scanlon" userId="217f4c6b-e607-4a48-bdce-98b05a0a86c5" providerId="ADAL" clId="{EA6D9528-94BA-43FB-A7EA-3DEA358CADC5}" dt="2018-12-02T14:06:27.479" v="783" actId="164"/>
          <ac:spMkLst>
            <pc:docMk/>
            <pc:sldMk cId="4034940181" sldId="371"/>
            <ac:spMk id="23" creationId="{F1041545-45B0-4EF5-A252-B44EFEA2F895}"/>
          </ac:spMkLst>
        </pc:spChg>
        <pc:spChg chg="mod topLvl">
          <ac:chgData name="Cath Scanlon" userId="217f4c6b-e607-4a48-bdce-98b05a0a86c5" providerId="ADAL" clId="{EA6D9528-94BA-43FB-A7EA-3DEA358CADC5}" dt="2018-12-02T14:06:27.479" v="783" actId="164"/>
          <ac:spMkLst>
            <pc:docMk/>
            <pc:sldMk cId="4034940181" sldId="371"/>
            <ac:spMk id="25" creationId="{25837DD2-D21B-49C4-B549-085B4FC57FA7}"/>
          </ac:spMkLst>
        </pc:spChg>
        <pc:spChg chg="del mod topLvl">
          <ac:chgData name="Cath Scanlon" userId="217f4c6b-e607-4a48-bdce-98b05a0a86c5" providerId="ADAL" clId="{EA6D9528-94BA-43FB-A7EA-3DEA358CADC5}" dt="2018-12-02T14:06:37.446" v="784" actId="478"/>
          <ac:spMkLst>
            <pc:docMk/>
            <pc:sldMk cId="4034940181" sldId="371"/>
            <ac:spMk id="26" creationId="{1969EBDB-250E-4C01-8E46-0B39EF9F0A5E}"/>
          </ac:spMkLst>
        </pc:spChg>
        <pc:spChg chg="mod topLvl">
          <ac:chgData name="Cath Scanlon" userId="217f4c6b-e607-4a48-bdce-98b05a0a86c5" providerId="ADAL" clId="{EA6D9528-94BA-43FB-A7EA-3DEA358CADC5}" dt="2018-12-02T14:06:27.479" v="783" actId="164"/>
          <ac:spMkLst>
            <pc:docMk/>
            <pc:sldMk cId="4034940181" sldId="371"/>
            <ac:spMk id="27" creationId="{9F75D301-94D8-4189-A147-4CF44D6F525D}"/>
          </ac:spMkLst>
        </pc:spChg>
        <pc:spChg chg="mod topLvl">
          <ac:chgData name="Cath Scanlon" userId="217f4c6b-e607-4a48-bdce-98b05a0a86c5" providerId="ADAL" clId="{EA6D9528-94BA-43FB-A7EA-3DEA358CADC5}" dt="2018-12-02T14:10:14.660" v="853" actId="164"/>
          <ac:spMkLst>
            <pc:docMk/>
            <pc:sldMk cId="4034940181" sldId="371"/>
            <ac:spMk id="33" creationId="{B17F34F8-5D82-477E-8ADB-2B7405630409}"/>
          </ac:spMkLst>
        </pc:spChg>
        <pc:spChg chg="mod topLvl">
          <ac:chgData name="Cath Scanlon" userId="217f4c6b-e607-4a48-bdce-98b05a0a86c5" providerId="ADAL" clId="{EA6D9528-94BA-43FB-A7EA-3DEA358CADC5}" dt="2018-12-02T14:10:14.660" v="853" actId="164"/>
          <ac:spMkLst>
            <pc:docMk/>
            <pc:sldMk cId="4034940181" sldId="371"/>
            <ac:spMk id="34" creationId="{75B9F1D4-F949-4ECB-8795-52B625B8FDC2}"/>
          </ac:spMkLst>
        </pc:spChg>
        <pc:spChg chg="mod topLvl">
          <ac:chgData name="Cath Scanlon" userId="217f4c6b-e607-4a48-bdce-98b05a0a86c5" providerId="ADAL" clId="{EA6D9528-94BA-43FB-A7EA-3DEA358CADC5}" dt="2018-12-02T14:10:14.660" v="853" actId="164"/>
          <ac:spMkLst>
            <pc:docMk/>
            <pc:sldMk cId="4034940181" sldId="371"/>
            <ac:spMk id="35" creationId="{028F67DE-E8C0-4691-A297-5FE7E03A74B8}"/>
          </ac:spMkLst>
        </pc:spChg>
        <pc:spChg chg="add mod">
          <ac:chgData name="Cath Scanlon" userId="217f4c6b-e607-4a48-bdce-98b05a0a86c5" providerId="ADAL" clId="{EA6D9528-94BA-43FB-A7EA-3DEA358CADC5}" dt="2018-12-02T14:10:14.660" v="853" actId="164"/>
          <ac:spMkLst>
            <pc:docMk/>
            <pc:sldMk cId="4034940181" sldId="371"/>
            <ac:spMk id="48" creationId="{4CA58976-6AE2-453A-ADD9-C782002E52A7}"/>
          </ac:spMkLst>
        </pc:spChg>
        <pc:spChg chg="del">
          <ac:chgData name="Cath Scanlon" userId="217f4c6b-e607-4a48-bdce-98b05a0a86c5" providerId="ADAL" clId="{EA6D9528-94BA-43FB-A7EA-3DEA358CADC5}" dt="2018-12-02T14:17:29.397" v="986" actId="478"/>
          <ac:spMkLst>
            <pc:docMk/>
            <pc:sldMk cId="4034940181" sldId="371"/>
            <ac:spMk id="56" creationId="{C22B4107-90AA-4E47-B186-00207A000BD8}"/>
          </ac:spMkLst>
        </pc:spChg>
        <pc:spChg chg="del">
          <ac:chgData name="Cath Scanlon" userId="217f4c6b-e607-4a48-bdce-98b05a0a86c5" providerId="ADAL" clId="{EA6D9528-94BA-43FB-A7EA-3DEA358CADC5}" dt="2018-12-02T14:17:29.397" v="986" actId="478"/>
          <ac:spMkLst>
            <pc:docMk/>
            <pc:sldMk cId="4034940181" sldId="371"/>
            <ac:spMk id="58" creationId="{641412B4-4E25-4230-85D0-526541A5EAB3}"/>
          </ac:spMkLst>
        </pc:spChg>
        <pc:spChg chg="add mod">
          <ac:chgData name="Cath Scanlon" userId="217f4c6b-e607-4a48-bdce-98b05a0a86c5" providerId="ADAL" clId="{EA6D9528-94BA-43FB-A7EA-3DEA358CADC5}" dt="2018-12-02T14:11:16.499" v="862" actId="1076"/>
          <ac:spMkLst>
            <pc:docMk/>
            <pc:sldMk cId="4034940181" sldId="371"/>
            <ac:spMk id="59" creationId="{A6052908-0EE1-4F61-AA61-19584B35A675}"/>
          </ac:spMkLst>
        </pc:spChg>
        <pc:spChg chg="mod topLvl">
          <ac:chgData name="Cath Scanlon" userId="217f4c6b-e607-4a48-bdce-98b05a0a86c5" providerId="ADAL" clId="{EA6D9528-94BA-43FB-A7EA-3DEA358CADC5}" dt="2018-12-02T14:12:42.188" v="895" actId="164"/>
          <ac:spMkLst>
            <pc:docMk/>
            <pc:sldMk cId="4034940181" sldId="371"/>
            <ac:spMk id="61" creationId="{1EE83E17-BB3B-4CCE-9A4C-DB63C190E839}"/>
          </ac:spMkLst>
        </pc:spChg>
        <pc:spChg chg="del mod topLvl">
          <ac:chgData name="Cath Scanlon" userId="217f4c6b-e607-4a48-bdce-98b05a0a86c5" providerId="ADAL" clId="{EA6D9528-94BA-43FB-A7EA-3DEA358CADC5}" dt="2018-12-02T14:12:39.342" v="894" actId="478"/>
          <ac:spMkLst>
            <pc:docMk/>
            <pc:sldMk cId="4034940181" sldId="371"/>
            <ac:spMk id="62" creationId="{E31731B9-6D66-4F38-9DB2-A4061B99E780}"/>
          </ac:spMkLst>
        </pc:spChg>
        <pc:spChg chg="del mod topLvl">
          <ac:chgData name="Cath Scanlon" userId="217f4c6b-e607-4a48-bdce-98b05a0a86c5" providerId="ADAL" clId="{EA6D9528-94BA-43FB-A7EA-3DEA358CADC5}" dt="2018-12-02T14:12:39.342" v="894" actId="478"/>
          <ac:spMkLst>
            <pc:docMk/>
            <pc:sldMk cId="4034940181" sldId="371"/>
            <ac:spMk id="63" creationId="{3DB4E6EC-CDC9-440C-A8D7-00ECA16F880C}"/>
          </ac:spMkLst>
        </pc:spChg>
        <pc:spChg chg="mod topLvl">
          <ac:chgData name="Cath Scanlon" userId="217f4c6b-e607-4a48-bdce-98b05a0a86c5" providerId="ADAL" clId="{EA6D9528-94BA-43FB-A7EA-3DEA358CADC5}" dt="2018-12-02T14:12:42.188" v="895" actId="164"/>
          <ac:spMkLst>
            <pc:docMk/>
            <pc:sldMk cId="4034940181" sldId="371"/>
            <ac:spMk id="65" creationId="{8E045A37-5BFC-4686-A7AE-2DCE0B311BD1}"/>
          </ac:spMkLst>
        </pc:spChg>
        <pc:spChg chg="del mod topLvl">
          <ac:chgData name="Cath Scanlon" userId="217f4c6b-e607-4a48-bdce-98b05a0a86c5" providerId="ADAL" clId="{EA6D9528-94BA-43FB-A7EA-3DEA358CADC5}" dt="2018-12-02T14:12:39.342" v="894" actId="478"/>
          <ac:spMkLst>
            <pc:docMk/>
            <pc:sldMk cId="4034940181" sldId="371"/>
            <ac:spMk id="66" creationId="{DBD26DC7-6D34-4F72-B1C9-67D687020A7F}"/>
          </ac:spMkLst>
        </pc:spChg>
        <pc:spChg chg="add del mod">
          <ac:chgData name="Cath Scanlon" userId="217f4c6b-e607-4a48-bdce-98b05a0a86c5" providerId="ADAL" clId="{EA6D9528-94BA-43FB-A7EA-3DEA358CADC5}" dt="2018-12-02T14:13:37.097" v="908" actId="478"/>
          <ac:spMkLst>
            <pc:docMk/>
            <pc:sldMk cId="4034940181" sldId="371"/>
            <ac:spMk id="67" creationId="{CDF6F2A7-1A8B-4B5C-83D3-37CE9538D8B9}"/>
          </ac:spMkLst>
        </pc:spChg>
        <pc:spChg chg="add del mod">
          <ac:chgData name="Cath Scanlon" userId="217f4c6b-e607-4a48-bdce-98b05a0a86c5" providerId="ADAL" clId="{EA6D9528-94BA-43FB-A7EA-3DEA358CADC5}" dt="2018-12-02T14:12:39.342" v="894" actId="478"/>
          <ac:spMkLst>
            <pc:docMk/>
            <pc:sldMk cId="4034940181" sldId="371"/>
            <ac:spMk id="68" creationId="{14DB7220-0D2F-4100-B08C-6937E5CAD274}"/>
          </ac:spMkLst>
        </pc:spChg>
        <pc:spChg chg="del">
          <ac:chgData name="Cath Scanlon" userId="217f4c6b-e607-4a48-bdce-98b05a0a86c5" providerId="ADAL" clId="{EA6D9528-94BA-43FB-A7EA-3DEA358CADC5}" dt="2018-12-02T14:13:34.008" v="907" actId="478"/>
          <ac:spMkLst>
            <pc:docMk/>
            <pc:sldMk cId="4034940181" sldId="371"/>
            <ac:spMk id="72" creationId="{1A8D522A-2A93-4408-AD33-71BD22DC779A}"/>
          </ac:spMkLst>
        </pc:spChg>
        <pc:spChg chg="del mod">
          <ac:chgData name="Cath Scanlon" userId="217f4c6b-e607-4a48-bdce-98b05a0a86c5" providerId="ADAL" clId="{EA6D9528-94BA-43FB-A7EA-3DEA358CADC5}" dt="2018-12-02T14:13:32.095" v="906" actId="478"/>
          <ac:spMkLst>
            <pc:docMk/>
            <pc:sldMk cId="4034940181" sldId="371"/>
            <ac:spMk id="76" creationId="{75A569DB-4317-425A-8796-3AF1864AC328}"/>
          </ac:spMkLst>
        </pc:spChg>
        <pc:spChg chg="del">
          <ac:chgData name="Cath Scanlon" userId="217f4c6b-e607-4a48-bdce-98b05a0a86c5" providerId="ADAL" clId="{EA6D9528-94BA-43FB-A7EA-3DEA358CADC5}" dt="2018-12-02T14:13:27.968" v="904" actId="478"/>
          <ac:spMkLst>
            <pc:docMk/>
            <pc:sldMk cId="4034940181" sldId="371"/>
            <ac:spMk id="84" creationId="{E4B579A3-789A-4456-9B9A-B9870218BD88}"/>
          </ac:spMkLst>
        </pc:spChg>
        <pc:spChg chg="add mod">
          <ac:chgData name="Cath Scanlon" userId="217f4c6b-e607-4a48-bdce-98b05a0a86c5" providerId="ADAL" clId="{EA6D9528-94BA-43FB-A7EA-3DEA358CADC5}" dt="2018-12-02T14:21:56.870" v="1081" actId="14100"/>
          <ac:spMkLst>
            <pc:docMk/>
            <pc:sldMk cId="4034940181" sldId="371"/>
            <ac:spMk id="85" creationId="{CBDCAC0E-E1B1-4AC0-8E48-414327AC3358}"/>
          </ac:spMkLst>
        </pc:spChg>
        <pc:spChg chg="add mod">
          <ac:chgData name="Cath Scanlon" userId="217f4c6b-e607-4a48-bdce-98b05a0a86c5" providerId="ADAL" clId="{EA6D9528-94BA-43FB-A7EA-3DEA358CADC5}" dt="2018-12-02T14:18:15.742" v="1023" actId="1036"/>
          <ac:spMkLst>
            <pc:docMk/>
            <pc:sldMk cId="4034940181" sldId="371"/>
            <ac:spMk id="86" creationId="{3781BCD6-0C24-4DF4-B8DA-1912C1907F3E}"/>
          </ac:spMkLst>
        </pc:spChg>
        <pc:spChg chg="add del mod">
          <ac:chgData name="Cath Scanlon" userId="217f4c6b-e607-4a48-bdce-98b05a0a86c5" providerId="ADAL" clId="{EA6D9528-94BA-43FB-A7EA-3DEA358CADC5}" dt="2018-12-02T14:18:00.406" v="994" actId="478"/>
          <ac:spMkLst>
            <pc:docMk/>
            <pc:sldMk cId="4034940181" sldId="371"/>
            <ac:spMk id="87" creationId="{09A319B2-0D5D-468A-8762-481C18A0471C}"/>
          </ac:spMkLst>
        </pc:spChg>
        <pc:spChg chg="add mod">
          <ac:chgData name="Cath Scanlon" userId="217f4c6b-e607-4a48-bdce-98b05a0a86c5" providerId="ADAL" clId="{EA6D9528-94BA-43FB-A7EA-3DEA358CADC5}" dt="2018-12-02T14:17:51.384" v="992" actId="1076"/>
          <ac:spMkLst>
            <pc:docMk/>
            <pc:sldMk cId="4034940181" sldId="371"/>
            <ac:spMk id="88" creationId="{F1BDD71F-D484-44BD-9EB1-0F97D89AA7A0}"/>
          </ac:spMkLst>
        </pc:spChg>
        <pc:spChg chg="add mod">
          <ac:chgData name="Cath Scanlon" userId="217f4c6b-e607-4a48-bdce-98b05a0a86c5" providerId="ADAL" clId="{EA6D9528-94BA-43FB-A7EA-3DEA358CADC5}" dt="2018-12-02T14:18:47.804" v="1047" actId="14100"/>
          <ac:spMkLst>
            <pc:docMk/>
            <pc:sldMk cId="4034940181" sldId="371"/>
            <ac:spMk id="89" creationId="{E619AC22-8DDF-47FB-B4FA-DB099DED605C}"/>
          </ac:spMkLst>
        </pc:spChg>
        <pc:spChg chg="add mod">
          <ac:chgData name="Cath Scanlon" userId="217f4c6b-e607-4a48-bdce-98b05a0a86c5" providerId="ADAL" clId="{EA6D9528-94BA-43FB-A7EA-3DEA358CADC5}" dt="2018-12-02T14:18:55.988" v="1049" actId="1076"/>
          <ac:spMkLst>
            <pc:docMk/>
            <pc:sldMk cId="4034940181" sldId="371"/>
            <ac:spMk id="90" creationId="{39AAE5B2-C7A9-47CD-B73D-94D7FFC3B7D6}"/>
          </ac:spMkLst>
        </pc:spChg>
        <pc:spChg chg="add mod">
          <ac:chgData name="Cath Scanlon" userId="217f4c6b-e607-4a48-bdce-98b05a0a86c5" providerId="ADAL" clId="{EA6D9528-94BA-43FB-A7EA-3DEA358CADC5}" dt="2018-12-02T14:21:19.617" v="1076"/>
          <ac:spMkLst>
            <pc:docMk/>
            <pc:sldMk cId="4034940181" sldId="371"/>
            <ac:spMk id="91" creationId="{DF66DF48-E4B7-4246-B137-000F3FC6AC0B}"/>
          </ac:spMkLst>
        </pc:spChg>
        <pc:grpChg chg="add mod">
          <ac:chgData name="Cath Scanlon" userId="217f4c6b-e607-4a48-bdce-98b05a0a86c5" providerId="ADAL" clId="{EA6D9528-94BA-43FB-A7EA-3DEA358CADC5}" dt="2018-12-02T14:09:31.048" v="844" actId="1038"/>
          <ac:grpSpMkLst>
            <pc:docMk/>
            <pc:sldMk cId="4034940181" sldId="371"/>
            <ac:grpSpMk id="2" creationId="{3E9C51D1-2671-4909-BBDC-497888F881A7}"/>
          </ac:grpSpMkLst>
        </pc:grpChg>
        <pc:grpChg chg="add mod">
          <ac:chgData name="Cath Scanlon" userId="217f4c6b-e607-4a48-bdce-98b05a0a86c5" providerId="ADAL" clId="{EA6D9528-94BA-43FB-A7EA-3DEA358CADC5}" dt="2018-12-02T14:18:24.152" v="1042" actId="1036"/>
          <ac:grpSpMkLst>
            <pc:docMk/>
            <pc:sldMk cId="4034940181" sldId="371"/>
            <ac:grpSpMk id="3" creationId="{81605923-65F1-43D1-A973-C8D302F0E2D1}"/>
          </ac:grpSpMkLst>
        </pc:grpChg>
        <pc:grpChg chg="add mod">
          <ac:chgData name="Cath Scanlon" userId="217f4c6b-e607-4a48-bdce-98b05a0a86c5" providerId="ADAL" clId="{EA6D9528-94BA-43FB-A7EA-3DEA358CADC5}" dt="2018-12-02T14:13:49.657" v="930" actId="1035"/>
          <ac:grpSpMkLst>
            <pc:docMk/>
            <pc:sldMk cId="4034940181" sldId="371"/>
            <ac:grpSpMk id="4" creationId="{D7A75D02-0648-433D-AF4F-33DEFFF559E3}"/>
          </ac:grpSpMkLst>
        </pc:grpChg>
        <pc:grpChg chg="add mod">
          <ac:chgData name="Cath Scanlon" userId="217f4c6b-e607-4a48-bdce-98b05a0a86c5" providerId="ADAL" clId="{EA6D9528-94BA-43FB-A7EA-3DEA358CADC5}" dt="2018-12-02T14:08:38.333" v="823" actId="1035"/>
          <ac:grpSpMkLst>
            <pc:docMk/>
            <pc:sldMk cId="4034940181" sldId="371"/>
            <ac:grpSpMk id="11" creationId="{17242F3E-17E4-46D6-970F-DE5FC2B83643}"/>
          </ac:grpSpMkLst>
        </pc:grpChg>
        <pc:grpChg chg="add mod">
          <ac:chgData name="Cath Scanlon" userId="217f4c6b-e607-4a48-bdce-98b05a0a86c5" providerId="ADAL" clId="{EA6D9528-94BA-43FB-A7EA-3DEA358CADC5}" dt="2018-12-02T14:08:38.333" v="823" actId="1035"/>
          <ac:grpSpMkLst>
            <pc:docMk/>
            <pc:sldMk cId="4034940181" sldId="371"/>
            <ac:grpSpMk id="15" creationId="{8FC4BEF4-8058-45FE-8BA2-80051FFFBA53}"/>
          </ac:grpSpMkLst>
        </pc:grpChg>
        <pc:grpChg chg="add del mod">
          <ac:chgData name="Cath Scanlon" userId="217f4c6b-e607-4a48-bdce-98b05a0a86c5" providerId="ADAL" clId="{EA6D9528-94BA-43FB-A7EA-3DEA358CADC5}" dt="2018-12-02T14:06:07.841" v="777" actId="165"/>
          <ac:grpSpMkLst>
            <pc:docMk/>
            <pc:sldMk cId="4034940181" sldId="371"/>
            <ac:grpSpMk id="20" creationId="{E38C8FF1-9C9C-448D-9A6E-FB9B2359F377}"/>
          </ac:grpSpMkLst>
        </pc:grpChg>
        <pc:grpChg chg="del mod topLvl">
          <ac:chgData name="Cath Scanlon" userId="217f4c6b-e607-4a48-bdce-98b05a0a86c5" providerId="ADAL" clId="{EA6D9528-94BA-43FB-A7EA-3DEA358CADC5}" dt="2018-12-02T14:06:11.560" v="778" actId="165"/>
          <ac:grpSpMkLst>
            <pc:docMk/>
            <pc:sldMk cId="4034940181" sldId="371"/>
            <ac:grpSpMk id="24" creationId="{B022AAA9-46E9-4164-86C8-1C3541C22BEE}"/>
          </ac:grpSpMkLst>
        </pc:grpChg>
        <pc:grpChg chg="add mod">
          <ac:chgData name="Cath Scanlon" userId="217f4c6b-e607-4a48-bdce-98b05a0a86c5" providerId="ADAL" clId="{EA6D9528-94BA-43FB-A7EA-3DEA358CADC5}" dt="2018-12-02T14:09:31.048" v="844" actId="1038"/>
          <ac:grpSpMkLst>
            <pc:docMk/>
            <pc:sldMk cId="4034940181" sldId="371"/>
            <ac:grpSpMk id="28" creationId="{CD4CF48C-0DF6-452A-8D5C-1C18385E2AFC}"/>
          </ac:grpSpMkLst>
        </pc:grpChg>
        <pc:grpChg chg="add del mod">
          <ac:chgData name="Cath Scanlon" userId="217f4c6b-e607-4a48-bdce-98b05a0a86c5" providerId="ADAL" clId="{EA6D9528-94BA-43FB-A7EA-3DEA358CADC5}" dt="2018-12-02T14:09:46.608" v="846" actId="165"/>
          <ac:grpSpMkLst>
            <pc:docMk/>
            <pc:sldMk cId="4034940181" sldId="371"/>
            <ac:grpSpMk id="32" creationId="{80F0901F-7C51-4480-BB37-2A47DA1B82C7}"/>
          </ac:grpSpMkLst>
        </pc:grpChg>
        <pc:grpChg chg="add del mod">
          <ac:chgData name="Cath Scanlon" userId="217f4c6b-e607-4a48-bdce-98b05a0a86c5" providerId="ADAL" clId="{EA6D9528-94BA-43FB-A7EA-3DEA358CADC5}" dt="2018-12-02T14:09:41.958" v="845" actId="478"/>
          <ac:grpSpMkLst>
            <pc:docMk/>
            <pc:sldMk cId="4034940181" sldId="371"/>
            <ac:grpSpMk id="36" creationId="{01340E80-45C0-45DD-A75D-32C6FB4112C2}"/>
          </ac:grpSpMkLst>
        </pc:grpChg>
        <pc:grpChg chg="add del mod">
          <ac:chgData name="Cath Scanlon" userId="217f4c6b-e607-4a48-bdce-98b05a0a86c5" providerId="ADAL" clId="{EA6D9528-94BA-43FB-A7EA-3DEA358CADC5}" dt="2018-12-02T14:09:41.958" v="845" actId="478"/>
          <ac:grpSpMkLst>
            <pc:docMk/>
            <pc:sldMk cId="4034940181" sldId="371"/>
            <ac:grpSpMk id="40" creationId="{604B67E5-3DB1-4503-AB07-1AAFD6AF4F1D}"/>
          </ac:grpSpMkLst>
        </pc:grpChg>
        <pc:grpChg chg="add del mod">
          <ac:chgData name="Cath Scanlon" userId="217f4c6b-e607-4a48-bdce-98b05a0a86c5" providerId="ADAL" clId="{EA6D9528-94BA-43FB-A7EA-3DEA358CADC5}" dt="2018-12-02T14:09:41.958" v="845" actId="478"/>
          <ac:grpSpMkLst>
            <pc:docMk/>
            <pc:sldMk cId="4034940181" sldId="371"/>
            <ac:grpSpMk id="44" creationId="{43119C35-2607-463D-87F7-F2C91676F7C7}"/>
          </ac:grpSpMkLst>
        </pc:grpChg>
        <pc:grpChg chg="add mod">
          <ac:chgData name="Cath Scanlon" userId="217f4c6b-e607-4a48-bdce-98b05a0a86c5" providerId="ADAL" clId="{EA6D9528-94BA-43FB-A7EA-3DEA358CADC5}" dt="2018-12-02T14:18:24.152" v="1042" actId="1036"/>
          <ac:grpSpMkLst>
            <pc:docMk/>
            <pc:sldMk cId="4034940181" sldId="371"/>
            <ac:grpSpMk id="49" creationId="{1C29330F-FC6A-47D7-86D3-8D5146B0FD08}"/>
          </ac:grpSpMkLst>
        </pc:grpChg>
        <pc:grpChg chg="add mod">
          <ac:chgData name="Cath Scanlon" userId="217f4c6b-e607-4a48-bdce-98b05a0a86c5" providerId="ADAL" clId="{EA6D9528-94BA-43FB-A7EA-3DEA358CADC5}" dt="2018-12-02T14:18:34.760" v="1043" actId="1076"/>
          <ac:grpSpMkLst>
            <pc:docMk/>
            <pc:sldMk cId="4034940181" sldId="371"/>
            <ac:grpSpMk id="54" creationId="{6A2A68FE-80BC-40B4-944E-28F763A7564F}"/>
          </ac:grpSpMkLst>
        </pc:grpChg>
        <pc:grpChg chg="add del mod">
          <ac:chgData name="Cath Scanlon" userId="217f4c6b-e607-4a48-bdce-98b05a0a86c5" providerId="ADAL" clId="{EA6D9528-94BA-43FB-A7EA-3DEA358CADC5}" dt="2018-12-02T14:12:03.736" v="888" actId="165"/>
          <ac:grpSpMkLst>
            <pc:docMk/>
            <pc:sldMk cId="4034940181" sldId="371"/>
            <ac:grpSpMk id="60" creationId="{B324ACF9-9129-481D-B09F-645644482552}"/>
          </ac:grpSpMkLst>
        </pc:grpChg>
        <pc:grpChg chg="add del mod">
          <ac:chgData name="Cath Scanlon" userId="217f4c6b-e607-4a48-bdce-98b05a0a86c5" providerId="ADAL" clId="{EA6D9528-94BA-43FB-A7EA-3DEA358CADC5}" dt="2018-12-02T14:12:03.736" v="888" actId="165"/>
          <ac:grpSpMkLst>
            <pc:docMk/>
            <pc:sldMk cId="4034940181" sldId="371"/>
            <ac:grpSpMk id="64" creationId="{CDF2492B-20EA-4434-B599-698852CEA911}"/>
          </ac:grpSpMkLst>
        </pc:grpChg>
        <pc:grpChg chg="add mod">
          <ac:chgData name="Cath Scanlon" userId="217f4c6b-e607-4a48-bdce-98b05a0a86c5" providerId="ADAL" clId="{EA6D9528-94BA-43FB-A7EA-3DEA358CADC5}" dt="2018-12-02T14:13:49.657" v="930" actId="1035"/>
          <ac:grpSpMkLst>
            <pc:docMk/>
            <pc:sldMk cId="4034940181" sldId="371"/>
            <ac:grpSpMk id="69" creationId="{4A11C139-98E2-4801-91A7-BCF815E983AA}"/>
          </ac:grpSpMkLst>
        </pc:grpChg>
        <pc:grpChg chg="add mod">
          <ac:chgData name="Cath Scanlon" userId="217f4c6b-e607-4a48-bdce-98b05a0a86c5" providerId="ADAL" clId="{EA6D9528-94BA-43FB-A7EA-3DEA358CADC5}" dt="2018-12-02T14:13:49.657" v="930" actId="1035"/>
          <ac:grpSpMkLst>
            <pc:docMk/>
            <pc:sldMk cId="4034940181" sldId="371"/>
            <ac:grpSpMk id="73" creationId="{7FDF71C7-CB6B-4DC0-99A8-999F157D7731}"/>
          </ac:grpSpMkLst>
        </pc:grpChg>
        <pc:grpChg chg="add del mod">
          <ac:chgData name="Cath Scanlon" userId="217f4c6b-e607-4a48-bdce-98b05a0a86c5" providerId="ADAL" clId="{EA6D9528-94BA-43FB-A7EA-3DEA358CADC5}" dt="2018-12-02T14:13:11.040" v="901"/>
          <ac:grpSpMkLst>
            <pc:docMk/>
            <pc:sldMk cId="4034940181" sldId="371"/>
            <ac:grpSpMk id="77" creationId="{34A0DC63-6C11-4A6D-A9DE-A7851A7AAC78}"/>
          </ac:grpSpMkLst>
        </pc:grpChg>
        <pc:grpChg chg="add mod">
          <ac:chgData name="Cath Scanlon" userId="217f4c6b-e607-4a48-bdce-98b05a0a86c5" providerId="ADAL" clId="{EA6D9528-94BA-43FB-A7EA-3DEA358CADC5}" dt="2018-12-02T14:13:49.657" v="930" actId="1035"/>
          <ac:grpSpMkLst>
            <pc:docMk/>
            <pc:sldMk cId="4034940181" sldId="371"/>
            <ac:grpSpMk id="81" creationId="{8262AAA5-25E3-4EC7-92C5-EB7003512F0C}"/>
          </ac:grpSpMkLst>
        </pc:grpChg>
        <pc:graphicFrameChg chg="mod modGraphic">
          <ac:chgData name="Cath Scanlon" userId="217f4c6b-e607-4a48-bdce-98b05a0a86c5" providerId="ADAL" clId="{EA6D9528-94BA-43FB-A7EA-3DEA358CADC5}" dt="2018-12-02T14:16:35.777" v="979" actId="14734"/>
          <ac:graphicFrameMkLst>
            <pc:docMk/>
            <pc:sldMk cId="4034940181" sldId="371"/>
            <ac:graphicFrameMk id="9" creationId="{968B8A5A-2BA0-4FEC-A33B-1429BD74EDAD}"/>
          </ac:graphicFrameMkLst>
        </pc:graphicFrameChg>
        <pc:graphicFrameChg chg="add modGraphic">
          <ac:chgData name="Cath Scanlon" userId="217f4c6b-e607-4a48-bdce-98b05a0a86c5" providerId="ADAL" clId="{EA6D9528-94BA-43FB-A7EA-3DEA358CADC5}" dt="2018-12-02T14:17:12.023" v="985" actId="20577"/>
          <ac:graphicFrameMkLst>
            <pc:docMk/>
            <pc:sldMk cId="4034940181" sldId="371"/>
            <ac:graphicFrameMk id="10" creationId="{A23B3145-D1D0-4691-A3CE-7121B74C1FC2}"/>
          </ac:graphicFrameMkLst>
        </pc:graphicFrameChg>
      </pc:sldChg>
      <pc:sldChg chg="addSp modSp add ord">
        <pc:chgData name="Cath Scanlon" userId="217f4c6b-e607-4a48-bdce-98b05a0a86c5" providerId="ADAL" clId="{EA6D9528-94BA-43FB-A7EA-3DEA358CADC5}" dt="2018-12-02T15:12:33.968" v="1588" actId="12788"/>
        <pc:sldMkLst>
          <pc:docMk/>
          <pc:sldMk cId="2532066485" sldId="372"/>
        </pc:sldMkLst>
        <pc:spChg chg="mod">
          <ac:chgData name="Cath Scanlon" userId="217f4c6b-e607-4a48-bdce-98b05a0a86c5" providerId="ADAL" clId="{EA6D9528-94BA-43FB-A7EA-3DEA358CADC5}" dt="2018-12-02T14:23:37.466" v="1110" actId="255"/>
          <ac:spMkLst>
            <pc:docMk/>
            <pc:sldMk cId="2532066485" sldId="372"/>
            <ac:spMk id="9" creationId="{A2CE29C3-E362-41E2-B681-4FEB19B5AFCA}"/>
          </ac:spMkLst>
        </pc:spChg>
        <pc:spChg chg="mod">
          <ac:chgData name="Cath Scanlon" userId="217f4c6b-e607-4a48-bdce-98b05a0a86c5" providerId="ADAL" clId="{EA6D9528-94BA-43FB-A7EA-3DEA358CADC5}" dt="2018-12-02T14:23:37.466" v="1110" actId="255"/>
          <ac:spMkLst>
            <pc:docMk/>
            <pc:sldMk cId="2532066485" sldId="372"/>
            <ac:spMk id="10" creationId="{F04F23BA-3837-485C-BA21-3E3CE2D7EC76}"/>
          </ac:spMkLst>
        </pc:spChg>
        <pc:spChg chg="mod">
          <ac:chgData name="Cath Scanlon" userId="217f4c6b-e607-4a48-bdce-98b05a0a86c5" providerId="ADAL" clId="{EA6D9528-94BA-43FB-A7EA-3DEA358CADC5}" dt="2018-12-02T14:23:37.466" v="1110" actId="255"/>
          <ac:spMkLst>
            <pc:docMk/>
            <pc:sldMk cId="2532066485" sldId="372"/>
            <ac:spMk id="11" creationId="{7A7BFEE2-80C1-47D6-8099-16ECC6F9A49A}"/>
          </ac:spMkLst>
        </pc:spChg>
        <pc:spChg chg="mod">
          <ac:chgData name="Cath Scanlon" userId="217f4c6b-e607-4a48-bdce-98b05a0a86c5" providerId="ADAL" clId="{EA6D9528-94BA-43FB-A7EA-3DEA358CADC5}" dt="2018-12-02T14:23:37.466" v="1110" actId="255"/>
          <ac:spMkLst>
            <pc:docMk/>
            <pc:sldMk cId="2532066485" sldId="372"/>
            <ac:spMk id="12" creationId="{2E3F7B25-2A92-4392-A89F-C7577E659CFD}"/>
          </ac:spMkLst>
        </pc:spChg>
        <pc:spChg chg="mod">
          <ac:chgData name="Cath Scanlon" userId="217f4c6b-e607-4a48-bdce-98b05a0a86c5" providerId="ADAL" clId="{EA6D9528-94BA-43FB-A7EA-3DEA358CADC5}" dt="2018-12-02T14:23:37.466" v="1110" actId="255"/>
          <ac:spMkLst>
            <pc:docMk/>
            <pc:sldMk cId="2532066485" sldId="372"/>
            <ac:spMk id="13" creationId="{438CF221-EDF9-45A6-8E4E-C4943006F0EE}"/>
          </ac:spMkLst>
        </pc:spChg>
        <pc:spChg chg="mod">
          <ac:chgData name="Cath Scanlon" userId="217f4c6b-e607-4a48-bdce-98b05a0a86c5" providerId="ADAL" clId="{EA6D9528-94BA-43FB-A7EA-3DEA358CADC5}" dt="2018-12-02T14:23:37.466" v="1110" actId="255"/>
          <ac:spMkLst>
            <pc:docMk/>
            <pc:sldMk cId="2532066485" sldId="372"/>
            <ac:spMk id="14" creationId="{7915A94A-35ED-406B-AB76-6120B582D405}"/>
          </ac:spMkLst>
        </pc:spChg>
        <pc:spChg chg="mod">
          <ac:chgData name="Cath Scanlon" userId="217f4c6b-e607-4a48-bdce-98b05a0a86c5" providerId="ADAL" clId="{EA6D9528-94BA-43FB-A7EA-3DEA358CADC5}" dt="2018-12-02T15:12:33.968" v="1588" actId="12788"/>
          <ac:spMkLst>
            <pc:docMk/>
            <pc:sldMk cId="2532066485" sldId="372"/>
            <ac:spMk id="19" creationId="{5252A847-DE45-4FA3-A1F8-EEBEB845FF8E}"/>
          </ac:spMkLst>
        </pc:spChg>
        <pc:grpChg chg="add mod">
          <ac:chgData name="Cath Scanlon" userId="217f4c6b-e607-4a48-bdce-98b05a0a86c5" providerId="ADAL" clId="{EA6D9528-94BA-43FB-A7EA-3DEA358CADC5}" dt="2018-12-02T15:12:33.968" v="1588" actId="12788"/>
          <ac:grpSpMkLst>
            <pc:docMk/>
            <pc:sldMk cId="2532066485" sldId="372"/>
            <ac:grpSpMk id="6" creationId="{21695040-8435-412B-97B8-E8A46722A900}"/>
          </ac:grpSpMkLst>
        </pc:grpChg>
      </pc:sldChg>
      <pc:sldChg chg="addSp modSp add">
        <pc:chgData name="Cath Scanlon" userId="217f4c6b-e607-4a48-bdce-98b05a0a86c5" providerId="ADAL" clId="{EA6D9528-94BA-43FB-A7EA-3DEA358CADC5}" dt="2018-12-02T14:25:57.479" v="1163" actId="12788"/>
        <pc:sldMkLst>
          <pc:docMk/>
          <pc:sldMk cId="1428968093" sldId="373"/>
        </pc:sldMkLst>
        <pc:spChg chg="add mod">
          <ac:chgData name="Cath Scanlon" userId="217f4c6b-e607-4a48-bdce-98b05a0a86c5" providerId="ADAL" clId="{EA6D9528-94BA-43FB-A7EA-3DEA358CADC5}" dt="2018-12-02T14:25:57.479" v="1163" actId="12788"/>
          <ac:spMkLst>
            <pc:docMk/>
            <pc:sldMk cId="1428968093" sldId="373"/>
            <ac:spMk id="2" creationId="{B244A131-06B0-4BC5-9F56-9DC515E8B238}"/>
          </ac:spMkLst>
        </pc:spChg>
        <pc:spChg chg="mod">
          <ac:chgData name="Cath Scanlon" userId="217f4c6b-e607-4a48-bdce-98b05a0a86c5" providerId="ADAL" clId="{EA6D9528-94BA-43FB-A7EA-3DEA358CADC5}" dt="2018-12-02T14:24:09.298" v="1116" actId="207"/>
          <ac:spMkLst>
            <pc:docMk/>
            <pc:sldMk cId="1428968093" sldId="373"/>
            <ac:spMk id="10" creationId="{F04F23BA-3837-485C-BA21-3E3CE2D7EC76}"/>
          </ac:spMkLst>
        </pc:spChg>
        <pc:spChg chg="mod">
          <ac:chgData name="Cath Scanlon" userId="217f4c6b-e607-4a48-bdce-98b05a0a86c5" providerId="ADAL" clId="{EA6D9528-94BA-43FB-A7EA-3DEA358CADC5}" dt="2018-12-02T14:24:20.150" v="1120" actId="20577"/>
          <ac:spMkLst>
            <pc:docMk/>
            <pc:sldMk cId="1428968093" sldId="373"/>
            <ac:spMk id="11" creationId="{7A7BFEE2-80C1-47D6-8099-16ECC6F9A49A}"/>
          </ac:spMkLst>
        </pc:spChg>
        <pc:spChg chg="mod">
          <ac:chgData name="Cath Scanlon" userId="217f4c6b-e607-4a48-bdce-98b05a0a86c5" providerId="ADAL" clId="{EA6D9528-94BA-43FB-A7EA-3DEA358CADC5}" dt="2018-12-02T14:24:28.530" v="1123" actId="207"/>
          <ac:spMkLst>
            <pc:docMk/>
            <pc:sldMk cId="1428968093" sldId="373"/>
            <ac:spMk id="12" creationId="{2E3F7B25-2A92-4392-A89F-C7577E659CFD}"/>
          </ac:spMkLst>
        </pc:spChg>
        <pc:spChg chg="mod">
          <ac:chgData name="Cath Scanlon" userId="217f4c6b-e607-4a48-bdce-98b05a0a86c5" providerId="ADAL" clId="{EA6D9528-94BA-43FB-A7EA-3DEA358CADC5}" dt="2018-12-02T14:24:34.246" v="1125" actId="20577"/>
          <ac:spMkLst>
            <pc:docMk/>
            <pc:sldMk cId="1428968093" sldId="373"/>
            <ac:spMk id="13" creationId="{438CF221-EDF9-45A6-8E4E-C4943006F0EE}"/>
          </ac:spMkLst>
        </pc:spChg>
        <pc:spChg chg="mod">
          <ac:chgData name="Cath Scanlon" userId="217f4c6b-e607-4a48-bdce-98b05a0a86c5" providerId="ADAL" clId="{EA6D9528-94BA-43FB-A7EA-3DEA358CADC5}" dt="2018-12-02T14:25:57.479" v="1163" actId="12788"/>
          <ac:spMkLst>
            <pc:docMk/>
            <pc:sldMk cId="1428968093" sldId="373"/>
            <ac:spMk id="19" creationId="{5252A847-DE45-4FA3-A1F8-EEBEB845FF8E}"/>
          </ac:spMkLst>
        </pc:spChg>
        <pc:grpChg chg="mod">
          <ac:chgData name="Cath Scanlon" userId="217f4c6b-e607-4a48-bdce-98b05a0a86c5" providerId="ADAL" clId="{EA6D9528-94BA-43FB-A7EA-3DEA358CADC5}" dt="2018-12-02T14:24:14.100" v="1117" actId="207"/>
          <ac:grpSpMkLst>
            <pc:docMk/>
            <pc:sldMk cId="1428968093" sldId="373"/>
            <ac:grpSpMk id="6" creationId="{21695040-8435-412B-97B8-E8A46722A900}"/>
          </ac:grpSpMkLst>
        </pc:grpChg>
      </pc:sldChg>
      <pc:sldChg chg="modSp add">
        <pc:chgData name="Cath Scanlon" userId="217f4c6b-e607-4a48-bdce-98b05a0a86c5" providerId="ADAL" clId="{EA6D9528-94BA-43FB-A7EA-3DEA358CADC5}" dt="2018-12-02T14:28:05.770" v="1201" actId="207"/>
        <pc:sldMkLst>
          <pc:docMk/>
          <pc:sldMk cId="2775446631" sldId="374"/>
        </pc:sldMkLst>
        <pc:spChg chg="mod">
          <ac:chgData name="Cath Scanlon" userId="217f4c6b-e607-4a48-bdce-98b05a0a86c5" providerId="ADAL" clId="{EA6D9528-94BA-43FB-A7EA-3DEA358CADC5}" dt="2018-12-02T14:28:05.770" v="1201" actId="207"/>
          <ac:spMkLst>
            <pc:docMk/>
            <pc:sldMk cId="2775446631" sldId="374"/>
            <ac:spMk id="10" creationId="{A226612E-557D-4729-9063-3E9EF5A14CDC}"/>
          </ac:spMkLst>
        </pc:spChg>
      </pc:sldChg>
      <pc:sldChg chg="addSp modSp add">
        <pc:chgData name="Cath Scanlon" userId="217f4c6b-e607-4a48-bdce-98b05a0a86c5" providerId="ADAL" clId="{EA6D9528-94BA-43FB-A7EA-3DEA358CADC5}" dt="2018-12-02T15:08:34.713" v="1497" actId="1035"/>
        <pc:sldMkLst>
          <pc:docMk/>
          <pc:sldMk cId="4205353893" sldId="375"/>
        </pc:sldMkLst>
        <pc:spChg chg="mod">
          <ac:chgData name="Cath Scanlon" userId="217f4c6b-e607-4a48-bdce-98b05a0a86c5" providerId="ADAL" clId="{EA6D9528-94BA-43FB-A7EA-3DEA358CADC5}" dt="2018-12-02T15:07:38.140" v="1458" actId="255"/>
          <ac:spMkLst>
            <pc:docMk/>
            <pc:sldMk cId="4205353893" sldId="375"/>
            <ac:spMk id="9" creationId="{02E60889-1F32-44CE-A2C4-C7E843895008}"/>
          </ac:spMkLst>
        </pc:spChg>
        <pc:spChg chg="mod">
          <ac:chgData name="Cath Scanlon" userId="217f4c6b-e607-4a48-bdce-98b05a0a86c5" providerId="ADAL" clId="{EA6D9528-94BA-43FB-A7EA-3DEA358CADC5}" dt="2018-12-02T15:07:38.140" v="1458" actId="255"/>
          <ac:spMkLst>
            <pc:docMk/>
            <pc:sldMk cId="4205353893" sldId="375"/>
            <ac:spMk id="10" creationId="{63E2E75B-48BC-49CA-A126-E04DCFD89B3C}"/>
          </ac:spMkLst>
        </pc:spChg>
        <pc:spChg chg="mod">
          <ac:chgData name="Cath Scanlon" userId="217f4c6b-e607-4a48-bdce-98b05a0a86c5" providerId="ADAL" clId="{EA6D9528-94BA-43FB-A7EA-3DEA358CADC5}" dt="2018-12-02T15:07:38.140" v="1458" actId="255"/>
          <ac:spMkLst>
            <pc:docMk/>
            <pc:sldMk cId="4205353893" sldId="375"/>
            <ac:spMk id="11" creationId="{E7CF3D74-5635-4DCC-A8B7-A994D4C143E2}"/>
          </ac:spMkLst>
        </pc:spChg>
        <pc:spChg chg="mod">
          <ac:chgData name="Cath Scanlon" userId="217f4c6b-e607-4a48-bdce-98b05a0a86c5" providerId="ADAL" clId="{EA6D9528-94BA-43FB-A7EA-3DEA358CADC5}" dt="2018-12-02T15:08:29.013" v="1485" actId="20577"/>
          <ac:spMkLst>
            <pc:docMk/>
            <pc:sldMk cId="4205353893" sldId="375"/>
            <ac:spMk id="19" creationId="{5252A847-DE45-4FA3-A1F8-EEBEB845FF8E}"/>
          </ac:spMkLst>
        </pc:spChg>
        <pc:grpChg chg="add mod">
          <ac:chgData name="Cath Scanlon" userId="217f4c6b-e607-4a48-bdce-98b05a0a86c5" providerId="ADAL" clId="{EA6D9528-94BA-43FB-A7EA-3DEA358CADC5}" dt="2018-12-02T15:08:34.713" v="1497" actId="1035"/>
          <ac:grpSpMkLst>
            <pc:docMk/>
            <pc:sldMk cId="4205353893" sldId="375"/>
            <ac:grpSpMk id="6" creationId="{4B115439-92D6-4D4D-BFEC-E6689659F0D4}"/>
          </ac:grpSpMkLst>
        </pc:grpChg>
      </pc:sldChg>
      <pc:sldChg chg="modSp add">
        <pc:chgData name="Cath Scanlon" userId="217f4c6b-e607-4a48-bdce-98b05a0a86c5" providerId="ADAL" clId="{EA6D9528-94BA-43FB-A7EA-3DEA358CADC5}" dt="2018-12-02T15:05:41.988" v="1430" actId="207"/>
        <pc:sldMkLst>
          <pc:docMk/>
          <pc:sldMk cId="259108386" sldId="377"/>
        </pc:sldMkLst>
        <pc:spChg chg="mod">
          <ac:chgData name="Cath Scanlon" userId="217f4c6b-e607-4a48-bdce-98b05a0a86c5" providerId="ADAL" clId="{EA6D9528-94BA-43FB-A7EA-3DEA358CADC5}" dt="2018-12-02T15:05:41.988" v="1430" actId="207"/>
          <ac:spMkLst>
            <pc:docMk/>
            <pc:sldMk cId="259108386" sldId="377"/>
            <ac:spMk id="19" creationId="{5252A847-DE45-4FA3-A1F8-EEBEB845FF8E}"/>
          </ac:spMkLst>
        </pc:spChg>
        <pc:graphicFrameChg chg="modGraphic">
          <ac:chgData name="Cath Scanlon" userId="217f4c6b-e607-4a48-bdce-98b05a0a86c5" providerId="ADAL" clId="{EA6D9528-94BA-43FB-A7EA-3DEA358CADC5}" dt="2018-12-02T15:05:21.563" v="1375" actId="207"/>
          <ac:graphicFrameMkLst>
            <pc:docMk/>
            <pc:sldMk cId="259108386" sldId="377"/>
            <ac:graphicFrameMk id="6" creationId="{4C1C199D-C585-44AF-A499-A0BF7D32B211}"/>
          </ac:graphicFrameMkLst>
        </pc:graphicFrameChg>
      </pc:sldChg>
      <pc:sldChg chg="modSp add">
        <pc:chgData name="Cath Scanlon" userId="217f4c6b-e607-4a48-bdce-98b05a0a86c5" providerId="ADAL" clId="{EA6D9528-94BA-43FB-A7EA-3DEA358CADC5}" dt="2018-12-02T15:06:29.794" v="1441" actId="6549"/>
        <pc:sldMkLst>
          <pc:docMk/>
          <pc:sldMk cId="2593507200" sldId="378"/>
        </pc:sldMkLst>
        <pc:spChg chg="mod">
          <ac:chgData name="Cath Scanlon" userId="217f4c6b-e607-4a48-bdce-98b05a0a86c5" providerId="ADAL" clId="{EA6D9528-94BA-43FB-A7EA-3DEA358CADC5}" dt="2018-12-02T15:06:29.794" v="1441" actId="6549"/>
          <ac:spMkLst>
            <pc:docMk/>
            <pc:sldMk cId="2593507200" sldId="378"/>
            <ac:spMk id="19" creationId="{5252A847-DE45-4FA3-A1F8-EEBEB845FF8E}"/>
          </ac:spMkLst>
        </pc:spChg>
      </pc:sldChg>
      <pc:sldChg chg="modSp add">
        <pc:chgData name="Cath Scanlon" userId="217f4c6b-e607-4a48-bdce-98b05a0a86c5" providerId="ADAL" clId="{EA6D9528-94BA-43FB-A7EA-3DEA358CADC5}" dt="2018-12-02T15:08:57.641" v="1515" actId="20577"/>
        <pc:sldMkLst>
          <pc:docMk/>
          <pc:sldMk cId="2227838234" sldId="379"/>
        </pc:sldMkLst>
        <pc:spChg chg="mod">
          <ac:chgData name="Cath Scanlon" userId="217f4c6b-e607-4a48-bdce-98b05a0a86c5" providerId="ADAL" clId="{EA6D9528-94BA-43FB-A7EA-3DEA358CADC5}" dt="2018-12-02T15:08:57.641" v="1515" actId="20577"/>
          <ac:spMkLst>
            <pc:docMk/>
            <pc:sldMk cId="2227838234" sldId="379"/>
            <ac:spMk id="19" creationId="{5252A847-DE45-4FA3-A1F8-EEBEB845FF8E}"/>
          </ac:spMkLst>
        </pc:spChg>
      </pc:sldChg>
      <pc:sldChg chg="addSp delSp modSp add">
        <pc:chgData name="Cath Scanlon" userId="217f4c6b-e607-4a48-bdce-98b05a0a86c5" providerId="ADAL" clId="{EA6D9528-94BA-43FB-A7EA-3DEA358CADC5}" dt="2018-12-02T15:11:37.015" v="1583" actId="12788"/>
        <pc:sldMkLst>
          <pc:docMk/>
          <pc:sldMk cId="203337318" sldId="380"/>
        </pc:sldMkLst>
        <pc:spChg chg="add del">
          <ac:chgData name="Cath Scanlon" userId="217f4c6b-e607-4a48-bdce-98b05a0a86c5" providerId="ADAL" clId="{EA6D9528-94BA-43FB-A7EA-3DEA358CADC5}" dt="2018-12-02T15:10:10.527" v="1523"/>
          <ac:spMkLst>
            <pc:docMk/>
            <pc:sldMk cId="203337318" sldId="380"/>
            <ac:spMk id="2" creationId="{9AD8DBC9-BD8F-40B8-BDB9-565ADB8271CA}"/>
          </ac:spMkLst>
        </pc:spChg>
        <pc:spChg chg="mod">
          <ac:chgData name="Cath Scanlon" userId="217f4c6b-e607-4a48-bdce-98b05a0a86c5" providerId="ADAL" clId="{EA6D9528-94BA-43FB-A7EA-3DEA358CADC5}" dt="2018-12-02T15:11:37.015" v="1583" actId="12788"/>
          <ac:spMkLst>
            <pc:docMk/>
            <pc:sldMk cId="203337318" sldId="380"/>
            <ac:spMk id="19" creationId="{5252A847-DE45-4FA3-A1F8-EEBEB845FF8E}"/>
          </ac:spMkLst>
        </pc:spChg>
        <pc:graphicFrameChg chg="mod modGraphic">
          <ac:chgData name="Cath Scanlon" userId="217f4c6b-e607-4a48-bdce-98b05a0a86c5" providerId="ADAL" clId="{EA6D9528-94BA-43FB-A7EA-3DEA358CADC5}" dt="2018-12-02T15:11:37.015" v="1583" actId="12788"/>
          <ac:graphicFrameMkLst>
            <pc:docMk/>
            <pc:sldMk cId="203337318" sldId="380"/>
            <ac:graphicFrameMk id="6" creationId="{9462E311-35AB-4FA3-8DE2-FE7D4C25F9EE}"/>
          </ac:graphicFrameMkLst>
        </pc:graphicFrameChg>
        <pc:graphicFrameChg chg="add mod modGraphic">
          <ac:chgData name="Cath Scanlon" userId="217f4c6b-e607-4a48-bdce-98b05a0a86c5" providerId="ADAL" clId="{EA6D9528-94BA-43FB-A7EA-3DEA358CADC5}" dt="2018-12-02T15:11:37.015" v="1583" actId="12788"/>
          <ac:graphicFrameMkLst>
            <pc:docMk/>
            <pc:sldMk cId="203337318" sldId="380"/>
            <ac:graphicFrameMk id="12" creationId="{3C96D98D-A48C-4887-8FE4-2C72202E2191}"/>
          </ac:graphicFrameMkLst>
        </pc:graphicFrameChg>
        <pc:picChg chg="del">
          <ac:chgData name="Cath Scanlon" userId="217f4c6b-e607-4a48-bdce-98b05a0a86c5" providerId="ADAL" clId="{EA6D9528-94BA-43FB-A7EA-3DEA358CADC5}" dt="2018-12-02T15:10:30.126" v="1543" actId="478"/>
          <ac:picMkLst>
            <pc:docMk/>
            <pc:sldMk cId="203337318" sldId="380"/>
            <ac:picMk id="9" creationId="{64EEACF0-21E3-4683-BE82-CCCAC48F39BE}"/>
          </ac:picMkLst>
        </pc:picChg>
        <pc:picChg chg="del">
          <ac:chgData name="Cath Scanlon" userId="217f4c6b-e607-4a48-bdce-98b05a0a86c5" providerId="ADAL" clId="{EA6D9528-94BA-43FB-A7EA-3DEA358CADC5}" dt="2018-12-02T15:10:30.126" v="1543" actId="478"/>
          <ac:picMkLst>
            <pc:docMk/>
            <pc:sldMk cId="203337318" sldId="380"/>
            <ac:picMk id="10" creationId="{6FD997CD-BCC1-4AC9-8AA8-A8A397D37407}"/>
          </ac:picMkLst>
        </pc:picChg>
        <pc:picChg chg="del">
          <ac:chgData name="Cath Scanlon" userId="217f4c6b-e607-4a48-bdce-98b05a0a86c5" providerId="ADAL" clId="{EA6D9528-94BA-43FB-A7EA-3DEA358CADC5}" dt="2018-12-02T15:10:30.126" v="1543" actId="478"/>
          <ac:picMkLst>
            <pc:docMk/>
            <pc:sldMk cId="203337318" sldId="380"/>
            <ac:picMk id="11" creationId="{AD0C6845-2CB5-4AE8-9522-045B523FDDDC}"/>
          </ac:picMkLst>
        </pc:picChg>
      </pc:sldChg>
    </pc:docChg>
  </pc:docChgLst>
  <pc:docChgLst>
    <pc:chgData name="Davina Szilvasy" userId="59fb472d-eed4-4f11-9686-c2c8db02a2cd" providerId="ADAL" clId="{4BB6CFE1-A23E-489F-9049-009E78648C18}"/>
    <pc:docChg chg="undo custSel addSld delSld modSld">
      <pc:chgData name="Davina Szilvasy" userId="59fb472d-eed4-4f11-9686-c2c8db02a2cd" providerId="ADAL" clId="{4BB6CFE1-A23E-489F-9049-009E78648C18}" dt="2018-12-06T11:41:18.506" v="391" actId="208"/>
      <pc:docMkLst>
        <pc:docMk/>
      </pc:docMkLst>
      <pc:sldChg chg="modSp">
        <pc:chgData name="Davina Szilvasy" userId="59fb472d-eed4-4f11-9686-c2c8db02a2cd" providerId="ADAL" clId="{4BB6CFE1-A23E-489F-9049-009E78648C18}" dt="2018-12-06T10:29:00.091" v="0"/>
        <pc:sldMkLst>
          <pc:docMk/>
          <pc:sldMk cId="2637481266" sldId="256"/>
        </pc:sldMkLst>
        <pc:spChg chg="mod">
          <ac:chgData name="Davina Szilvasy" userId="59fb472d-eed4-4f11-9686-c2c8db02a2cd" providerId="ADAL" clId="{4BB6CFE1-A23E-489F-9049-009E78648C18}" dt="2018-12-06T10:29:00.091" v="0"/>
          <ac:spMkLst>
            <pc:docMk/>
            <pc:sldMk cId="2637481266" sldId="256"/>
            <ac:spMk id="7" creationId="{277FDC6C-B99A-4ED8-B341-A52126824B67}"/>
          </ac:spMkLst>
        </pc:spChg>
      </pc:sldChg>
      <pc:sldChg chg="modSp">
        <pc:chgData name="Davina Szilvasy" userId="59fb472d-eed4-4f11-9686-c2c8db02a2cd" providerId="ADAL" clId="{4BB6CFE1-A23E-489F-9049-009E78648C18}" dt="2018-12-06T10:37:08.490" v="53" actId="20577"/>
        <pc:sldMkLst>
          <pc:docMk/>
          <pc:sldMk cId="636014570" sldId="314"/>
        </pc:sldMkLst>
        <pc:spChg chg="mod">
          <ac:chgData name="Davina Szilvasy" userId="59fb472d-eed4-4f11-9686-c2c8db02a2cd" providerId="ADAL" clId="{4BB6CFE1-A23E-489F-9049-009E78648C18}" dt="2018-12-06T10:29:00.091" v="0"/>
          <ac:spMkLst>
            <pc:docMk/>
            <pc:sldMk cId="636014570" sldId="314"/>
            <ac:spMk id="7" creationId="{84B107DC-B90C-4A45-B422-BA8DE29C2552}"/>
          </ac:spMkLst>
        </pc:spChg>
        <pc:spChg chg="mod">
          <ac:chgData name="Davina Szilvasy" userId="59fb472d-eed4-4f11-9686-c2c8db02a2cd" providerId="ADAL" clId="{4BB6CFE1-A23E-489F-9049-009E78648C18}" dt="2018-12-06T10:37:08.490" v="53" actId="20577"/>
          <ac:spMkLst>
            <pc:docMk/>
            <pc:sldMk cId="636014570" sldId="314"/>
            <ac:spMk id="19" creationId="{5252A847-DE45-4FA3-A1F8-EEBEB845FF8E}"/>
          </ac:spMkLst>
        </pc:spChg>
      </pc:sldChg>
      <pc:sldChg chg="modSp">
        <pc:chgData name="Davina Szilvasy" userId="59fb472d-eed4-4f11-9686-c2c8db02a2cd" providerId="ADAL" clId="{4BB6CFE1-A23E-489F-9049-009E78648C18}" dt="2018-12-06T10:29:00.091" v="0"/>
        <pc:sldMkLst>
          <pc:docMk/>
          <pc:sldMk cId="1071900124" sldId="355"/>
        </pc:sldMkLst>
        <pc:spChg chg="mod">
          <ac:chgData name="Davina Szilvasy" userId="59fb472d-eed4-4f11-9686-c2c8db02a2cd" providerId="ADAL" clId="{4BB6CFE1-A23E-489F-9049-009E78648C18}" dt="2018-12-06T10:29:00.091" v="0"/>
          <ac:spMkLst>
            <pc:docMk/>
            <pc:sldMk cId="1071900124" sldId="355"/>
            <ac:spMk id="7" creationId="{F2267ACB-233E-41BC-B01B-8F3DC45483E4}"/>
          </ac:spMkLst>
        </pc:spChg>
      </pc:sldChg>
      <pc:sldChg chg="modSp">
        <pc:chgData name="Davina Szilvasy" userId="59fb472d-eed4-4f11-9686-c2c8db02a2cd" providerId="ADAL" clId="{4BB6CFE1-A23E-489F-9049-009E78648C18}" dt="2018-12-06T11:28:43.022" v="194" actId="554"/>
        <pc:sldMkLst>
          <pc:docMk/>
          <pc:sldMk cId="36917022" sldId="360"/>
        </pc:sldMkLst>
        <pc:spChg chg="mod">
          <ac:chgData name="Davina Szilvasy" userId="59fb472d-eed4-4f11-9686-c2c8db02a2cd" providerId="ADAL" clId="{4BB6CFE1-A23E-489F-9049-009E78648C18}" dt="2018-12-06T10:29:00.091" v="0"/>
          <ac:spMkLst>
            <pc:docMk/>
            <pc:sldMk cId="36917022" sldId="360"/>
            <ac:spMk id="7" creationId="{B632E459-9B27-4467-B89C-78410207B713}"/>
          </ac:spMkLst>
        </pc:spChg>
        <pc:spChg chg="mod">
          <ac:chgData name="Davina Szilvasy" userId="59fb472d-eed4-4f11-9686-c2c8db02a2cd" providerId="ADAL" clId="{4BB6CFE1-A23E-489F-9049-009E78648C18}" dt="2018-12-06T11:22:59.589" v="72" actId="14100"/>
          <ac:spMkLst>
            <pc:docMk/>
            <pc:sldMk cId="36917022" sldId="360"/>
            <ac:spMk id="10" creationId="{3BE61B7B-93B6-4CAE-B2B1-225EC5AB1A1F}"/>
          </ac:spMkLst>
        </pc:spChg>
        <pc:spChg chg="mod">
          <ac:chgData name="Davina Szilvasy" userId="59fb472d-eed4-4f11-9686-c2c8db02a2cd" providerId="ADAL" clId="{4BB6CFE1-A23E-489F-9049-009E78648C18}" dt="2018-12-06T11:22:59.589" v="72" actId="14100"/>
          <ac:spMkLst>
            <pc:docMk/>
            <pc:sldMk cId="36917022" sldId="360"/>
            <ac:spMk id="11" creationId="{57E264A1-CC39-446D-BBD1-7DC5AE725066}"/>
          </ac:spMkLst>
        </pc:spChg>
        <pc:spChg chg="mod">
          <ac:chgData name="Davina Szilvasy" userId="59fb472d-eed4-4f11-9686-c2c8db02a2cd" providerId="ADAL" clId="{4BB6CFE1-A23E-489F-9049-009E78648C18}" dt="2018-12-06T11:22:59.589" v="72" actId="14100"/>
          <ac:spMkLst>
            <pc:docMk/>
            <pc:sldMk cId="36917022" sldId="360"/>
            <ac:spMk id="12" creationId="{782811DB-8C49-4DF6-9405-B94F07AE72CA}"/>
          </ac:spMkLst>
        </pc:spChg>
        <pc:spChg chg="mod">
          <ac:chgData name="Davina Szilvasy" userId="59fb472d-eed4-4f11-9686-c2c8db02a2cd" providerId="ADAL" clId="{4BB6CFE1-A23E-489F-9049-009E78648C18}" dt="2018-12-06T11:23:46.812" v="83" actId="14100"/>
          <ac:spMkLst>
            <pc:docMk/>
            <pc:sldMk cId="36917022" sldId="360"/>
            <ac:spMk id="14" creationId="{9D89083B-2000-4701-BD69-0C07DBD510D0}"/>
          </ac:spMkLst>
        </pc:spChg>
        <pc:spChg chg="mod">
          <ac:chgData name="Davina Szilvasy" userId="59fb472d-eed4-4f11-9686-c2c8db02a2cd" providerId="ADAL" clId="{4BB6CFE1-A23E-489F-9049-009E78648C18}" dt="2018-12-06T11:23:46.812" v="83" actId="14100"/>
          <ac:spMkLst>
            <pc:docMk/>
            <pc:sldMk cId="36917022" sldId="360"/>
            <ac:spMk id="15" creationId="{A19CAF37-3838-415D-8889-85EE35FBF3CB}"/>
          </ac:spMkLst>
        </pc:spChg>
        <pc:spChg chg="mod">
          <ac:chgData name="Davina Szilvasy" userId="59fb472d-eed4-4f11-9686-c2c8db02a2cd" providerId="ADAL" clId="{4BB6CFE1-A23E-489F-9049-009E78648C18}" dt="2018-12-06T11:23:46.812" v="83" actId="14100"/>
          <ac:spMkLst>
            <pc:docMk/>
            <pc:sldMk cId="36917022" sldId="360"/>
            <ac:spMk id="16" creationId="{06F11EE1-994B-4B97-A0C0-D30B61C094FB}"/>
          </ac:spMkLst>
        </pc:spChg>
        <pc:spChg chg="mod">
          <ac:chgData name="Davina Szilvasy" userId="59fb472d-eed4-4f11-9686-c2c8db02a2cd" providerId="ADAL" clId="{4BB6CFE1-A23E-489F-9049-009E78648C18}" dt="2018-12-06T11:23:54.603" v="86" actId="14100"/>
          <ac:spMkLst>
            <pc:docMk/>
            <pc:sldMk cId="36917022" sldId="360"/>
            <ac:spMk id="20" creationId="{67557B36-E792-4894-B7F4-E503F3466A9E}"/>
          </ac:spMkLst>
        </pc:spChg>
        <pc:spChg chg="mod">
          <ac:chgData name="Davina Szilvasy" userId="59fb472d-eed4-4f11-9686-c2c8db02a2cd" providerId="ADAL" clId="{4BB6CFE1-A23E-489F-9049-009E78648C18}" dt="2018-12-06T11:23:54.603" v="86" actId="14100"/>
          <ac:spMkLst>
            <pc:docMk/>
            <pc:sldMk cId="36917022" sldId="360"/>
            <ac:spMk id="21" creationId="{F893D72C-E1E9-419D-9C80-585066653A4A}"/>
          </ac:spMkLst>
        </pc:spChg>
        <pc:spChg chg="mod">
          <ac:chgData name="Davina Szilvasy" userId="59fb472d-eed4-4f11-9686-c2c8db02a2cd" providerId="ADAL" clId="{4BB6CFE1-A23E-489F-9049-009E78648C18}" dt="2018-12-06T11:23:10.977" v="77" actId="14100"/>
          <ac:spMkLst>
            <pc:docMk/>
            <pc:sldMk cId="36917022" sldId="360"/>
            <ac:spMk id="23" creationId="{9458117C-FE76-4E1F-A616-9FA5DD21C952}"/>
          </ac:spMkLst>
        </pc:spChg>
        <pc:spChg chg="mod">
          <ac:chgData name="Davina Szilvasy" userId="59fb472d-eed4-4f11-9686-c2c8db02a2cd" providerId="ADAL" clId="{4BB6CFE1-A23E-489F-9049-009E78648C18}" dt="2018-12-06T11:23:10.977" v="77" actId="14100"/>
          <ac:spMkLst>
            <pc:docMk/>
            <pc:sldMk cId="36917022" sldId="360"/>
            <ac:spMk id="24" creationId="{567B8F52-C27C-4F75-AEEC-7E6610A3B9A6}"/>
          </ac:spMkLst>
        </pc:spChg>
        <pc:spChg chg="mod">
          <ac:chgData name="Davina Szilvasy" userId="59fb472d-eed4-4f11-9686-c2c8db02a2cd" providerId="ADAL" clId="{4BB6CFE1-A23E-489F-9049-009E78648C18}" dt="2018-12-06T11:23:29.847" v="80" actId="14100"/>
          <ac:spMkLst>
            <pc:docMk/>
            <pc:sldMk cId="36917022" sldId="360"/>
            <ac:spMk id="26" creationId="{3FC16629-C4A5-486A-B8D9-F2853F9628BF}"/>
          </ac:spMkLst>
        </pc:spChg>
        <pc:spChg chg="mod">
          <ac:chgData name="Davina Szilvasy" userId="59fb472d-eed4-4f11-9686-c2c8db02a2cd" providerId="ADAL" clId="{4BB6CFE1-A23E-489F-9049-009E78648C18}" dt="2018-12-06T11:23:29.847" v="80" actId="14100"/>
          <ac:spMkLst>
            <pc:docMk/>
            <pc:sldMk cId="36917022" sldId="360"/>
            <ac:spMk id="27" creationId="{5C34D057-CE1A-4685-85A5-D7BBE6F1F807}"/>
          </ac:spMkLst>
        </pc:spChg>
        <pc:spChg chg="mod">
          <ac:chgData name="Davina Szilvasy" userId="59fb472d-eed4-4f11-9686-c2c8db02a2cd" providerId="ADAL" clId="{4BB6CFE1-A23E-489F-9049-009E78648C18}" dt="2018-12-06T11:23:29.847" v="80" actId="14100"/>
          <ac:spMkLst>
            <pc:docMk/>
            <pc:sldMk cId="36917022" sldId="360"/>
            <ac:spMk id="28" creationId="{E6FFBB49-E803-46A1-8267-149341C38692}"/>
          </ac:spMkLst>
        </pc:spChg>
        <pc:spChg chg="mod">
          <ac:chgData name="Davina Szilvasy" userId="59fb472d-eed4-4f11-9686-c2c8db02a2cd" providerId="ADAL" clId="{4BB6CFE1-A23E-489F-9049-009E78648C18}" dt="2018-12-06T11:23:29.847" v="80" actId="14100"/>
          <ac:spMkLst>
            <pc:docMk/>
            <pc:sldMk cId="36917022" sldId="360"/>
            <ac:spMk id="30" creationId="{C2B57C0E-F6F3-41BB-85E3-CB3BC20084A2}"/>
          </ac:spMkLst>
        </pc:spChg>
        <pc:spChg chg="mod">
          <ac:chgData name="Davina Szilvasy" userId="59fb472d-eed4-4f11-9686-c2c8db02a2cd" providerId="ADAL" clId="{4BB6CFE1-A23E-489F-9049-009E78648C18}" dt="2018-12-06T11:23:29.847" v="80" actId="14100"/>
          <ac:spMkLst>
            <pc:docMk/>
            <pc:sldMk cId="36917022" sldId="360"/>
            <ac:spMk id="31" creationId="{712A2D1C-6FBD-47B9-A40E-567FC6D6FCE9}"/>
          </ac:spMkLst>
        </pc:spChg>
        <pc:spChg chg="mod">
          <ac:chgData name="Davina Szilvasy" userId="59fb472d-eed4-4f11-9686-c2c8db02a2cd" providerId="ADAL" clId="{4BB6CFE1-A23E-489F-9049-009E78648C18}" dt="2018-12-06T11:23:29.847" v="80" actId="14100"/>
          <ac:spMkLst>
            <pc:docMk/>
            <pc:sldMk cId="36917022" sldId="360"/>
            <ac:spMk id="32" creationId="{55333D14-AB07-49F8-9D2F-A288FF32BBDB}"/>
          </ac:spMkLst>
        </pc:spChg>
        <pc:grpChg chg="mod">
          <ac:chgData name="Davina Szilvasy" userId="59fb472d-eed4-4f11-9686-c2c8db02a2cd" providerId="ADAL" clId="{4BB6CFE1-A23E-489F-9049-009E78648C18}" dt="2018-12-06T11:28:43.022" v="194" actId="554"/>
          <ac:grpSpMkLst>
            <pc:docMk/>
            <pc:sldMk cId="36917022" sldId="360"/>
            <ac:grpSpMk id="13" creationId="{9030A82B-C2F5-4187-B79C-F4FB02DE2CF0}"/>
          </ac:grpSpMkLst>
        </pc:grpChg>
        <pc:grpChg chg="mod">
          <ac:chgData name="Davina Szilvasy" userId="59fb472d-eed4-4f11-9686-c2c8db02a2cd" providerId="ADAL" clId="{4BB6CFE1-A23E-489F-9049-009E78648C18}" dt="2018-12-06T11:28:43.022" v="194" actId="554"/>
          <ac:grpSpMkLst>
            <pc:docMk/>
            <pc:sldMk cId="36917022" sldId="360"/>
            <ac:grpSpMk id="17" creationId="{FD9C9E2C-BE40-4B24-951B-5133F37B80B2}"/>
          </ac:grpSpMkLst>
        </pc:grpChg>
        <pc:graphicFrameChg chg="modGraphic">
          <ac:chgData name="Davina Szilvasy" userId="59fb472d-eed4-4f11-9686-c2c8db02a2cd" providerId="ADAL" clId="{4BB6CFE1-A23E-489F-9049-009E78648C18}" dt="2018-12-06T10:32:15.151" v="14" actId="207"/>
          <ac:graphicFrameMkLst>
            <pc:docMk/>
            <pc:sldMk cId="36917022" sldId="360"/>
            <ac:graphicFrameMk id="6" creationId="{9AF18147-93D4-407E-BAB3-618C50A1DF82}"/>
          </ac:graphicFrameMkLst>
        </pc:graphicFrameChg>
      </pc:sldChg>
      <pc:sldChg chg="modSp">
        <pc:chgData name="Davina Szilvasy" userId="59fb472d-eed4-4f11-9686-c2c8db02a2cd" providerId="ADAL" clId="{4BB6CFE1-A23E-489F-9049-009E78648C18}" dt="2018-12-06T10:30:56.865" v="9" actId="207"/>
        <pc:sldMkLst>
          <pc:docMk/>
          <pc:sldMk cId="1669721746" sldId="365"/>
        </pc:sldMkLst>
        <pc:spChg chg="mod">
          <ac:chgData name="Davina Szilvasy" userId="59fb472d-eed4-4f11-9686-c2c8db02a2cd" providerId="ADAL" clId="{4BB6CFE1-A23E-489F-9049-009E78648C18}" dt="2018-12-06T10:29:00.091" v="0"/>
          <ac:spMkLst>
            <pc:docMk/>
            <pc:sldMk cId="1669721746" sldId="365"/>
            <ac:spMk id="7" creationId="{9C98043F-F327-469C-AFFD-8AE7F5773C62}"/>
          </ac:spMkLst>
        </pc:spChg>
        <pc:spChg chg="mod">
          <ac:chgData name="Davina Szilvasy" userId="59fb472d-eed4-4f11-9686-c2c8db02a2cd" providerId="ADAL" clId="{4BB6CFE1-A23E-489F-9049-009E78648C18}" dt="2018-12-06T10:30:38.684" v="2" actId="207"/>
          <ac:spMkLst>
            <pc:docMk/>
            <pc:sldMk cId="1669721746" sldId="365"/>
            <ac:spMk id="9" creationId="{6AF4D5E9-9B55-4ECD-A6E7-463EBAB3FC84}"/>
          </ac:spMkLst>
        </pc:spChg>
        <pc:spChg chg="mod">
          <ac:chgData name="Davina Szilvasy" userId="59fb472d-eed4-4f11-9686-c2c8db02a2cd" providerId="ADAL" clId="{4BB6CFE1-A23E-489F-9049-009E78648C18}" dt="2018-12-06T10:30:40.669" v="3" actId="207"/>
          <ac:spMkLst>
            <pc:docMk/>
            <pc:sldMk cId="1669721746" sldId="365"/>
            <ac:spMk id="10" creationId="{5AC44C7D-9718-4D2B-AC97-032157B43E43}"/>
          </ac:spMkLst>
        </pc:spChg>
        <pc:spChg chg="mod">
          <ac:chgData name="Davina Szilvasy" userId="59fb472d-eed4-4f11-9686-c2c8db02a2cd" providerId="ADAL" clId="{4BB6CFE1-A23E-489F-9049-009E78648C18}" dt="2018-12-06T10:30:42.705" v="4" actId="207"/>
          <ac:spMkLst>
            <pc:docMk/>
            <pc:sldMk cId="1669721746" sldId="365"/>
            <ac:spMk id="11" creationId="{979596C7-9622-4D2A-9129-59C5A6BCC01A}"/>
          </ac:spMkLst>
        </pc:spChg>
        <pc:spChg chg="mod">
          <ac:chgData name="Davina Szilvasy" userId="59fb472d-eed4-4f11-9686-c2c8db02a2cd" providerId="ADAL" clId="{4BB6CFE1-A23E-489F-9049-009E78648C18}" dt="2018-12-06T10:30:44.879" v="5" actId="207"/>
          <ac:spMkLst>
            <pc:docMk/>
            <pc:sldMk cId="1669721746" sldId="365"/>
            <ac:spMk id="12" creationId="{A491F259-423E-41EF-8D63-F8AB9B3472AE}"/>
          </ac:spMkLst>
        </pc:spChg>
        <pc:spChg chg="mod">
          <ac:chgData name="Davina Szilvasy" userId="59fb472d-eed4-4f11-9686-c2c8db02a2cd" providerId="ADAL" clId="{4BB6CFE1-A23E-489F-9049-009E78648C18}" dt="2018-12-06T10:30:47.689" v="6" actId="207"/>
          <ac:spMkLst>
            <pc:docMk/>
            <pc:sldMk cId="1669721746" sldId="365"/>
            <ac:spMk id="14" creationId="{6AFC7423-3104-4D64-A9CF-BF8ED233210C}"/>
          </ac:spMkLst>
        </pc:spChg>
        <pc:spChg chg="mod">
          <ac:chgData name="Davina Szilvasy" userId="59fb472d-eed4-4f11-9686-c2c8db02a2cd" providerId="ADAL" clId="{4BB6CFE1-A23E-489F-9049-009E78648C18}" dt="2018-12-06T10:30:51.019" v="7" actId="207"/>
          <ac:spMkLst>
            <pc:docMk/>
            <pc:sldMk cId="1669721746" sldId="365"/>
            <ac:spMk id="15" creationId="{0BB05AD7-27BA-4EBA-A518-D5DCC5408FD5}"/>
          </ac:spMkLst>
        </pc:spChg>
        <pc:spChg chg="mod">
          <ac:chgData name="Davina Szilvasy" userId="59fb472d-eed4-4f11-9686-c2c8db02a2cd" providerId="ADAL" clId="{4BB6CFE1-A23E-489F-9049-009E78648C18}" dt="2018-12-06T10:30:54.248" v="8" actId="207"/>
          <ac:spMkLst>
            <pc:docMk/>
            <pc:sldMk cId="1669721746" sldId="365"/>
            <ac:spMk id="16" creationId="{242BA779-B1D5-4306-8C6F-39907B52298D}"/>
          </ac:spMkLst>
        </pc:spChg>
        <pc:spChg chg="mod">
          <ac:chgData name="Davina Szilvasy" userId="59fb472d-eed4-4f11-9686-c2c8db02a2cd" providerId="ADAL" clId="{4BB6CFE1-A23E-489F-9049-009E78648C18}" dt="2018-12-06T10:30:56.865" v="9" actId="207"/>
          <ac:spMkLst>
            <pc:docMk/>
            <pc:sldMk cId="1669721746" sldId="365"/>
            <ac:spMk id="17" creationId="{E58E66F5-06E6-49A2-BA2B-57F11ADB9ED4}"/>
          </ac:spMkLst>
        </pc:spChg>
        <pc:spChg chg="ord">
          <ac:chgData name="Davina Szilvasy" userId="59fb472d-eed4-4f11-9686-c2c8db02a2cd" providerId="ADAL" clId="{4BB6CFE1-A23E-489F-9049-009E78648C18}" dt="2018-12-06T10:30:24.962" v="1" actId="171"/>
          <ac:spMkLst>
            <pc:docMk/>
            <pc:sldMk cId="1669721746" sldId="365"/>
            <ac:spMk id="19" creationId="{5252A847-DE45-4FA3-A1F8-EEBEB845FF8E}"/>
          </ac:spMkLst>
        </pc:spChg>
      </pc:sldChg>
      <pc:sldChg chg="modSp">
        <pc:chgData name="Davina Szilvasy" userId="59fb472d-eed4-4f11-9686-c2c8db02a2cd" providerId="ADAL" clId="{4BB6CFE1-A23E-489F-9049-009E78648C18}" dt="2018-12-06T10:29:00.091" v="0"/>
        <pc:sldMkLst>
          <pc:docMk/>
          <pc:sldMk cId="332354265" sldId="366"/>
        </pc:sldMkLst>
        <pc:spChg chg="mod">
          <ac:chgData name="Davina Szilvasy" userId="59fb472d-eed4-4f11-9686-c2c8db02a2cd" providerId="ADAL" clId="{4BB6CFE1-A23E-489F-9049-009E78648C18}" dt="2018-12-06T10:29:00.091" v="0"/>
          <ac:spMkLst>
            <pc:docMk/>
            <pc:sldMk cId="332354265" sldId="366"/>
            <ac:spMk id="7" creationId="{9C98043F-F327-469C-AFFD-8AE7F5773C62}"/>
          </ac:spMkLst>
        </pc:spChg>
      </pc:sldChg>
      <pc:sldChg chg="delSp modSp del">
        <pc:chgData name="Davina Szilvasy" userId="59fb472d-eed4-4f11-9686-c2c8db02a2cd" providerId="ADAL" clId="{4BB6CFE1-A23E-489F-9049-009E78648C18}" dt="2018-12-06T10:31:17.079" v="11" actId="2696"/>
        <pc:sldMkLst>
          <pc:docMk/>
          <pc:sldMk cId="418083751" sldId="367"/>
        </pc:sldMkLst>
        <pc:spChg chg="mod">
          <ac:chgData name="Davina Szilvasy" userId="59fb472d-eed4-4f11-9686-c2c8db02a2cd" providerId="ADAL" clId="{4BB6CFE1-A23E-489F-9049-009E78648C18}" dt="2018-12-06T10:29:00.091" v="0"/>
          <ac:spMkLst>
            <pc:docMk/>
            <pc:sldMk cId="418083751" sldId="367"/>
            <ac:spMk id="7" creationId="{9C98043F-F327-469C-AFFD-8AE7F5773C62}"/>
          </ac:spMkLst>
        </pc:spChg>
        <pc:cxnChg chg="del">
          <ac:chgData name="Davina Szilvasy" userId="59fb472d-eed4-4f11-9686-c2c8db02a2cd" providerId="ADAL" clId="{4BB6CFE1-A23E-489F-9049-009E78648C18}" dt="2018-12-06T10:31:13.661" v="10"/>
          <ac:cxnSpMkLst>
            <pc:docMk/>
            <pc:sldMk cId="418083751" sldId="367"/>
            <ac:cxnSpMk id="3" creationId="{F956D73B-1A84-47B3-BD5B-76B22A1AE354}"/>
          </ac:cxnSpMkLst>
        </pc:cxnChg>
        <pc:cxnChg chg="del">
          <ac:chgData name="Davina Szilvasy" userId="59fb472d-eed4-4f11-9686-c2c8db02a2cd" providerId="ADAL" clId="{4BB6CFE1-A23E-489F-9049-009E78648C18}" dt="2018-12-06T10:31:13.661" v="10"/>
          <ac:cxnSpMkLst>
            <pc:docMk/>
            <pc:sldMk cId="418083751" sldId="367"/>
            <ac:cxnSpMk id="5" creationId="{56E6ECF6-80B3-4771-80DD-E67A1464CDEC}"/>
          </ac:cxnSpMkLst>
        </pc:cxnChg>
        <pc:cxnChg chg="del">
          <ac:chgData name="Davina Szilvasy" userId="59fb472d-eed4-4f11-9686-c2c8db02a2cd" providerId="ADAL" clId="{4BB6CFE1-A23E-489F-9049-009E78648C18}" dt="2018-12-06T10:31:13.661" v="10"/>
          <ac:cxnSpMkLst>
            <pc:docMk/>
            <pc:sldMk cId="418083751" sldId="367"/>
            <ac:cxnSpMk id="21" creationId="{559BD3C8-9BA9-44A3-8F76-42CDC52D0B43}"/>
          </ac:cxnSpMkLst>
        </pc:cxnChg>
        <pc:cxnChg chg="del">
          <ac:chgData name="Davina Szilvasy" userId="59fb472d-eed4-4f11-9686-c2c8db02a2cd" providerId="ADAL" clId="{4BB6CFE1-A23E-489F-9049-009E78648C18}" dt="2018-12-06T10:31:13.661" v="10"/>
          <ac:cxnSpMkLst>
            <pc:docMk/>
            <pc:sldMk cId="418083751" sldId="367"/>
            <ac:cxnSpMk id="23" creationId="{A165E6D2-5F91-4596-80E5-2CE74439EBF1}"/>
          </ac:cxnSpMkLst>
        </pc:cxnChg>
      </pc:sldChg>
      <pc:sldChg chg="modSp">
        <pc:chgData name="Davina Szilvasy" userId="59fb472d-eed4-4f11-9686-c2c8db02a2cd" providerId="ADAL" clId="{4BB6CFE1-A23E-489F-9049-009E78648C18}" dt="2018-12-06T10:33:52.738" v="33" actId="20577"/>
        <pc:sldMkLst>
          <pc:docMk/>
          <pc:sldMk cId="2522891207" sldId="368"/>
        </pc:sldMkLst>
        <pc:spChg chg="mod">
          <ac:chgData name="Davina Szilvasy" userId="59fb472d-eed4-4f11-9686-c2c8db02a2cd" providerId="ADAL" clId="{4BB6CFE1-A23E-489F-9049-009E78648C18}" dt="2018-12-06T10:29:00.091" v="0"/>
          <ac:spMkLst>
            <pc:docMk/>
            <pc:sldMk cId="2522891207" sldId="368"/>
            <ac:spMk id="7" creationId="{B632E459-9B27-4467-B89C-78410207B713}"/>
          </ac:spMkLst>
        </pc:spChg>
        <pc:spChg chg="mod">
          <ac:chgData name="Davina Szilvasy" userId="59fb472d-eed4-4f11-9686-c2c8db02a2cd" providerId="ADAL" clId="{4BB6CFE1-A23E-489F-9049-009E78648C18}" dt="2018-12-06T10:33:40.044" v="31" actId="207"/>
          <ac:spMkLst>
            <pc:docMk/>
            <pc:sldMk cId="2522891207" sldId="368"/>
            <ac:spMk id="10" creationId="{A226612E-557D-4729-9063-3E9EF5A14CDC}"/>
          </ac:spMkLst>
        </pc:spChg>
        <pc:spChg chg="mod">
          <ac:chgData name="Davina Szilvasy" userId="59fb472d-eed4-4f11-9686-c2c8db02a2cd" providerId="ADAL" clId="{4BB6CFE1-A23E-489F-9049-009E78648C18}" dt="2018-12-06T10:33:52.738" v="33" actId="20577"/>
          <ac:spMkLst>
            <pc:docMk/>
            <pc:sldMk cId="2522891207" sldId="368"/>
            <ac:spMk id="19" creationId="{5252A847-DE45-4FA3-A1F8-EEBEB845FF8E}"/>
          </ac:spMkLst>
        </pc:spChg>
      </pc:sldChg>
      <pc:sldChg chg="addSp delSp modSp">
        <pc:chgData name="Davina Szilvasy" userId="59fb472d-eed4-4f11-9686-c2c8db02a2cd" providerId="ADAL" clId="{4BB6CFE1-A23E-489F-9049-009E78648C18}" dt="2018-12-06T11:41:18.506" v="391" actId="208"/>
        <pc:sldMkLst>
          <pc:docMk/>
          <pc:sldMk cId="3530978749" sldId="369"/>
        </pc:sldMkLst>
        <pc:spChg chg="mod">
          <ac:chgData name="Davina Szilvasy" userId="59fb472d-eed4-4f11-9686-c2c8db02a2cd" providerId="ADAL" clId="{4BB6CFE1-A23E-489F-9049-009E78648C18}" dt="2018-12-06T10:29:00.091" v="0"/>
          <ac:spMkLst>
            <pc:docMk/>
            <pc:sldMk cId="3530978749" sldId="369"/>
            <ac:spMk id="7" creationId="{B632E459-9B27-4467-B89C-78410207B713}"/>
          </ac:spMkLst>
        </pc:spChg>
        <pc:spChg chg="mod">
          <ac:chgData name="Davina Szilvasy" userId="59fb472d-eed4-4f11-9686-c2c8db02a2cd" providerId="ADAL" clId="{4BB6CFE1-A23E-489F-9049-009E78648C18}" dt="2018-12-06T11:24:33.803" v="97" actId="14100"/>
          <ac:spMkLst>
            <pc:docMk/>
            <pc:sldMk cId="3530978749" sldId="369"/>
            <ac:spMk id="10" creationId="{3BE61B7B-93B6-4CAE-B2B1-225EC5AB1A1F}"/>
          </ac:spMkLst>
        </pc:spChg>
        <pc:spChg chg="mod">
          <ac:chgData name="Davina Szilvasy" userId="59fb472d-eed4-4f11-9686-c2c8db02a2cd" providerId="ADAL" clId="{4BB6CFE1-A23E-489F-9049-009E78648C18}" dt="2018-12-06T11:24:33.803" v="97" actId="14100"/>
          <ac:spMkLst>
            <pc:docMk/>
            <pc:sldMk cId="3530978749" sldId="369"/>
            <ac:spMk id="11" creationId="{57E264A1-CC39-446D-BBD1-7DC5AE725066}"/>
          </ac:spMkLst>
        </pc:spChg>
        <pc:spChg chg="mod">
          <ac:chgData name="Davina Szilvasy" userId="59fb472d-eed4-4f11-9686-c2c8db02a2cd" providerId="ADAL" clId="{4BB6CFE1-A23E-489F-9049-009E78648C18}" dt="2018-12-06T11:24:33.803" v="97" actId="14100"/>
          <ac:spMkLst>
            <pc:docMk/>
            <pc:sldMk cId="3530978749" sldId="369"/>
            <ac:spMk id="12" creationId="{782811DB-8C49-4DF6-9405-B94F07AE72CA}"/>
          </ac:spMkLst>
        </pc:spChg>
        <pc:spChg chg="mod">
          <ac:chgData name="Davina Szilvasy" userId="59fb472d-eed4-4f11-9686-c2c8db02a2cd" providerId="ADAL" clId="{4BB6CFE1-A23E-489F-9049-009E78648C18}" dt="2018-12-06T11:25:41.634" v="132" actId="1076"/>
          <ac:spMkLst>
            <pc:docMk/>
            <pc:sldMk cId="3530978749" sldId="369"/>
            <ac:spMk id="14" creationId="{9D89083B-2000-4701-BD69-0C07DBD510D0}"/>
          </ac:spMkLst>
        </pc:spChg>
        <pc:spChg chg="mod">
          <ac:chgData name="Davina Szilvasy" userId="59fb472d-eed4-4f11-9686-c2c8db02a2cd" providerId="ADAL" clId="{4BB6CFE1-A23E-489F-9049-009E78648C18}" dt="2018-12-06T11:25:41.634" v="132" actId="1076"/>
          <ac:spMkLst>
            <pc:docMk/>
            <pc:sldMk cId="3530978749" sldId="369"/>
            <ac:spMk id="15" creationId="{A19CAF37-3838-415D-8889-85EE35FBF3CB}"/>
          </ac:spMkLst>
        </pc:spChg>
        <pc:spChg chg="mod">
          <ac:chgData name="Davina Szilvasy" userId="59fb472d-eed4-4f11-9686-c2c8db02a2cd" providerId="ADAL" clId="{4BB6CFE1-A23E-489F-9049-009E78648C18}" dt="2018-12-06T11:25:41.634" v="132" actId="1076"/>
          <ac:spMkLst>
            <pc:docMk/>
            <pc:sldMk cId="3530978749" sldId="369"/>
            <ac:spMk id="16" creationId="{06F11EE1-994B-4B97-A0C0-D30B61C094FB}"/>
          </ac:spMkLst>
        </pc:spChg>
        <pc:spChg chg="mod">
          <ac:chgData name="Davina Szilvasy" userId="59fb472d-eed4-4f11-9686-c2c8db02a2cd" providerId="ADAL" clId="{4BB6CFE1-A23E-489F-9049-009E78648C18}" dt="2018-12-06T11:26:01.393" v="148" actId="1076"/>
          <ac:spMkLst>
            <pc:docMk/>
            <pc:sldMk cId="3530978749" sldId="369"/>
            <ac:spMk id="20" creationId="{67557B36-E792-4894-B7F4-E503F3466A9E}"/>
          </ac:spMkLst>
        </pc:spChg>
        <pc:spChg chg="mod">
          <ac:chgData name="Davina Szilvasy" userId="59fb472d-eed4-4f11-9686-c2c8db02a2cd" providerId="ADAL" clId="{4BB6CFE1-A23E-489F-9049-009E78648C18}" dt="2018-12-06T11:26:01.393" v="148" actId="1076"/>
          <ac:spMkLst>
            <pc:docMk/>
            <pc:sldMk cId="3530978749" sldId="369"/>
            <ac:spMk id="21" creationId="{F893D72C-E1E9-419D-9C80-585066653A4A}"/>
          </ac:spMkLst>
        </pc:spChg>
        <pc:spChg chg="mod">
          <ac:chgData name="Davina Szilvasy" userId="59fb472d-eed4-4f11-9686-c2c8db02a2cd" providerId="ADAL" clId="{4BB6CFE1-A23E-489F-9049-009E78648C18}" dt="2018-12-06T11:24:24.846" v="91" actId="14100"/>
          <ac:spMkLst>
            <pc:docMk/>
            <pc:sldMk cId="3530978749" sldId="369"/>
            <ac:spMk id="23" creationId="{9458117C-FE76-4E1F-A616-9FA5DD21C952}"/>
          </ac:spMkLst>
        </pc:spChg>
        <pc:spChg chg="mod">
          <ac:chgData name="Davina Szilvasy" userId="59fb472d-eed4-4f11-9686-c2c8db02a2cd" providerId="ADAL" clId="{4BB6CFE1-A23E-489F-9049-009E78648C18}" dt="2018-12-06T11:24:24.846" v="91" actId="14100"/>
          <ac:spMkLst>
            <pc:docMk/>
            <pc:sldMk cId="3530978749" sldId="369"/>
            <ac:spMk id="24" creationId="{567B8F52-C27C-4F75-AEEC-7E6610A3B9A6}"/>
          </ac:spMkLst>
        </pc:spChg>
        <pc:spChg chg="mod">
          <ac:chgData name="Davina Szilvasy" userId="59fb472d-eed4-4f11-9686-c2c8db02a2cd" providerId="ADAL" clId="{4BB6CFE1-A23E-489F-9049-009E78648C18}" dt="2018-12-06T11:29:44.182" v="200" actId="465"/>
          <ac:spMkLst>
            <pc:docMk/>
            <pc:sldMk cId="3530978749" sldId="369"/>
            <ac:spMk id="26" creationId="{3FC16629-C4A5-486A-B8D9-F2853F9628BF}"/>
          </ac:spMkLst>
        </pc:spChg>
        <pc:spChg chg="mod">
          <ac:chgData name="Davina Szilvasy" userId="59fb472d-eed4-4f11-9686-c2c8db02a2cd" providerId="ADAL" clId="{4BB6CFE1-A23E-489F-9049-009E78648C18}" dt="2018-12-06T11:29:44.182" v="200" actId="465"/>
          <ac:spMkLst>
            <pc:docMk/>
            <pc:sldMk cId="3530978749" sldId="369"/>
            <ac:spMk id="27" creationId="{5C34D057-CE1A-4685-85A5-D7BBE6F1F807}"/>
          </ac:spMkLst>
        </pc:spChg>
        <pc:spChg chg="mod">
          <ac:chgData name="Davina Szilvasy" userId="59fb472d-eed4-4f11-9686-c2c8db02a2cd" providerId="ADAL" clId="{4BB6CFE1-A23E-489F-9049-009E78648C18}" dt="2018-12-06T11:29:44.182" v="200" actId="465"/>
          <ac:spMkLst>
            <pc:docMk/>
            <pc:sldMk cId="3530978749" sldId="369"/>
            <ac:spMk id="28" creationId="{E6FFBB49-E803-46A1-8267-149341C38692}"/>
          </ac:spMkLst>
        </pc:spChg>
        <pc:spChg chg="mod">
          <ac:chgData name="Davina Szilvasy" userId="59fb472d-eed4-4f11-9686-c2c8db02a2cd" providerId="ADAL" clId="{4BB6CFE1-A23E-489F-9049-009E78648C18}" dt="2018-12-06T11:29:34.402" v="199" actId="465"/>
          <ac:spMkLst>
            <pc:docMk/>
            <pc:sldMk cId="3530978749" sldId="369"/>
            <ac:spMk id="30" creationId="{C2B57C0E-F6F3-41BB-85E3-CB3BC20084A2}"/>
          </ac:spMkLst>
        </pc:spChg>
        <pc:spChg chg="mod">
          <ac:chgData name="Davina Szilvasy" userId="59fb472d-eed4-4f11-9686-c2c8db02a2cd" providerId="ADAL" clId="{4BB6CFE1-A23E-489F-9049-009E78648C18}" dt="2018-12-06T11:29:34.402" v="199" actId="465"/>
          <ac:spMkLst>
            <pc:docMk/>
            <pc:sldMk cId="3530978749" sldId="369"/>
            <ac:spMk id="31" creationId="{712A2D1C-6FBD-47B9-A40E-567FC6D6FCE9}"/>
          </ac:spMkLst>
        </pc:spChg>
        <pc:spChg chg="mod">
          <ac:chgData name="Davina Szilvasy" userId="59fb472d-eed4-4f11-9686-c2c8db02a2cd" providerId="ADAL" clId="{4BB6CFE1-A23E-489F-9049-009E78648C18}" dt="2018-12-06T11:29:34.402" v="199" actId="465"/>
          <ac:spMkLst>
            <pc:docMk/>
            <pc:sldMk cId="3530978749" sldId="369"/>
            <ac:spMk id="32" creationId="{55333D14-AB07-49F8-9D2F-A288FF32BBDB}"/>
          </ac:spMkLst>
        </pc:spChg>
        <pc:spChg chg="mod">
          <ac:chgData name="Davina Szilvasy" userId="59fb472d-eed4-4f11-9686-c2c8db02a2cd" providerId="ADAL" clId="{4BB6CFE1-A23E-489F-9049-009E78648C18}" dt="2018-12-06T11:41:18.506" v="391" actId="208"/>
          <ac:spMkLst>
            <pc:docMk/>
            <pc:sldMk cId="3530978749" sldId="369"/>
            <ac:spMk id="37" creationId="{280ADCAE-9C79-4D40-AC99-27BC1A180B28}"/>
          </ac:spMkLst>
        </pc:spChg>
        <pc:spChg chg="mod">
          <ac:chgData name="Davina Szilvasy" userId="59fb472d-eed4-4f11-9686-c2c8db02a2cd" providerId="ADAL" clId="{4BB6CFE1-A23E-489F-9049-009E78648C18}" dt="2018-12-06T11:41:18.506" v="391" actId="208"/>
          <ac:spMkLst>
            <pc:docMk/>
            <pc:sldMk cId="3530978749" sldId="369"/>
            <ac:spMk id="38" creationId="{8B1E1BEE-972F-4899-BD6B-EABB228A625B}"/>
          </ac:spMkLst>
        </pc:spChg>
        <pc:spChg chg="mod">
          <ac:chgData name="Davina Szilvasy" userId="59fb472d-eed4-4f11-9686-c2c8db02a2cd" providerId="ADAL" clId="{4BB6CFE1-A23E-489F-9049-009E78648C18}" dt="2018-12-06T11:41:18.506" v="391" actId="208"/>
          <ac:spMkLst>
            <pc:docMk/>
            <pc:sldMk cId="3530978749" sldId="369"/>
            <ac:spMk id="41" creationId="{C3F3098C-F4D5-485A-AEB3-022EBE337F3B}"/>
          </ac:spMkLst>
        </pc:spChg>
        <pc:spChg chg="mod">
          <ac:chgData name="Davina Szilvasy" userId="59fb472d-eed4-4f11-9686-c2c8db02a2cd" providerId="ADAL" clId="{4BB6CFE1-A23E-489F-9049-009E78648C18}" dt="2018-12-06T11:41:18.506" v="391" actId="208"/>
          <ac:spMkLst>
            <pc:docMk/>
            <pc:sldMk cId="3530978749" sldId="369"/>
            <ac:spMk id="42" creationId="{EA932481-C98C-408B-AEE8-A6A77C0242AD}"/>
          </ac:spMkLst>
        </pc:spChg>
        <pc:spChg chg="add mod">
          <ac:chgData name="Davina Szilvasy" userId="59fb472d-eed4-4f11-9686-c2c8db02a2cd" providerId="ADAL" clId="{4BB6CFE1-A23E-489F-9049-009E78648C18}" dt="2018-12-06T11:41:18.506" v="391" actId="208"/>
          <ac:spMkLst>
            <pc:docMk/>
            <pc:sldMk cId="3530978749" sldId="369"/>
            <ac:spMk id="46" creationId="{EA02BB28-11B6-48E5-B371-7DD730C30FBC}"/>
          </ac:spMkLst>
        </pc:spChg>
        <pc:spChg chg="add mod">
          <ac:chgData name="Davina Szilvasy" userId="59fb472d-eed4-4f11-9686-c2c8db02a2cd" providerId="ADAL" clId="{4BB6CFE1-A23E-489F-9049-009E78648C18}" dt="2018-12-06T11:41:18.506" v="391" actId="208"/>
          <ac:spMkLst>
            <pc:docMk/>
            <pc:sldMk cId="3530978749" sldId="369"/>
            <ac:spMk id="52" creationId="{5368A078-9E81-4224-BB23-6CEE06A1229F}"/>
          </ac:spMkLst>
        </pc:spChg>
        <pc:spChg chg="add mod">
          <ac:chgData name="Davina Szilvasy" userId="59fb472d-eed4-4f11-9686-c2c8db02a2cd" providerId="ADAL" clId="{4BB6CFE1-A23E-489F-9049-009E78648C18}" dt="2018-12-06T11:41:18.506" v="391" actId="208"/>
          <ac:spMkLst>
            <pc:docMk/>
            <pc:sldMk cId="3530978749" sldId="369"/>
            <ac:spMk id="53" creationId="{A83D4ADF-33DB-4539-9970-B498F97B10D4}"/>
          </ac:spMkLst>
        </pc:spChg>
        <pc:spChg chg="add mod">
          <ac:chgData name="Davina Szilvasy" userId="59fb472d-eed4-4f11-9686-c2c8db02a2cd" providerId="ADAL" clId="{4BB6CFE1-A23E-489F-9049-009E78648C18}" dt="2018-12-06T11:41:18.506" v="391" actId="208"/>
          <ac:spMkLst>
            <pc:docMk/>
            <pc:sldMk cId="3530978749" sldId="369"/>
            <ac:spMk id="54" creationId="{C79FF80D-A5A0-4DBF-8BF1-9251E855AF3B}"/>
          </ac:spMkLst>
        </pc:spChg>
        <pc:spChg chg="add mod">
          <ac:chgData name="Davina Szilvasy" userId="59fb472d-eed4-4f11-9686-c2c8db02a2cd" providerId="ADAL" clId="{4BB6CFE1-A23E-489F-9049-009E78648C18}" dt="2018-12-06T11:41:18.506" v="391" actId="208"/>
          <ac:spMkLst>
            <pc:docMk/>
            <pc:sldMk cId="3530978749" sldId="369"/>
            <ac:spMk id="55" creationId="{6A048E40-A044-462B-A63A-3A881521D53E}"/>
          </ac:spMkLst>
        </pc:spChg>
        <pc:spChg chg="add mod">
          <ac:chgData name="Davina Szilvasy" userId="59fb472d-eed4-4f11-9686-c2c8db02a2cd" providerId="ADAL" clId="{4BB6CFE1-A23E-489F-9049-009E78648C18}" dt="2018-12-06T11:41:18.506" v="391" actId="208"/>
          <ac:spMkLst>
            <pc:docMk/>
            <pc:sldMk cId="3530978749" sldId="369"/>
            <ac:spMk id="56" creationId="{05D18491-FC47-4584-A347-208D781C278C}"/>
          </ac:spMkLst>
        </pc:spChg>
        <pc:grpChg chg="add mod">
          <ac:chgData name="Davina Szilvasy" userId="59fb472d-eed4-4f11-9686-c2c8db02a2cd" providerId="ADAL" clId="{4BB6CFE1-A23E-489F-9049-009E78648C18}" dt="2018-12-06T11:29:44.182" v="200" actId="465"/>
          <ac:grpSpMkLst>
            <pc:docMk/>
            <pc:sldMk cId="3530978749" sldId="369"/>
            <ac:grpSpMk id="4" creationId="{4C067F72-6AC6-492B-95F7-6D575BA615CC}"/>
          </ac:grpSpMkLst>
        </pc:grpChg>
        <pc:grpChg chg="mod">
          <ac:chgData name="Davina Szilvasy" userId="59fb472d-eed4-4f11-9686-c2c8db02a2cd" providerId="ADAL" clId="{4BB6CFE1-A23E-489F-9049-009E78648C18}" dt="2018-12-06T11:28:56.479" v="195" actId="554"/>
          <ac:grpSpMkLst>
            <pc:docMk/>
            <pc:sldMk cId="3530978749" sldId="369"/>
            <ac:grpSpMk id="9" creationId="{9308D206-6D62-4C45-917B-CE553E27EFF5}"/>
          </ac:grpSpMkLst>
        </pc:grpChg>
        <pc:grpChg chg="mod">
          <ac:chgData name="Davina Szilvasy" userId="59fb472d-eed4-4f11-9686-c2c8db02a2cd" providerId="ADAL" clId="{4BB6CFE1-A23E-489F-9049-009E78648C18}" dt="2018-12-06T11:28:56.479" v="195" actId="554"/>
          <ac:grpSpMkLst>
            <pc:docMk/>
            <pc:sldMk cId="3530978749" sldId="369"/>
            <ac:grpSpMk id="22" creationId="{C33F7819-1267-4A15-8E49-C65338C8F2E6}"/>
          </ac:grpSpMkLst>
        </pc:grpChg>
        <pc:grpChg chg="mod">
          <ac:chgData name="Davina Szilvasy" userId="59fb472d-eed4-4f11-9686-c2c8db02a2cd" providerId="ADAL" clId="{4BB6CFE1-A23E-489F-9049-009E78648C18}" dt="2018-12-06T11:29:34.402" v="199" actId="465"/>
          <ac:grpSpMkLst>
            <pc:docMk/>
            <pc:sldMk cId="3530978749" sldId="369"/>
            <ac:grpSpMk id="29" creationId="{E3B2867D-C4FD-4C2E-8D58-3A0CBAE40124}"/>
          </ac:grpSpMkLst>
        </pc:grpChg>
        <pc:grpChg chg="del">
          <ac:chgData name="Davina Szilvasy" userId="59fb472d-eed4-4f11-9686-c2c8db02a2cd" providerId="ADAL" clId="{4BB6CFE1-A23E-489F-9049-009E78648C18}" dt="2018-12-06T11:30:14.603" v="208" actId="478"/>
          <ac:grpSpMkLst>
            <pc:docMk/>
            <pc:sldMk cId="3530978749" sldId="369"/>
            <ac:grpSpMk id="47" creationId="{C9A8C18A-DEF7-47FE-94F1-823044AE36DD}"/>
          </ac:grpSpMkLst>
        </pc:grpChg>
        <pc:grpChg chg="del">
          <ac:chgData name="Davina Szilvasy" userId="59fb472d-eed4-4f11-9686-c2c8db02a2cd" providerId="ADAL" clId="{4BB6CFE1-A23E-489F-9049-009E78648C18}" dt="2018-12-06T11:30:14.603" v="208" actId="478"/>
          <ac:grpSpMkLst>
            <pc:docMk/>
            <pc:sldMk cId="3530978749" sldId="369"/>
            <ac:grpSpMk id="48" creationId="{C448A805-9981-44E7-9711-1207AE3485C4}"/>
          </ac:grpSpMkLst>
        </pc:grpChg>
        <pc:graphicFrameChg chg="modGraphic">
          <ac:chgData name="Davina Szilvasy" userId="59fb472d-eed4-4f11-9686-c2c8db02a2cd" providerId="ADAL" clId="{4BB6CFE1-A23E-489F-9049-009E78648C18}" dt="2018-12-06T10:32:25.521" v="15" actId="207"/>
          <ac:graphicFrameMkLst>
            <pc:docMk/>
            <pc:sldMk cId="3530978749" sldId="369"/>
            <ac:graphicFrameMk id="6" creationId="{9AF18147-93D4-407E-BAB3-618C50A1DF82}"/>
          </ac:graphicFrameMkLst>
        </pc:graphicFrameChg>
      </pc:sldChg>
      <pc:sldChg chg="modSp">
        <pc:chgData name="Davina Szilvasy" userId="59fb472d-eed4-4f11-9686-c2c8db02a2cd" providerId="ADAL" clId="{4BB6CFE1-A23E-489F-9049-009E78648C18}" dt="2018-12-06T10:36:49.075" v="51" actId="20577"/>
        <pc:sldMkLst>
          <pc:docMk/>
          <pc:sldMk cId="2945336328" sldId="370"/>
        </pc:sldMkLst>
        <pc:spChg chg="mod">
          <ac:chgData name="Davina Szilvasy" userId="59fb472d-eed4-4f11-9686-c2c8db02a2cd" providerId="ADAL" clId="{4BB6CFE1-A23E-489F-9049-009E78648C18}" dt="2018-12-06T10:29:00.091" v="0"/>
          <ac:spMkLst>
            <pc:docMk/>
            <pc:sldMk cId="2945336328" sldId="370"/>
            <ac:spMk id="7" creationId="{B632E459-9B27-4467-B89C-78410207B713}"/>
          </ac:spMkLst>
        </pc:spChg>
        <pc:spChg chg="mod">
          <ac:chgData name="Davina Szilvasy" userId="59fb472d-eed4-4f11-9686-c2c8db02a2cd" providerId="ADAL" clId="{4BB6CFE1-A23E-489F-9049-009E78648C18}" dt="2018-12-06T10:36:49.075" v="51" actId="20577"/>
          <ac:spMkLst>
            <pc:docMk/>
            <pc:sldMk cId="2945336328" sldId="370"/>
            <ac:spMk id="19" creationId="{5252A847-DE45-4FA3-A1F8-EEBEB845FF8E}"/>
          </ac:spMkLst>
        </pc:spChg>
        <pc:graphicFrameChg chg="modGraphic">
          <ac:chgData name="Davina Szilvasy" userId="59fb472d-eed4-4f11-9686-c2c8db02a2cd" providerId="ADAL" clId="{4BB6CFE1-A23E-489F-9049-009E78648C18}" dt="2018-12-06T10:32:32.899" v="17" actId="207"/>
          <ac:graphicFrameMkLst>
            <pc:docMk/>
            <pc:sldMk cId="2945336328" sldId="370"/>
            <ac:graphicFrameMk id="9" creationId="{968B8A5A-2BA0-4FEC-A33B-1429BD74EDAD}"/>
          </ac:graphicFrameMkLst>
        </pc:graphicFrameChg>
      </pc:sldChg>
      <pc:sldChg chg="addSp delSp modSp">
        <pc:chgData name="Davina Szilvasy" userId="59fb472d-eed4-4f11-9686-c2c8db02a2cd" providerId="ADAL" clId="{4BB6CFE1-A23E-489F-9049-009E78648C18}" dt="2018-12-06T11:40:46.613" v="390" actId="1036"/>
        <pc:sldMkLst>
          <pc:docMk/>
          <pc:sldMk cId="4034940181" sldId="371"/>
        </pc:sldMkLst>
        <pc:spChg chg="mod">
          <ac:chgData name="Davina Szilvasy" userId="59fb472d-eed4-4f11-9686-c2c8db02a2cd" providerId="ADAL" clId="{4BB6CFE1-A23E-489F-9049-009E78648C18}" dt="2018-12-06T11:34:06.943" v="279" actId="1582"/>
          <ac:spMkLst>
            <pc:docMk/>
            <pc:sldMk cId="4034940181" sldId="371"/>
            <ac:spMk id="5" creationId="{7BED950A-9ADD-4ADD-80D0-7A9E02C3C695}"/>
          </ac:spMkLst>
        </pc:spChg>
        <pc:spChg chg="mod">
          <ac:chgData name="Davina Szilvasy" userId="59fb472d-eed4-4f11-9686-c2c8db02a2cd" providerId="ADAL" clId="{4BB6CFE1-A23E-489F-9049-009E78648C18}" dt="2018-12-06T11:39:43.323" v="370" actId="1035"/>
          <ac:spMkLst>
            <pc:docMk/>
            <pc:sldMk cId="4034940181" sldId="371"/>
            <ac:spMk id="6" creationId="{AB905233-3597-4EF1-B9D3-F9E3BAE82A64}"/>
          </ac:spMkLst>
        </pc:spChg>
        <pc:spChg chg="mod">
          <ac:chgData name="Davina Szilvasy" userId="59fb472d-eed4-4f11-9686-c2c8db02a2cd" providerId="ADAL" clId="{4BB6CFE1-A23E-489F-9049-009E78648C18}" dt="2018-12-06T10:29:00.091" v="0"/>
          <ac:spMkLst>
            <pc:docMk/>
            <pc:sldMk cId="4034940181" sldId="371"/>
            <ac:spMk id="7" creationId="{B632E459-9B27-4467-B89C-78410207B713}"/>
          </ac:spMkLst>
        </pc:spChg>
        <pc:spChg chg="mod">
          <ac:chgData name="Davina Szilvasy" userId="59fb472d-eed4-4f11-9686-c2c8db02a2cd" providerId="ADAL" clId="{4BB6CFE1-A23E-489F-9049-009E78648C18}" dt="2018-12-06T11:26:25.600" v="154" actId="14100"/>
          <ac:spMkLst>
            <pc:docMk/>
            <pc:sldMk cId="4034940181" sldId="371"/>
            <ac:spMk id="12" creationId="{11BEDB78-B2D1-4A22-B1FB-8E7422DA0916}"/>
          </ac:spMkLst>
        </pc:spChg>
        <pc:spChg chg="mod">
          <ac:chgData name="Davina Szilvasy" userId="59fb472d-eed4-4f11-9686-c2c8db02a2cd" providerId="ADAL" clId="{4BB6CFE1-A23E-489F-9049-009E78648C18}" dt="2018-12-06T11:26:25.600" v="154" actId="14100"/>
          <ac:spMkLst>
            <pc:docMk/>
            <pc:sldMk cId="4034940181" sldId="371"/>
            <ac:spMk id="13" creationId="{D9E8B3A9-5691-49B9-B6FA-7946BBF1A97D}"/>
          </ac:spMkLst>
        </pc:spChg>
        <pc:spChg chg="mod">
          <ac:chgData name="Davina Szilvasy" userId="59fb472d-eed4-4f11-9686-c2c8db02a2cd" providerId="ADAL" clId="{4BB6CFE1-A23E-489F-9049-009E78648C18}" dt="2018-12-06T11:26:25.600" v="154" actId="14100"/>
          <ac:spMkLst>
            <pc:docMk/>
            <pc:sldMk cId="4034940181" sldId="371"/>
            <ac:spMk id="14" creationId="{14A6F73A-CFB8-473C-B795-25960CAA18B5}"/>
          </ac:spMkLst>
        </pc:spChg>
        <pc:spChg chg="mod">
          <ac:chgData name="Davina Szilvasy" userId="59fb472d-eed4-4f11-9686-c2c8db02a2cd" providerId="ADAL" clId="{4BB6CFE1-A23E-489F-9049-009E78648C18}" dt="2018-12-06T11:26:39.647" v="160" actId="14100"/>
          <ac:spMkLst>
            <pc:docMk/>
            <pc:sldMk cId="4034940181" sldId="371"/>
            <ac:spMk id="16" creationId="{BD656D40-CC7D-428E-905C-845157CE4F78}"/>
          </ac:spMkLst>
        </pc:spChg>
        <pc:spChg chg="mod">
          <ac:chgData name="Davina Szilvasy" userId="59fb472d-eed4-4f11-9686-c2c8db02a2cd" providerId="ADAL" clId="{4BB6CFE1-A23E-489F-9049-009E78648C18}" dt="2018-12-06T11:26:39.647" v="160" actId="14100"/>
          <ac:spMkLst>
            <pc:docMk/>
            <pc:sldMk cId="4034940181" sldId="371"/>
            <ac:spMk id="17" creationId="{88DB6625-79FA-463F-9AF7-B5B529CE2341}"/>
          </ac:spMkLst>
        </pc:spChg>
        <pc:spChg chg="add del mod">
          <ac:chgData name="Davina Szilvasy" userId="59fb472d-eed4-4f11-9686-c2c8db02a2cd" providerId="ADAL" clId="{4BB6CFE1-A23E-489F-9049-009E78648C18}" dt="2018-12-06T11:35:41.390" v="288" actId="478"/>
          <ac:spMkLst>
            <pc:docMk/>
            <pc:sldMk cId="4034940181" sldId="371"/>
            <ac:spMk id="20" creationId="{F9C7195E-A954-454E-AF73-EA10DDABA987}"/>
          </ac:spMkLst>
        </pc:spChg>
        <pc:spChg chg="add del mod ord">
          <ac:chgData name="Davina Szilvasy" userId="59fb472d-eed4-4f11-9686-c2c8db02a2cd" providerId="ADAL" clId="{4BB6CFE1-A23E-489F-9049-009E78648C18}" dt="2018-12-06T11:37:48.585" v="336"/>
          <ac:spMkLst>
            <pc:docMk/>
            <pc:sldMk cId="4034940181" sldId="371"/>
            <ac:spMk id="21" creationId="{EDAAD408-6C34-4441-9F86-072E22E32998}"/>
          </ac:spMkLst>
        </pc:spChg>
        <pc:spChg chg="add del mod">
          <ac:chgData name="Davina Szilvasy" userId="59fb472d-eed4-4f11-9686-c2c8db02a2cd" providerId="ADAL" clId="{4BB6CFE1-A23E-489F-9049-009E78648C18}" dt="2018-12-06T11:37:48.585" v="336"/>
          <ac:spMkLst>
            <pc:docMk/>
            <pc:sldMk cId="4034940181" sldId="371"/>
            <ac:spMk id="22" creationId="{3EEAA6A1-274A-4DA6-85EA-EF35EF4F2296}"/>
          </ac:spMkLst>
        </pc:spChg>
        <pc:spChg chg="mod topLvl">
          <ac:chgData name="Davina Szilvasy" userId="59fb472d-eed4-4f11-9686-c2c8db02a2cd" providerId="ADAL" clId="{4BB6CFE1-A23E-489F-9049-009E78648C18}" dt="2018-12-06T11:38:25.367" v="350" actId="1037"/>
          <ac:spMkLst>
            <pc:docMk/>
            <pc:sldMk cId="4034940181" sldId="371"/>
            <ac:spMk id="23" creationId="{F1041545-45B0-4EF5-A252-B44EFEA2F895}"/>
          </ac:spMkLst>
        </pc:spChg>
        <pc:spChg chg="mod topLvl">
          <ac:chgData name="Davina Szilvasy" userId="59fb472d-eed4-4f11-9686-c2c8db02a2cd" providerId="ADAL" clId="{4BB6CFE1-A23E-489F-9049-009E78648C18}" dt="2018-12-06T11:38:10.307" v="338" actId="165"/>
          <ac:spMkLst>
            <pc:docMk/>
            <pc:sldMk cId="4034940181" sldId="371"/>
            <ac:spMk id="25" creationId="{25837DD2-D21B-49C4-B549-085B4FC57FA7}"/>
          </ac:spMkLst>
        </pc:spChg>
        <pc:spChg chg="mod topLvl">
          <ac:chgData name="Davina Szilvasy" userId="59fb472d-eed4-4f11-9686-c2c8db02a2cd" providerId="ADAL" clId="{4BB6CFE1-A23E-489F-9049-009E78648C18}" dt="2018-12-06T11:38:25.367" v="350" actId="1037"/>
          <ac:spMkLst>
            <pc:docMk/>
            <pc:sldMk cId="4034940181" sldId="371"/>
            <ac:spMk id="27" creationId="{9F75D301-94D8-4189-A147-4CF44D6F525D}"/>
          </ac:spMkLst>
        </pc:spChg>
        <pc:spChg chg="mod topLvl">
          <ac:chgData name="Davina Szilvasy" userId="59fb472d-eed4-4f11-9686-c2c8db02a2cd" providerId="ADAL" clId="{4BB6CFE1-A23E-489F-9049-009E78648C18}" dt="2018-12-06T11:40:10.595" v="371" actId="1035"/>
          <ac:spMkLst>
            <pc:docMk/>
            <pc:sldMk cId="4034940181" sldId="371"/>
            <ac:spMk id="29" creationId="{1423B749-C794-46D5-B430-CC3B9E534924}"/>
          </ac:spMkLst>
        </pc:spChg>
        <pc:spChg chg="mod topLvl">
          <ac:chgData name="Davina Szilvasy" userId="59fb472d-eed4-4f11-9686-c2c8db02a2cd" providerId="ADAL" clId="{4BB6CFE1-A23E-489F-9049-009E78648C18}" dt="2018-12-06T11:38:01.925" v="337" actId="165"/>
          <ac:spMkLst>
            <pc:docMk/>
            <pc:sldMk cId="4034940181" sldId="371"/>
            <ac:spMk id="30" creationId="{29D49D35-58FE-4C14-97BC-96C91A9A4C0C}"/>
          </ac:spMkLst>
        </pc:spChg>
        <pc:spChg chg="mod topLvl">
          <ac:chgData name="Davina Szilvasy" userId="59fb472d-eed4-4f11-9686-c2c8db02a2cd" providerId="ADAL" clId="{4BB6CFE1-A23E-489F-9049-009E78648C18}" dt="2018-12-06T11:40:16.302" v="372" actId="1035"/>
          <ac:spMkLst>
            <pc:docMk/>
            <pc:sldMk cId="4034940181" sldId="371"/>
            <ac:spMk id="31" creationId="{72922A66-A1A2-40CA-A031-E9D94139C1C3}"/>
          </ac:spMkLst>
        </pc:spChg>
        <pc:spChg chg="mod topLvl">
          <ac:chgData name="Davina Szilvasy" userId="59fb472d-eed4-4f11-9686-c2c8db02a2cd" providerId="ADAL" clId="{4BB6CFE1-A23E-489F-9049-009E78648C18}" dt="2018-12-06T11:39:20.378" v="361" actId="1037"/>
          <ac:spMkLst>
            <pc:docMk/>
            <pc:sldMk cId="4034940181" sldId="371"/>
            <ac:spMk id="33" creationId="{B17F34F8-5D82-477E-8ADB-2B7405630409}"/>
          </ac:spMkLst>
        </pc:spChg>
        <pc:spChg chg="mod topLvl">
          <ac:chgData name="Davina Szilvasy" userId="59fb472d-eed4-4f11-9686-c2c8db02a2cd" providerId="ADAL" clId="{4BB6CFE1-A23E-489F-9049-009E78648C18}" dt="2018-12-06T11:39:01.443" v="354" actId="165"/>
          <ac:spMkLst>
            <pc:docMk/>
            <pc:sldMk cId="4034940181" sldId="371"/>
            <ac:spMk id="34" creationId="{75B9F1D4-F949-4ECB-8795-52B625B8FDC2}"/>
          </ac:spMkLst>
        </pc:spChg>
        <pc:spChg chg="mod topLvl">
          <ac:chgData name="Davina Szilvasy" userId="59fb472d-eed4-4f11-9686-c2c8db02a2cd" providerId="ADAL" clId="{4BB6CFE1-A23E-489F-9049-009E78648C18}" dt="2018-12-06T11:39:24.877" v="366" actId="1037"/>
          <ac:spMkLst>
            <pc:docMk/>
            <pc:sldMk cId="4034940181" sldId="371"/>
            <ac:spMk id="35" creationId="{028F67DE-E8C0-4691-A297-5FE7E03A74B8}"/>
          </ac:spMkLst>
        </pc:spChg>
        <pc:spChg chg="mod topLvl">
          <ac:chgData name="Davina Szilvasy" userId="59fb472d-eed4-4f11-9686-c2c8db02a2cd" providerId="ADAL" clId="{4BB6CFE1-A23E-489F-9049-009E78648C18}" dt="2018-12-06T11:39:01.443" v="354" actId="165"/>
          <ac:spMkLst>
            <pc:docMk/>
            <pc:sldMk cId="4034940181" sldId="371"/>
            <ac:spMk id="48" creationId="{4CA58976-6AE2-453A-ADD9-C782002E52A7}"/>
          </ac:spMkLst>
        </pc:spChg>
        <pc:spChg chg="mod topLvl">
          <ac:chgData name="Davina Szilvasy" userId="59fb472d-eed4-4f11-9686-c2c8db02a2cd" providerId="ADAL" clId="{4BB6CFE1-A23E-489F-9049-009E78648C18}" dt="2018-12-06T11:39:20.378" v="361" actId="1037"/>
          <ac:spMkLst>
            <pc:docMk/>
            <pc:sldMk cId="4034940181" sldId="371"/>
            <ac:spMk id="50" creationId="{5B5D4C03-AF07-4E37-99EC-792B7F955897}"/>
          </ac:spMkLst>
        </pc:spChg>
        <pc:spChg chg="mod topLvl">
          <ac:chgData name="Davina Szilvasy" userId="59fb472d-eed4-4f11-9686-c2c8db02a2cd" providerId="ADAL" clId="{4BB6CFE1-A23E-489F-9049-009E78648C18}" dt="2018-12-06T11:38:54.821" v="353" actId="165"/>
          <ac:spMkLst>
            <pc:docMk/>
            <pc:sldMk cId="4034940181" sldId="371"/>
            <ac:spMk id="51" creationId="{8B6FF993-849E-4177-B211-905944217502}"/>
          </ac:spMkLst>
        </pc:spChg>
        <pc:spChg chg="mod topLvl">
          <ac:chgData name="Davina Szilvasy" userId="59fb472d-eed4-4f11-9686-c2c8db02a2cd" providerId="ADAL" clId="{4BB6CFE1-A23E-489F-9049-009E78648C18}" dt="2018-12-06T11:39:24.877" v="366" actId="1037"/>
          <ac:spMkLst>
            <pc:docMk/>
            <pc:sldMk cId="4034940181" sldId="371"/>
            <ac:spMk id="52" creationId="{398C7039-7779-48AD-BE74-9D6452308F4D}"/>
          </ac:spMkLst>
        </pc:spChg>
        <pc:spChg chg="mod topLvl">
          <ac:chgData name="Davina Szilvasy" userId="59fb472d-eed4-4f11-9686-c2c8db02a2cd" providerId="ADAL" clId="{4BB6CFE1-A23E-489F-9049-009E78648C18}" dt="2018-12-06T11:38:54.821" v="353" actId="165"/>
          <ac:spMkLst>
            <pc:docMk/>
            <pc:sldMk cId="4034940181" sldId="371"/>
            <ac:spMk id="53" creationId="{B4354718-FDBB-4F48-BBD0-88023DA21803}"/>
          </ac:spMkLst>
        </pc:spChg>
        <pc:spChg chg="mod">
          <ac:chgData name="Davina Szilvasy" userId="59fb472d-eed4-4f11-9686-c2c8db02a2cd" providerId="ADAL" clId="{4BB6CFE1-A23E-489F-9049-009E78648C18}" dt="2018-12-06T11:27:27.717" v="174" actId="14100"/>
          <ac:spMkLst>
            <pc:docMk/>
            <pc:sldMk cId="4034940181" sldId="371"/>
            <ac:spMk id="55" creationId="{BE27555A-7C1E-45AA-B3FA-AC4281A18A20}"/>
          </ac:spMkLst>
        </pc:spChg>
        <pc:spChg chg="mod">
          <ac:chgData name="Davina Szilvasy" userId="59fb472d-eed4-4f11-9686-c2c8db02a2cd" providerId="ADAL" clId="{4BB6CFE1-A23E-489F-9049-009E78648C18}" dt="2018-12-06T11:27:27.717" v="174" actId="14100"/>
          <ac:spMkLst>
            <pc:docMk/>
            <pc:sldMk cId="4034940181" sldId="371"/>
            <ac:spMk id="57" creationId="{FC28A1CE-28A2-4612-B9EF-16C824B86453}"/>
          </ac:spMkLst>
        </pc:spChg>
        <pc:spChg chg="mod">
          <ac:chgData name="Davina Szilvasy" userId="59fb472d-eed4-4f11-9686-c2c8db02a2cd" providerId="ADAL" clId="{4BB6CFE1-A23E-489F-9049-009E78648C18}" dt="2018-12-06T11:40:46.613" v="390" actId="1036"/>
          <ac:spMkLst>
            <pc:docMk/>
            <pc:sldMk cId="4034940181" sldId="371"/>
            <ac:spMk id="59" creationId="{A6052908-0EE1-4F61-AA61-19584B35A675}"/>
          </ac:spMkLst>
        </pc:spChg>
        <pc:spChg chg="mod">
          <ac:chgData name="Davina Szilvasy" userId="59fb472d-eed4-4f11-9686-c2c8db02a2cd" providerId="ADAL" clId="{4BB6CFE1-A23E-489F-9049-009E78648C18}" dt="2018-12-06T11:37:48.585" v="336"/>
          <ac:spMkLst>
            <pc:docMk/>
            <pc:sldMk cId="4034940181" sldId="371"/>
            <ac:spMk id="60" creationId="{CEADFB74-2C07-4862-9759-7D161FE2D785}"/>
          </ac:spMkLst>
        </pc:spChg>
        <pc:spChg chg="mod">
          <ac:chgData name="Davina Szilvasy" userId="59fb472d-eed4-4f11-9686-c2c8db02a2cd" providerId="ADAL" clId="{4BB6CFE1-A23E-489F-9049-009E78648C18}" dt="2018-12-06T11:27:54.814" v="183" actId="14100"/>
          <ac:spMkLst>
            <pc:docMk/>
            <pc:sldMk cId="4034940181" sldId="371"/>
            <ac:spMk id="61" creationId="{1EE83E17-BB3B-4CCE-9A4C-DB63C190E839}"/>
          </ac:spMkLst>
        </pc:spChg>
        <pc:spChg chg="mod">
          <ac:chgData name="Davina Szilvasy" userId="59fb472d-eed4-4f11-9686-c2c8db02a2cd" providerId="ADAL" clId="{4BB6CFE1-A23E-489F-9049-009E78648C18}" dt="2018-12-06T11:27:54.814" v="183" actId="14100"/>
          <ac:spMkLst>
            <pc:docMk/>
            <pc:sldMk cId="4034940181" sldId="371"/>
            <ac:spMk id="65" creationId="{8E045A37-5BFC-4686-A7AE-2DCE0B311BD1}"/>
          </ac:spMkLst>
        </pc:spChg>
        <pc:spChg chg="mod">
          <ac:chgData name="Davina Szilvasy" userId="59fb472d-eed4-4f11-9686-c2c8db02a2cd" providerId="ADAL" clId="{4BB6CFE1-A23E-489F-9049-009E78648C18}" dt="2018-12-06T11:28:03.909" v="186" actId="14100"/>
          <ac:spMkLst>
            <pc:docMk/>
            <pc:sldMk cId="4034940181" sldId="371"/>
            <ac:spMk id="70" creationId="{E658CD5A-94D6-4D59-8815-DB5BB9DCE656}"/>
          </ac:spMkLst>
        </pc:spChg>
        <pc:spChg chg="mod">
          <ac:chgData name="Davina Szilvasy" userId="59fb472d-eed4-4f11-9686-c2c8db02a2cd" providerId="ADAL" clId="{4BB6CFE1-A23E-489F-9049-009E78648C18}" dt="2018-12-06T11:28:03.909" v="186" actId="14100"/>
          <ac:spMkLst>
            <pc:docMk/>
            <pc:sldMk cId="4034940181" sldId="371"/>
            <ac:spMk id="71" creationId="{81D98D36-5A74-41E5-A01D-AF1F4EC129CC}"/>
          </ac:spMkLst>
        </pc:spChg>
        <pc:spChg chg="mod">
          <ac:chgData name="Davina Szilvasy" userId="59fb472d-eed4-4f11-9686-c2c8db02a2cd" providerId="ADAL" clId="{4BB6CFE1-A23E-489F-9049-009E78648C18}" dt="2018-12-06T11:28:12.014" v="189" actId="14100"/>
          <ac:spMkLst>
            <pc:docMk/>
            <pc:sldMk cId="4034940181" sldId="371"/>
            <ac:spMk id="74" creationId="{E6828DFE-2F00-4F89-9FFD-4877E8B8E65B}"/>
          </ac:spMkLst>
        </pc:spChg>
        <pc:spChg chg="mod">
          <ac:chgData name="Davina Szilvasy" userId="59fb472d-eed4-4f11-9686-c2c8db02a2cd" providerId="ADAL" clId="{4BB6CFE1-A23E-489F-9049-009E78648C18}" dt="2018-12-06T11:28:12.014" v="189" actId="14100"/>
          <ac:spMkLst>
            <pc:docMk/>
            <pc:sldMk cId="4034940181" sldId="371"/>
            <ac:spMk id="75" creationId="{61F132D4-2EDF-49C9-B6B5-CBD871796D24}"/>
          </ac:spMkLst>
        </pc:spChg>
        <pc:spChg chg="mod">
          <ac:chgData name="Davina Szilvasy" userId="59fb472d-eed4-4f11-9686-c2c8db02a2cd" providerId="ADAL" clId="{4BB6CFE1-A23E-489F-9049-009E78648C18}" dt="2018-12-06T11:28:21.255" v="192" actId="14100"/>
          <ac:spMkLst>
            <pc:docMk/>
            <pc:sldMk cId="4034940181" sldId="371"/>
            <ac:spMk id="82" creationId="{27420845-6E20-479A-8598-6C0D18410612}"/>
          </ac:spMkLst>
        </pc:spChg>
        <pc:spChg chg="mod">
          <ac:chgData name="Davina Szilvasy" userId="59fb472d-eed4-4f11-9686-c2c8db02a2cd" providerId="ADAL" clId="{4BB6CFE1-A23E-489F-9049-009E78648C18}" dt="2018-12-06T11:28:21.255" v="192" actId="14100"/>
          <ac:spMkLst>
            <pc:docMk/>
            <pc:sldMk cId="4034940181" sldId="371"/>
            <ac:spMk id="83" creationId="{DCF86112-5642-42E5-BD96-C7071A755A3B}"/>
          </ac:spMkLst>
        </pc:spChg>
        <pc:spChg chg="mod">
          <ac:chgData name="Davina Szilvasy" userId="59fb472d-eed4-4f11-9686-c2c8db02a2cd" providerId="ADAL" clId="{4BB6CFE1-A23E-489F-9049-009E78648C18}" dt="2018-12-06T11:34:50.080" v="284" actId="1038"/>
          <ac:spMkLst>
            <pc:docMk/>
            <pc:sldMk cId="4034940181" sldId="371"/>
            <ac:spMk id="86" creationId="{3781BCD6-0C24-4DF4-B8DA-1912C1907F3E}"/>
          </ac:spMkLst>
        </pc:spChg>
        <pc:spChg chg="mod">
          <ac:chgData name="Davina Szilvasy" userId="59fb472d-eed4-4f11-9686-c2c8db02a2cd" providerId="ADAL" clId="{4BB6CFE1-A23E-489F-9049-009E78648C18}" dt="2018-12-06T11:38:36.313" v="352" actId="14100"/>
          <ac:spMkLst>
            <pc:docMk/>
            <pc:sldMk cId="4034940181" sldId="371"/>
            <ac:spMk id="88" creationId="{F1BDD71F-D484-44BD-9EB1-0F97D89AA7A0}"/>
          </ac:spMkLst>
        </pc:spChg>
        <pc:spChg chg="mod">
          <ac:chgData name="Davina Szilvasy" userId="59fb472d-eed4-4f11-9686-c2c8db02a2cd" providerId="ADAL" clId="{4BB6CFE1-A23E-489F-9049-009E78648C18}" dt="2018-12-06T11:40:46.613" v="390" actId="1036"/>
          <ac:spMkLst>
            <pc:docMk/>
            <pc:sldMk cId="4034940181" sldId="371"/>
            <ac:spMk id="89" creationId="{E619AC22-8DDF-47FB-B4FA-DB099DED605C}"/>
          </ac:spMkLst>
        </pc:spChg>
        <pc:spChg chg="mod">
          <ac:chgData name="Davina Szilvasy" userId="59fb472d-eed4-4f11-9686-c2c8db02a2cd" providerId="ADAL" clId="{4BB6CFE1-A23E-489F-9049-009E78648C18}" dt="2018-12-06T11:40:46.613" v="390" actId="1036"/>
          <ac:spMkLst>
            <pc:docMk/>
            <pc:sldMk cId="4034940181" sldId="371"/>
            <ac:spMk id="90" creationId="{39AAE5B2-C7A9-47CD-B73D-94D7FFC3B7D6}"/>
          </ac:spMkLst>
        </pc:spChg>
        <pc:spChg chg="del mod">
          <ac:chgData name="Davina Szilvasy" userId="59fb472d-eed4-4f11-9686-c2c8db02a2cd" providerId="ADAL" clId="{4BB6CFE1-A23E-489F-9049-009E78648C18}" dt="2018-12-06T11:35:19.839" v="286" actId="478"/>
          <ac:spMkLst>
            <pc:docMk/>
            <pc:sldMk cId="4034940181" sldId="371"/>
            <ac:spMk id="91" creationId="{DF66DF48-E4B7-4246-B137-000F3FC6AC0B}"/>
          </ac:spMkLst>
        </pc:spChg>
        <pc:grpChg chg="del">
          <ac:chgData name="Davina Szilvasy" userId="59fb472d-eed4-4f11-9686-c2c8db02a2cd" providerId="ADAL" clId="{4BB6CFE1-A23E-489F-9049-009E78648C18}" dt="2018-12-06T11:38:10.307" v="338" actId="165"/>
          <ac:grpSpMkLst>
            <pc:docMk/>
            <pc:sldMk cId="4034940181" sldId="371"/>
            <ac:grpSpMk id="2" creationId="{3E9C51D1-2671-4909-BBDC-497888F881A7}"/>
          </ac:grpSpMkLst>
        </pc:grpChg>
        <pc:grpChg chg="del">
          <ac:chgData name="Davina Szilvasy" userId="59fb472d-eed4-4f11-9686-c2c8db02a2cd" providerId="ADAL" clId="{4BB6CFE1-A23E-489F-9049-009E78648C18}" dt="2018-12-06T11:39:01.443" v="354" actId="165"/>
          <ac:grpSpMkLst>
            <pc:docMk/>
            <pc:sldMk cId="4034940181" sldId="371"/>
            <ac:grpSpMk id="3" creationId="{81605923-65F1-43D1-A973-C8D302F0E2D1}"/>
          </ac:grpSpMkLst>
        </pc:grpChg>
        <pc:grpChg chg="mod">
          <ac:chgData name="Davina Szilvasy" userId="59fb472d-eed4-4f11-9686-c2c8db02a2cd" providerId="ADAL" clId="{4BB6CFE1-A23E-489F-9049-009E78648C18}" dt="2018-12-06T11:40:46.613" v="390" actId="1036"/>
          <ac:grpSpMkLst>
            <pc:docMk/>
            <pc:sldMk cId="4034940181" sldId="371"/>
            <ac:grpSpMk id="4" creationId="{D7A75D02-0648-433D-AF4F-33DEFFF559E3}"/>
          </ac:grpSpMkLst>
        </pc:grpChg>
        <pc:grpChg chg="mod">
          <ac:chgData name="Davina Szilvasy" userId="59fb472d-eed4-4f11-9686-c2c8db02a2cd" providerId="ADAL" clId="{4BB6CFE1-A23E-489F-9049-009E78648C18}" dt="2018-12-06T11:26:45.056" v="162" actId="1035"/>
          <ac:grpSpMkLst>
            <pc:docMk/>
            <pc:sldMk cId="4034940181" sldId="371"/>
            <ac:grpSpMk id="15" creationId="{8FC4BEF4-8058-45FE-8BA2-80051FFFBA53}"/>
          </ac:grpSpMkLst>
        </pc:grpChg>
        <pc:grpChg chg="del">
          <ac:chgData name="Davina Szilvasy" userId="59fb472d-eed4-4f11-9686-c2c8db02a2cd" providerId="ADAL" clId="{4BB6CFE1-A23E-489F-9049-009E78648C18}" dt="2018-12-06T11:38:01.925" v="337" actId="165"/>
          <ac:grpSpMkLst>
            <pc:docMk/>
            <pc:sldMk cId="4034940181" sldId="371"/>
            <ac:grpSpMk id="28" creationId="{CD4CF48C-0DF6-452A-8D5C-1C18385E2AFC}"/>
          </ac:grpSpMkLst>
        </pc:grpChg>
        <pc:grpChg chg="del">
          <ac:chgData name="Davina Szilvasy" userId="59fb472d-eed4-4f11-9686-c2c8db02a2cd" providerId="ADAL" clId="{4BB6CFE1-A23E-489F-9049-009E78648C18}" dt="2018-12-06T11:38:54.821" v="353" actId="165"/>
          <ac:grpSpMkLst>
            <pc:docMk/>
            <pc:sldMk cId="4034940181" sldId="371"/>
            <ac:grpSpMk id="49" creationId="{1C29330F-FC6A-47D7-86D3-8D5146B0FD08}"/>
          </ac:grpSpMkLst>
        </pc:grpChg>
        <pc:grpChg chg="mod">
          <ac:chgData name="Davina Szilvasy" userId="59fb472d-eed4-4f11-9686-c2c8db02a2cd" providerId="ADAL" clId="{4BB6CFE1-A23E-489F-9049-009E78648C18}" dt="2018-12-06T11:35:54.145" v="312" actId="1036"/>
          <ac:grpSpMkLst>
            <pc:docMk/>
            <pc:sldMk cId="4034940181" sldId="371"/>
            <ac:grpSpMk id="54" creationId="{6A2A68FE-80BC-40B4-944E-28F763A7564F}"/>
          </ac:grpSpMkLst>
        </pc:grpChg>
        <pc:grpChg chg="mod">
          <ac:chgData name="Davina Szilvasy" userId="59fb472d-eed4-4f11-9686-c2c8db02a2cd" providerId="ADAL" clId="{4BB6CFE1-A23E-489F-9049-009E78648C18}" dt="2018-12-06T11:40:46.613" v="390" actId="1036"/>
          <ac:grpSpMkLst>
            <pc:docMk/>
            <pc:sldMk cId="4034940181" sldId="371"/>
            <ac:grpSpMk id="69" creationId="{4A11C139-98E2-4801-91A7-BCF815E983AA}"/>
          </ac:grpSpMkLst>
        </pc:grpChg>
        <pc:grpChg chg="mod">
          <ac:chgData name="Davina Szilvasy" userId="59fb472d-eed4-4f11-9686-c2c8db02a2cd" providerId="ADAL" clId="{4BB6CFE1-A23E-489F-9049-009E78648C18}" dt="2018-12-06T11:40:46.613" v="390" actId="1036"/>
          <ac:grpSpMkLst>
            <pc:docMk/>
            <pc:sldMk cId="4034940181" sldId="371"/>
            <ac:grpSpMk id="73" creationId="{7FDF71C7-CB6B-4DC0-99A8-999F157D7731}"/>
          </ac:grpSpMkLst>
        </pc:grpChg>
        <pc:grpChg chg="mod">
          <ac:chgData name="Davina Szilvasy" userId="59fb472d-eed4-4f11-9686-c2c8db02a2cd" providerId="ADAL" clId="{4BB6CFE1-A23E-489F-9049-009E78648C18}" dt="2018-12-06T11:40:46.613" v="390" actId="1036"/>
          <ac:grpSpMkLst>
            <pc:docMk/>
            <pc:sldMk cId="4034940181" sldId="371"/>
            <ac:grpSpMk id="81" creationId="{8262AAA5-25E3-4EC7-92C5-EB7003512F0C}"/>
          </ac:grpSpMkLst>
        </pc:grpChg>
        <pc:graphicFrameChg chg="modGraphic">
          <ac:chgData name="Davina Szilvasy" userId="59fb472d-eed4-4f11-9686-c2c8db02a2cd" providerId="ADAL" clId="{4BB6CFE1-A23E-489F-9049-009E78648C18}" dt="2018-12-06T10:32:38.033" v="18" actId="207"/>
          <ac:graphicFrameMkLst>
            <pc:docMk/>
            <pc:sldMk cId="4034940181" sldId="371"/>
            <ac:graphicFrameMk id="9" creationId="{968B8A5A-2BA0-4FEC-A33B-1429BD74EDAD}"/>
          </ac:graphicFrameMkLst>
        </pc:graphicFrameChg>
      </pc:sldChg>
      <pc:sldChg chg="modSp">
        <pc:chgData name="Davina Szilvasy" userId="59fb472d-eed4-4f11-9686-c2c8db02a2cd" providerId="ADAL" clId="{4BB6CFE1-A23E-489F-9049-009E78648C18}" dt="2018-12-06T10:48:45.257" v="62" actId="403"/>
        <pc:sldMkLst>
          <pc:docMk/>
          <pc:sldMk cId="2532066485" sldId="372"/>
        </pc:sldMkLst>
        <pc:spChg chg="mod">
          <ac:chgData name="Davina Szilvasy" userId="59fb472d-eed4-4f11-9686-c2c8db02a2cd" providerId="ADAL" clId="{4BB6CFE1-A23E-489F-9049-009E78648C18}" dt="2018-12-06T10:29:00.091" v="0"/>
          <ac:spMkLst>
            <pc:docMk/>
            <pc:sldMk cId="2532066485" sldId="372"/>
            <ac:spMk id="7" creationId="{B632E459-9B27-4467-B89C-78410207B713}"/>
          </ac:spMkLst>
        </pc:spChg>
        <pc:spChg chg="mod">
          <ac:chgData name="Davina Szilvasy" userId="59fb472d-eed4-4f11-9686-c2c8db02a2cd" providerId="ADAL" clId="{4BB6CFE1-A23E-489F-9049-009E78648C18}" dt="2018-12-06T10:32:43.815" v="19" actId="207"/>
          <ac:spMkLst>
            <pc:docMk/>
            <pc:sldMk cId="2532066485" sldId="372"/>
            <ac:spMk id="9" creationId="{A2CE29C3-E362-41E2-B681-4FEB19B5AFCA}"/>
          </ac:spMkLst>
        </pc:spChg>
        <pc:spChg chg="mod">
          <ac:chgData name="Davina Szilvasy" userId="59fb472d-eed4-4f11-9686-c2c8db02a2cd" providerId="ADAL" clId="{4BB6CFE1-A23E-489F-9049-009E78648C18}" dt="2018-12-06T10:32:50.923" v="20" actId="207"/>
          <ac:spMkLst>
            <pc:docMk/>
            <pc:sldMk cId="2532066485" sldId="372"/>
            <ac:spMk id="10" creationId="{F04F23BA-3837-485C-BA21-3E3CE2D7EC76}"/>
          </ac:spMkLst>
        </pc:spChg>
        <pc:spChg chg="mod">
          <ac:chgData name="Davina Szilvasy" userId="59fb472d-eed4-4f11-9686-c2c8db02a2cd" providerId="ADAL" clId="{4BB6CFE1-A23E-489F-9049-009E78648C18}" dt="2018-12-06T10:32:54.182" v="21" actId="207"/>
          <ac:spMkLst>
            <pc:docMk/>
            <pc:sldMk cId="2532066485" sldId="372"/>
            <ac:spMk id="11" creationId="{7A7BFEE2-80C1-47D6-8099-16ECC6F9A49A}"/>
          </ac:spMkLst>
        </pc:spChg>
        <pc:spChg chg="mod">
          <ac:chgData name="Davina Szilvasy" userId="59fb472d-eed4-4f11-9686-c2c8db02a2cd" providerId="ADAL" clId="{4BB6CFE1-A23E-489F-9049-009E78648C18}" dt="2018-12-06T10:32:57.687" v="22" actId="207"/>
          <ac:spMkLst>
            <pc:docMk/>
            <pc:sldMk cId="2532066485" sldId="372"/>
            <ac:spMk id="12" creationId="{2E3F7B25-2A92-4392-A89F-C7577E659CFD}"/>
          </ac:spMkLst>
        </pc:spChg>
        <pc:spChg chg="mod">
          <ac:chgData name="Davina Szilvasy" userId="59fb472d-eed4-4f11-9686-c2c8db02a2cd" providerId="ADAL" clId="{4BB6CFE1-A23E-489F-9049-009E78648C18}" dt="2018-12-06T10:33:02.760" v="23" actId="207"/>
          <ac:spMkLst>
            <pc:docMk/>
            <pc:sldMk cId="2532066485" sldId="372"/>
            <ac:spMk id="13" creationId="{438CF221-EDF9-45A6-8E4E-C4943006F0EE}"/>
          </ac:spMkLst>
        </pc:spChg>
        <pc:spChg chg="mod">
          <ac:chgData name="Davina Szilvasy" userId="59fb472d-eed4-4f11-9686-c2c8db02a2cd" providerId="ADAL" clId="{4BB6CFE1-A23E-489F-9049-009E78648C18}" dt="2018-12-06T10:33:05.427" v="24" actId="207"/>
          <ac:spMkLst>
            <pc:docMk/>
            <pc:sldMk cId="2532066485" sldId="372"/>
            <ac:spMk id="14" creationId="{7915A94A-35ED-406B-AB76-6120B582D405}"/>
          </ac:spMkLst>
        </pc:spChg>
        <pc:spChg chg="mod">
          <ac:chgData name="Davina Szilvasy" userId="59fb472d-eed4-4f11-9686-c2c8db02a2cd" providerId="ADAL" clId="{4BB6CFE1-A23E-489F-9049-009E78648C18}" dt="2018-12-06T10:48:45.257" v="62" actId="403"/>
          <ac:spMkLst>
            <pc:docMk/>
            <pc:sldMk cId="2532066485" sldId="372"/>
            <ac:spMk id="19" creationId="{5252A847-DE45-4FA3-A1F8-EEBEB845FF8E}"/>
          </ac:spMkLst>
        </pc:spChg>
      </pc:sldChg>
      <pc:sldChg chg="modSp">
        <pc:chgData name="Davina Szilvasy" userId="59fb472d-eed4-4f11-9686-c2c8db02a2cd" providerId="ADAL" clId="{4BB6CFE1-A23E-489F-9049-009E78648C18}" dt="2018-12-06T10:48:50.352" v="64" actId="403"/>
        <pc:sldMkLst>
          <pc:docMk/>
          <pc:sldMk cId="1428968093" sldId="373"/>
        </pc:sldMkLst>
        <pc:spChg chg="mod">
          <ac:chgData name="Davina Szilvasy" userId="59fb472d-eed4-4f11-9686-c2c8db02a2cd" providerId="ADAL" clId="{4BB6CFE1-A23E-489F-9049-009E78648C18}" dt="2018-12-06T10:29:00.091" v="0"/>
          <ac:spMkLst>
            <pc:docMk/>
            <pc:sldMk cId="1428968093" sldId="373"/>
            <ac:spMk id="7" creationId="{B632E459-9B27-4467-B89C-78410207B713}"/>
          </ac:spMkLst>
        </pc:spChg>
        <pc:spChg chg="mod">
          <ac:chgData name="Davina Szilvasy" userId="59fb472d-eed4-4f11-9686-c2c8db02a2cd" providerId="ADAL" clId="{4BB6CFE1-A23E-489F-9049-009E78648C18}" dt="2018-12-06T10:33:12.522" v="25" actId="207"/>
          <ac:spMkLst>
            <pc:docMk/>
            <pc:sldMk cId="1428968093" sldId="373"/>
            <ac:spMk id="9" creationId="{A2CE29C3-E362-41E2-B681-4FEB19B5AFCA}"/>
          </ac:spMkLst>
        </pc:spChg>
        <pc:spChg chg="mod">
          <ac:chgData name="Davina Szilvasy" userId="59fb472d-eed4-4f11-9686-c2c8db02a2cd" providerId="ADAL" clId="{4BB6CFE1-A23E-489F-9049-009E78648C18}" dt="2018-12-06T10:33:19.051" v="27" actId="207"/>
          <ac:spMkLst>
            <pc:docMk/>
            <pc:sldMk cId="1428968093" sldId="373"/>
            <ac:spMk id="10" creationId="{F04F23BA-3837-485C-BA21-3E3CE2D7EC76}"/>
          </ac:spMkLst>
        </pc:spChg>
        <pc:spChg chg="mod">
          <ac:chgData name="Davina Szilvasy" userId="59fb472d-eed4-4f11-9686-c2c8db02a2cd" providerId="ADAL" clId="{4BB6CFE1-A23E-489F-9049-009E78648C18}" dt="2018-12-06T10:33:24.825" v="28" actId="207"/>
          <ac:spMkLst>
            <pc:docMk/>
            <pc:sldMk cId="1428968093" sldId="373"/>
            <ac:spMk id="11" creationId="{7A7BFEE2-80C1-47D6-8099-16ECC6F9A49A}"/>
          </ac:spMkLst>
        </pc:spChg>
        <pc:spChg chg="mod">
          <ac:chgData name="Davina Szilvasy" userId="59fb472d-eed4-4f11-9686-c2c8db02a2cd" providerId="ADAL" clId="{4BB6CFE1-A23E-489F-9049-009E78648C18}" dt="2018-12-06T10:33:28.429" v="29" actId="207"/>
          <ac:spMkLst>
            <pc:docMk/>
            <pc:sldMk cId="1428968093" sldId="373"/>
            <ac:spMk id="12" creationId="{2E3F7B25-2A92-4392-A89F-C7577E659CFD}"/>
          </ac:spMkLst>
        </pc:spChg>
        <pc:spChg chg="mod">
          <ac:chgData name="Davina Szilvasy" userId="59fb472d-eed4-4f11-9686-c2c8db02a2cd" providerId="ADAL" clId="{4BB6CFE1-A23E-489F-9049-009E78648C18}" dt="2018-12-06T10:33:31.521" v="30" actId="207"/>
          <ac:spMkLst>
            <pc:docMk/>
            <pc:sldMk cId="1428968093" sldId="373"/>
            <ac:spMk id="13" creationId="{438CF221-EDF9-45A6-8E4E-C4943006F0EE}"/>
          </ac:spMkLst>
        </pc:spChg>
        <pc:spChg chg="mod">
          <ac:chgData name="Davina Szilvasy" userId="59fb472d-eed4-4f11-9686-c2c8db02a2cd" providerId="ADAL" clId="{4BB6CFE1-A23E-489F-9049-009E78648C18}" dt="2018-12-06T10:33:15.731" v="26" actId="207"/>
          <ac:spMkLst>
            <pc:docMk/>
            <pc:sldMk cId="1428968093" sldId="373"/>
            <ac:spMk id="14" creationId="{7915A94A-35ED-406B-AB76-6120B582D405}"/>
          </ac:spMkLst>
        </pc:spChg>
        <pc:spChg chg="mod">
          <ac:chgData name="Davina Szilvasy" userId="59fb472d-eed4-4f11-9686-c2c8db02a2cd" providerId="ADAL" clId="{4BB6CFE1-A23E-489F-9049-009E78648C18}" dt="2018-12-06T10:48:50.352" v="64" actId="403"/>
          <ac:spMkLst>
            <pc:docMk/>
            <pc:sldMk cId="1428968093" sldId="373"/>
            <ac:spMk id="19" creationId="{5252A847-DE45-4FA3-A1F8-EEBEB845FF8E}"/>
          </ac:spMkLst>
        </pc:spChg>
      </pc:sldChg>
      <pc:sldChg chg="modSp">
        <pc:chgData name="Davina Szilvasy" userId="59fb472d-eed4-4f11-9686-c2c8db02a2cd" providerId="ADAL" clId="{4BB6CFE1-A23E-489F-9049-009E78648C18}" dt="2018-12-06T10:33:57.723" v="34" actId="20577"/>
        <pc:sldMkLst>
          <pc:docMk/>
          <pc:sldMk cId="2775446631" sldId="374"/>
        </pc:sldMkLst>
        <pc:spChg chg="mod">
          <ac:chgData name="Davina Szilvasy" userId="59fb472d-eed4-4f11-9686-c2c8db02a2cd" providerId="ADAL" clId="{4BB6CFE1-A23E-489F-9049-009E78648C18}" dt="2018-12-06T10:29:00.091" v="0"/>
          <ac:spMkLst>
            <pc:docMk/>
            <pc:sldMk cId="2775446631" sldId="374"/>
            <ac:spMk id="7" creationId="{B632E459-9B27-4467-B89C-78410207B713}"/>
          </ac:spMkLst>
        </pc:spChg>
        <pc:spChg chg="mod">
          <ac:chgData name="Davina Szilvasy" userId="59fb472d-eed4-4f11-9686-c2c8db02a2cd" providerId="ADAL" clId="{4BB6CFE1-A23E-489F-9049-009E78648C18}" dt="2018-12-06T10:33:46.242" v="32" actId="207"/>
          <ac:spMkLst>
            <pc:docMk/>
            <pc:sldMk cId="2775446631" sldId="374"/>
            <ac:spMk id="10" creationId="{A226612E-557D-4729-9063-3E9EF5A14CDC}"/>
          </ac:spMkLst>
        </pc:spChg>
        <pc:spChg chg="mod">
          <ac:chgData name="Davina Szilvasy" userId="59fb472d-eed4-4f11-9686-c2c8db02a2cd" providerId="ADAL" clId="{4BB6CFE1-A23E-489F-9049-009E78648C18}" dt="2018-12-06T10:33:57.723" v="34" actId="20577"/>
          <ac:spMkLst>
            <pc:docMk/>
            <pc:sldMk cId="2775446631" sldId="374"/>
            <ac:spMk id="19" creationId="{5252A847-DE45-4FA3-A1F8-EEBEB845FF8E}"/>
          </ac:spMkLst>
        </pc:spChg>
      </pc:sldChg>
      <pc:sldChg chg="modSp">
        <pc:chgData name="Davina Szilvasy" userId="59fb472d-eed4-4f11-9686-c2c8db02a2cd" providerId="ADAL" clId="{4BB6CFE1-A23E-489F-9049-009E78648C18}" dt="2018-12-06T10:35:24.350" v="44" actId="207"/>
        <pc:sldMkLst>
          <pc:docMk/>
          <pc:sldMk cId="4205353893" sldId="375"/>
        </pc:sldMkLst>
        <pc:spChg chg="mod">
          <ac:chgData name="Davina Szilvasy" userId="59fb472d-eed4-4f11-9686-c2c8db02a2cd" providerId="ADAL" clId="{4BB6CFE1-A23E-489F-9049-009E78648C18}" dt="2018-12-06T10:29:00.091" v="0"/>
          <ac:spMkLst>
            <pc:docMk/>
            <pc:sldMk cId="4205353893" sldId="375"/>
            <ac:spMk id="7" creationId="{84B107DC-B90C-4A45-B422-BA8DE29C2552}"/>
          </ac:spMkLst>
        </pc:spChg>
        <pc:spChg chg="mod">
          <ac:chgData name="Davina Szilvasy" userId="59fb472d-eed4-4f11-9686-c2c8db02a2cd" providerId="ADAL" clId="{4BB6CFE1-A23E-489F-9049-009E78648C18}" dt="2018-12-06T10:35:19.858" v="42" actId="207"/>
          <ac:spMkLst>
            <pc:docMk/>
            <pc:sldMk cId="4205353893" sldId="375"/>
            <ac:spMk id="9" creationId="{02E60889-1F32-44CE-A2C4-C7E843895008}"/>
          </ac:spMkLst>
        </pc:spChg>
        <pc:spChg chg="mod">
          <ac:chgData name="Davina Szilvasy" userId="59fb472d-eed4-4f11-9686-c2c8db02a2cd" providerId="ADAL" clId="{4BB6CFE1-A23E-489F-9049-009E78648C18}" dt="2018-12-06T10:35:22.120" v="43" actId="207"/>
          <ac:spMkLst>
            <pc:docMk/>
            <pc:sldMk cId="4205353893" sldId="375"/>
            <ac:spMk id="10" creationId="{63E2E75B-48BC-49CA-A126-E04DCFD89B3C}"/>
          </ac:spMkLst>
        </pc:spChg>
        <pc:spChg chg="mod">
          <ac:chgData name="Davina Szilvasy" userId="59fb472d-eed4-4f11-9686-c2c8db02a2cd" providerId="ADAL" clId="{4BB6CFE1-A23E-489F-9049-009E78648C18}" dt="2018-12-06T10:35:24.350" v="44" actId="207"/>
          <ac:spMkLst>
            <pc:docMk/>
            <pc:sldMk cId="4205353893" sldId="375"/>
            <ac:spMk id="11" creationId="{E7CF3D74-5635-4DCC-A8B7-A994D4C143E2}"/>
          </ac:spMkLst>
        </pc:spChg>
      </pc:sldChg>
      <pc:sldChg chg="modSp">
        <pc:chgData name="Davina Szilvasy" userId="59fb472d-eed4-4f11-9686-c2c8db02a2cd" providerId="ADAL" clId="{4BB6CFE1-A23E-489F-9049-009E78648C18}" dt="2018-12-06T10:37:47.864" v="59" actId="207"/>
        <pc:sldMkLst>
          <pc:docMk/>
          <pc:sldMk cId="259108386" sldId="377"/>
        </pc:sldMkLst>
        <pc:spChg chg="mod">
          <ac:chgData name="Davina Szilvasy" userId="59fb472d-eed4-4f11-9686-c2c8db02a2cd" providerId="ADAL" clId="{4BB6CFE1-A23E-489F-9049-009E78648C18}" dt="2018-12-06T10:29:00.091" v="0"/>
          <ac:spMkLst>
            <pc:docMk/>
            <pc:sldMk cId="259108386" sldId="377"/>
            <ac:spMk id="7" creationId="{84B107DC-B90C-4A45-B422-BA8DE29C2552}"/>
          </ac:spMkLst>
        </pc:spChg>
        <pc:spChg chg="mod">
          <ac:chgData name="Davina Szilvasy" userId="59fb472d-eed4-4f11-9686-c2c8db02a2cd" providerId="ADAL" clId="{4BB6CFE1-A23E-489F-9049-009E78648C18}" dt="2018-12-06T10:37:32.664" v="58" actId="207"/>
          <ac:spMkLst>
            <pc:docMk/>
            <pc:sldMk cId="259108386" sldId="377"/>
            <ac:spMk id="19" creationId="{5252A847-DE45-4FA3-A1F8-EEBEB845FF8E}"/>
          </ac:spMkLst>
        </pc:spChg>
        <pc:graphicFrameChg chg="modGraphic">
          <ac:chgData name="Davina Szilvasy" userId="59fb472d-eed4-4f11-9686-c2c8db02a2cd" providerId="ADAL" clId="{4BB6CFE1-A23E-489F-9049-009E78648C18}" dt="2018-12-06T10:37:47.864" v="59" actId="207"/>
          <ac:graphicFrameMkLst>
            <pc:docMk/>
            <pc:sldMk cId="259108386" sldId="377"/>
            <ac:graphicFrameMk id="6" creationId="{4C1C199D-C585-44AF-A499-A0BF7D32B211}"/>
          </ac:graphicFrameMkLst>
        </pc:graphicFrameChg>
      </pc:sldChg>
      <pc:sldChg chg="modSp">
        <pc:chgData name="Davina Szilvasy" userId="59fb472d-eed4-4f11-9686-c2c8db02a2cd" providerId="ADAL" clId="{4BB6CFE1-A23E-489F-9049-009E78648C18}" dt="2018-12-06T10:37:20.337" v="57" actId="20577"/>
        <pc:sldMkLst>
          <pc:docMk/>
          <pc:sldMk cId="2593507200" sldId="378"/>
        </pc:sldMkLst>
        <pc:spChg chg="mod">
          <ac:chgData name="Davina Szilvasy" userId="59fb472d-eed4-4f11-9686-c2c8db02a2cd" providerId="ADAL" clId="{4BB6CFE1-A23E-489F-9049-009E78648C18}" dt="2018-12-06T10:29:00.091" v="0"/>
          <ac:spMkLst>
            <pc:docMk/>
            <pc:sldMk cId="2593507200" sldId="378"/>
            <ac:spMk id="7" creationId="{84B107DC-B90C-4A45-B422-BA8DE29C2552}"/>
          </ac:spMkLst>
        </pc:spChg>
        <pc:spChg chg="mod">
          <ac:chgData name="Davina Szilvasy" userId="59fb472d-eed4-4f11-9686-c2c8db02a2cd" providerId="ADAL" clId="{4BB6CFE1-A23E-489F-9049-009E78648C18}" dt="2018-12-06T10:37:20.337" v="57" actId="20577"/>
          <ac:spMkLst>
            <pc:docMk/>
            <pc:sldMk cId="2593507200" sldId="378"/>
            <ac:spMk id="19" creationId="{5252A847-DE45-4FA3-A1F8-EEBEB845FF8E}"/>
          </ac:spMkLst>
        </pc:spChg>
        <pc:graphicFrameChg chg="modGraphic">
          <ac:chgData name="Davina Szilvasy" userId="59fb472d-eed4-4f11-9686-c2c8db02a2cd" providerId="ADAL" clId="{4BB6CFE1-A23E-489F-9049-009E78648C18}" dt="2018-12-06T10:35:11.648" v="41" actId="207"/>
          <ac:graphicFrameMkLst>
            <pc:docMk/>
            <pc:sldMk cId="2593507200" sldId="378"/>
            <ac:graphicFrameMk id="6" creationId="{4C1C199D-C585-44AF-A499-A0BF7D32B211}"/>
          </ac:graphicFrameMkLst>
        </pc:graphicFrameChg>
      </pc:sldChg>
      <pc:sldChg chg="modSp">
        <pc:chgData name="Davina Szilvasy" userId="59fb472d-eed4-4f11-9686-c2c8db02a2cd" providerId="ADAL" clId="{4BB6CFE1-A23E-489F-9049-009E78648C18}" dt="2018-12-06T10:35:34.458" v="47" actId="207"/>
        <pc:sldMkLst>
          <pc:docMk/>
          <pc:sldMk cId="2227838234" sldId="379"/>
        </pc:sldMkLst>
        <pc:spChg chg="mod">
          <ac:chgData name="Davina Szilvasy" userId="59fb472d-eed4-4f11-9686-c2c8db02a2cd" providerId="ADAL" clId="{4BB6CFE1-A23E-489F-9049-009E78648C18}" dt="2018-12-06T10:29:00.091" v="0"/>
          <ac:spMkLst>
            <pc:docMk/>
            <pc:sldMk cId="2227838234" sldId="379"/>
            <ac:spMk id="7" creationId="{84B107DC-B90C-4A45-B422-BA8DE29C2552}"/>
          </ac:spMkLst>
        </pc:spChg>
        <pc:spChg chg="mod">
          <ac:chgData name="Davina Szilvasy" userId="59fb472d-eed4-4f11-9686-c2c8db02a2cd" providerId="ADAL" clId="{4BB6CFE1-A23E-489F-9049-009E78648C18}" dt="2018-12-06T10:35:28.918" v="45" actId="207"/>
          <ac:spMkLst>
            <pc:docMk/>
            <pc:sldMk cId="2227838234" sldId="379"/>
            <ac:spMk id="9" creationId="{02E60889-1F32-44CE-A2C4-C7E843895008}"/>
          </ac:spMkLst>
        </pc:spChg>
        <pc:spChg chg="mod">
          <ac:chgData name="Davina Szilvasy" userId="59fb472d-eed4-4f11-9686-c2c8db02a2cd" providerId="ADAL" clId="{4BB6CFE1-A23E-489F-9049-009E78648C18}" dt="2018-12-06T10:35:31.188" v="46" actId="207"/>
          <ac:spMkLst>
            <pc:docMk/>
            <pc:sldMk cId="2227838234" sldId="379"/>
            <ac:spMk id="10" creationId="{63E2E75B-48BC-49CA-A126-E04DCFD89B3C}"/>
          </ac:spMkLst>
        </pc:spChg>
        <pc:spChg chg="mod">
          <ac:chgData name="Davina Szilvasy" userId="59fb472d-eed4-4f11-9686-c2c8db02a2cd" providerId="ADAL" clId="{4BB6CFE1-A23E-489F-9049-009E78648C18}" dt="2018-12-06T10:35:34.458" v="47" actId="207"/>
          <ac:spMkLst>
            <pc:docMk/>
            <pc:sldMk cId="2227838234" sldId="379"/>
            <ac:spMk id="11" creationId="{E7CF3D74-5635-4DCC-A8B7-A994D4C143E2}"/>
          </ac:spMkLst>
        </pc:spChg>
      </pc:sldChg>
      <pc:sldChg chg="modSp">
        <pc:chgData name="Davina Szilvasy" userId="59fb472d-eed4-4f11-9686-c2c8db02a2cd" providerId="ADAL" clId="{4BB6CFE1-A23E-489F-9049-009E78648C18}" dt="2018-12-06T10:29:00.091" v="0"/>
        <pc:sldMkLst>
          <pc:docMk/>
          <pc:sldMk cId="203337318" sldId="380"/>
        </pc:sldMkLst>
        <pc:spChg chg="mod">
          <ac:chgData name="Davina Szilvasy" userId="59fb472d-eed4-4f11-9686-c2c8db02a2cd" providerId="ADAL" clId="{4BB6CFE1-A23E-489F-9049-009E78648C18}" dt="2018-12-06T10:29:00.091" v="0"/>
          <ac:spMkLst>
            <pc:docMk/>
            <pc:sldMk cId="203337318" sldId="380"/>
            <ac:spMk id="7" creationId="{F2267ACB-233E-41BC-B01B-8F3DC45483E4}"/>
          </ac:spMkLst>
        </pc:spChg>
      </pc:sldChg>
      <pc:sldChg chg="addSp modSp add">
        <pc:chgData name="Davina Szilvasy" userId="59fb472d-eed4-4f11-9686-c2c8db02a2cd" providerId="ADAL" clId="{4BB6CFE1-A23E-489F-9049-009E78648C18}" dt="2018-12-06T10:38:55.705" v="60" actId="1582"/>
        <pc:sldMkLst>
          <pc:docMk/>
          <pc:sldMk cId="2885705464" sldId="381"/>
        </pc:sldMkLst>
        <pc:cxnChg chg="add mod">
          <ac:chgData name="Davina Szilvasy" userId="59fb472d-eed4-4f11-9686-c2c8db02a2cd" providerId="ADAL" clId="{4BB6CFE1-A23E-489F-9049-009E78648C18}" dt="2018-12-06T10:38:55.705" v="60" actId="1582"/>
          <ac:cxnSpMkLst>
            <pc:docMk/>
            <pc:sldMk cId="2885705464" sldId="381"/>
            <ac:cxnSpMk id="20" creationId="{91E74F03-F5B1-4D8C-9D28-B5F3CA1C8E5F}"/>
          </ac:cxnSpMkLst>
        </pc:cxnChg>
        <pc:cxnChg chg="add mod">
          <ac:chgData name="Davina Szilvasy" userId="59fb472d-eed4-4f11-9686-c2c8db02a2cd" providerId="ADAL" clId="{4BB6CFE1-A23E-489F-9049-009E78648C18}" dt="2018-12-06T10:38:55.705" v="60" actId="1582"/>
          <ac:cxnSpMkLst>
            <pc:docMk/>
            <pc:sldMk cId="2885705464" sldId="381"/>
            <ac:cxnSpMk id="21" creationId="{B6A6BE50-A3B4-43D6-895E-B25A08F43F10}"/>
          </ac:cxnSpMkLst>
        </pc:cxnChg>
        <pc:cxnChg chg="add mod">
          <ac:chgData name="Davina Szilvasy" userId="59fb472d-eed4-4f11-9686-c2c8db02a2cd" providerId="ADAL" clId="{4BB6CFE1-A23E-489F-9049-009E78648C18}" dt="2018-12-06T10:38:55.705" v="60" actId="1582"/>
          <ac:cxnSpMkLst>
            <pc:docMk/>
            <pc:sldMk cId="2885705464" sldId="381"/>
            <ac:cxnSpMk id="22" creationId="{70F38D9A-EA7F-44F2-A06C-C7CE83F91C9D}"/>
          </ac:cxnSpMkLst>
        </pc:cxnChg>
        <pc:cxnChg chg="add mod">
          <ac:chgData name="Davina Szilvasy" userId="59fb472d-eed4-4f11-9686-c2c8db02a2cd" providerId="ADAL" clId="{4BB6CFE1-A23E-489F-9049-009E78648C18}" dt="2018-12-06T10:38:55.705" v="60" actId="1582"/>
          <ac:cxnSpMkLst>
            <pc:docMk/>
            <pc:sldMk cId="2885705464" sldId="381"/>
            <ac:cxnSpMk id="23" creationId="{78F54760-8603-4B7A-9361-F4FE094CC5A6}"/>
          </ac:cxnSpMkLst>
        </pc:cxnChg>
      </pc:sldChg>
    </pc:docChg>
  </pc:docChgLst>
  <pc:docChgLst>
    <pc:chgData name="Ashleigh Sobol" userId="8430f2a2-602f-4dde-a79b-412efd9dd8bf" providerId="ADAL" clId="{945C51C1-2AFD-4D2A-8B01-38125315A474}"/>
    <pc:docChg chg="modSld">
      <pc:chgData name="Ashleigh Sobol" userId="8430f2a2-602f-4dde-a79b-412efd9dd8bf" providerId="ADAL" clId="{945C51C1-2AFD-4D2A-8B01-38125315A474}" dt="2018-11-06T09:07:31.625" v="0"/>
      <pc:docMkLst>
        <pc:docMk/>
      </pc:docMkLst>
      <pc:sldChg chg="modSp">
        <pc:chgData name="Ashleigh Sobol" userId="8430f2a2-602f-4dde-a79b-412efd9dd8bf" providerId="ADAL" clId="{945C51C1-2AFD-4D2A-8B01-38125315A474}" dt="2018-11-06T09:07:31.625" v="0"/>
        <pc:sldMkLst>
          <pc:docMk/>
          <pc:sldMk cId="2637481266" sldId="256"/>
        </pc:sldMkLst>
        <pc:spChg chg="mod">
          <ac:chgData name="Ashleigh Sobol" userId="8430f2a2-602f-4dde-a79b-412efd9dd8bf" providerId="ADAL" clId="{945C51C1-2AFD-4D2A-8B01-38125315A474}" dt="2018-11-06T09:07:31.625" v="0"/>
          <ac:spMkLst>
            <pc:docMk/>
            <pc:sldMk cId="2637481266" sldId="256"/>
            <ac:spMk id="7" creationId="{277FDC6C-B99A-4ED8-B341-A52126824B67}"/>
          </ac:spMkLst>
        </pc:spChg>
      </pc:sldChg>
      <pc:sldChg chg="modSp">
        <pc:chgData name="Ashleigh Sobol" userId="8430f2a2-602f-4dde-a79b-412efd9dd8bf" providerId="ADAL" clId="{945C51C1-2AFD-4D2A-8B01-38125315A474}" dt="2018-11-06T09:07:31.625" v="0"/>
        <pc:sldMkLst>
          <pc:docMk/>
          <pc:sldMk cId="636014570" sldId="314"/>
        </pc:sldMkLst>
        <pc:spChg chg="mod">
          <ac:chgData name="Ashleigh Sobol" userId="8430f2a2-602f-4dde-a79b-412efd9dd8bf" providerId="ADAL" clId="{945C51C1-2AFD-4D2A-8B01-38125315A474}" dt="2018-11-06T09:07:31.625" v="0"/>
          <ac:spMkLst>
            <pc:docMk/>
            <pc:sldMk cId="636014570" sldId="314"/>
            <ac:spMk id="7" creationId="{84B107DC-B90C-4A45-B422-BA8DE29C2552}"/>
          </ac:spMkLst>
        </pc:spChg>
      </pc:sldChg>
      <pc:sldChg chg="modSp">
        <pc:chgData name="Ashleigh Sobol" userId="8430f2a2-602f-4dde-a79b-412efd9dd8bf" providerId="ADAL" clId="{945C51C1-2AFD-4D2A-8B01-38125315A474}" dt="2018-11-06T09:07:31.625" v="0"/>
        <pc:sldMkLst>
          <pc:docMk/>
          <pc:sldMk cId="1071900124" sldId="355"/>
        </pc:sldMkLst>
        <pc:spChg chg="mod">
          <ac:chgData name="Ashleigh Sobol" userId="8430f2a2-602f-4dde-a79b-412efd9dd8bf" providerId="ADAL" clId="{945C51C1-2AFD-4D2A-8B01-38125315A474}" dt="2018-11-06T09:07:31.625" v="0"/>
          <ac:spMkLst>
            <pc:docMk/>
            <pc:sldMk cId="1071900124" sldId="355"/>
            <ac:spMk id="7" creationId="{F2267ACB-233E-41BC-B01B-8F3DC45483E4}"/>
          </ac:spMkLst>
        </pc:spChg>
      </pc:sldChg>
      <pc:sldChg chg="modSp">
        <pc:chgData name="Ashleigh Sobol" userId="8430f2a2-602f-4dde-a79b-412efd9dd8bf" providerId="ADAL" clId="{945C51C1-2AFD-4D2A-8B01-38125315A474}" dt="2018-11-06T09:07:31.625" v="0"/>
        <pc:sldMkLst>
          <pc:docMk/>
          <pc:sldMk cId="36917022" sldId="360"/>
        </pc:sldMkLst>
        <pc:spChg chg="mod">
          <ac:chgData name="Ashleigh Sobol" userId="8430f2a2-602f-4dde-a79b-412efd9dd8bf" providerId="ADAL" clId="{945C51C1-2AFD-4D2A-8B01-38125315A474}" dt="2018-11-06T09:07:31.625" v="0"/>
          <ac:spMkLst>
            <pc:docMk/>
            <pc:sldMk cId="36917022" sldId="360"/>
            <ac:spMk id="7" creationId="{B632E459-9B27-4467-B89C-78410207B71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13209F-B84A-434F-BE9C-2282B5F5943A}" type="datetimeFigureOut">
              <a:rPr lang="en-GB" smtClean="0"/>
              <a:t>16/01/2021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9D49C5-D21D-4F6D-9C2E-0A68F94BAA58}" type="slidenum">
              <a:rPr lang="en-GB" smtClean="0"/>
              <a:t>‹#›</a:t>
            </a:fld>
            <a:endParaRPr lang="en-GB"/>
          </a:p>
        </p:txBody>
      </p:sp>
    </p:spTree>
    <p:extLst>
      <p:ext uri="{BB962C8B-B14F-4D97-AF65-F5344CB8AC3E}">
        <p14:creationId xmlns:p14="http://schemas.microsoft.com/office/powerpoint/2010/main" val="331708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Partition 200 + 32</a:t>
            </a:r>
            <a:r>
              <a:rPr lang="en-GB"/>
              <a:t>, divide both by 4.</a:t>
            </a:r>
          </a:p>
        </p:txBody>
      </p:sp>
      <p:sp>
        <p:nvSpPr>
          <p:cNvPr id="4" name="Slide Number Placeholder 3"/>
          <p:cNvSpPr>
            <a:spLocks noGrp="1"/>
          </p:cNvSpPr>
          <p:nvPr>
            <p:ph type="sldNum" sz="quarter" idx="5"/>
          </p:nvPr>
        </p:nvSpPr>
        <p:spPr/>
        <p:txBody>
          <a:bodyPr/>
          <a:lstStyle/>
          <a:p>
            <a:fld id="{689D49C5-D21D-4F6D-9C2E-0A68F94BAA58}" type="slidenum">
              <a:rPr lang="en-GB" smtClean="0"/>
              <a:t>9</a:t>
            </a:fld>
            <a:endParaRPr lang="en-GB"/>
          </a:p>
        </p:txBody>
      </p:sp>
    </p:spTree>
    <p:extLst>
      <p:ext uri="{BB962C8B-B14F-4D97-AF65-F5344CB8AC3E}">
        <p14:creationId xmlns:p14="http://schemas.microsoft.com/office/powerpoint/2010/main" val="1960488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16/01/2021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classroomsecrets.co.uk/divide-3-digits-by-1-digit-year-4-multiplication-and-division-resource-pac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search/?fwp_topic=white-rose" TargetMode="External"/><Relationship Id="rId5" Type="http://schemas.openxmlformats.org/officeDocument/2006/relationships/hyperlink" Target="https://classroomsecrets.co.uk/content-domain-filter/?fwp_contentdomain=4c6b" TargetMode="External"/><Relationship Id="rId4" Type="http://schemas.openxmlformats.org/officeDocument/2006/relationships/hyperlink" Target="https://classroomsecrets.co.uk/content-domain-filter/?fwp_contentdomain=4c6a"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1 – Multiplication and Division – Divide 3-Digits by 1-Digit</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4</a:t>
            </a:r>
            <a:r>
              <a:rPr lang="en-GB" sz="1200" b="1" dirty="0">
                <a:solidFill>
                  <a:schemeClr val="tx1"/>
                </a:solidFill>
                <a:latin typeface="Century Gothic" panose="020B0502020202020204" pitchFamily="34" charset="0"/>
              </a:rPr>
              <a:t>: (4C6a) </a:t>
            </a:r>
            <a:r>
              <a:rPr lang="en-GB" sz="1200" b="1" u="sng" dirty="0">
                <a:latin typeface="Century Gothic" panose="020B0502020202020204" pitchFamily="34" charset="0"/>
                <a:hlinkClick r:id="rId4"/>
              </a:rPr>
              <a:t>Recall multiplication and division facts for multiplication tables up to 12 × 12</a:t>
            </a:r>
            <a:endParaRPr lang="en-GB" sz="1200" b="1" dirty="0">
              <a:latin typeface="Century Gothic" panose="020B0502020202020204" pitchFamily="34" charset="0"/>
            </a:endParaRPr>
          </a:p>
          <a:p>
            <a:pPr fontAlgn="base">
              <a:spcAft>
                <a:spcPts val="0"/>
              </a:spcAft>
            </a:pPr>
            <a:r>
              <a:rPr lang="en-GB" sz="1200" b="1" dirty="0">
                <a:solidFill>
                  <a:schemeClr val="tx1"/>
                </a:solidFill>
                <a:latin typeface="Century Gothic" panose="020B0502020202020204" pitchFamily="34" charset="0"/>
              </a:rPr>
              <a:t>Mathematics Year 4: (4C6b) </a:t>
            </a:r>
            <a:r>
              <a:rPr lang="en-GB" sz="1200" b="1" dirty="0">
                <a:latin typeface="Century Gothic" panose="020B0502020202020204" pitchFamily="34" charset="0"/>
                <a:hlinkClick r:id="rId5"/>
              </a:rPr>
              <a:t>Use place value, known and derived facts to multiply and divide mentally, including: multiplying by 0 and 1; dividing by 1; multiplying together three numbers</a:t>
            </a:r>
            <a:endParaRPr lang="en-GB"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hlinkClick r:id="rId6"/>
              </a:rPr>
              <a:t>More resources</a:t>
            </a:r>
            <a:r>
              <a:rPr lang="en-GB" sz="1600" b="1" dirty="0">
                <a:solidFill>
                  <a:prstClr val="black"/>
                </a:solidFill>
                <a:latin typeface="Century Gothic" panose="020B0502020202020204" pitchFamily="34" charset="0"/>
              </a:rPr>
              <a:t> which follow the same small steps as White Rose.</a:t>
            </a: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7"/>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232 ÷ 4 = 51</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Partition the number to support your calculations. </a:t>
            </a:r>
          </a:p>
          <a:p>
            <a:endParaRPr lang="en-GB" sz="1600" b="1" dirty="0">
              <a:latin typeface="Century Gothic" panose="020B0502020202020204" pitchFamily="34" charset="0"/>
            </a:endParaRPr>
          </a:p>
          <a:p>
            <a:pPr algn="ctr"/>
            <a:endParaRPr lang="en-GB" sz="16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21695040-8435-412B-97B8-E8A46722A900}"/>
              </a:ext>
            </a:extLst>
          </p:cNvPr>
          <p:cNvGrpSpPr/>
          <p:nvPr/>
        </p:nvGrpSpPr>
        <p:grpSpPr>
          <a:xfrm>
            <a:off x="3158046" y="2704111"/>
            <a:ext cx="2827908" cy="2593137"/>
            <a:chOff x="953287" y="6745229"/>
            <a:chExt cx="1451164" cy="1330689"/>
          </a:xfrm>
        </p:grpSpPr>
        <p:sp>
          <p:nvSpPr>
            <p:cNvPr id="9" name="Oval 8">
              <a:extLst>
                <a:ext uri="{FF2B5EF4-FFF2-40B4-BE49-F238E27FC236}">
                  <a16:creationId xmlns:a16="http://schemas.microsoft.com/office/drawing/2014/main" id="{A2CE29C3-E362-41E2-B681-4FEB19B5AFCA}"/>
                </a:ext>
              </a:extLst>
            </p:cNvPr>
            <p:cNvSpPr/>
            <p:nvPr/>
          </p:nvSpPr>
          <p:spPr>
            <a:xfrm>
              <a:off x="1484932" y="6745229"/>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232</a:t>
              </a:r>
            </a:p>
          </p:txBody>
        </p:sp>
        <p:sp>
          <p:nvSpPr>
            <p:cNvPr id="10" name="Oval 9">
              <a:extLst>
                <a:ext uri="{FF2B5EF4-FFF2-40B4-BE49-F238E27FC236}">
                  <a16:creationId xmlns:a16="http://schemas.microsoft.com/office/drawing/2014/main" id="{F04F23BA-3837-485C-BA21-3E3CE2D7EC76}"/>
                </a:ext>
              </a:extLst>
            </p:cNvPr>
            <p:cNvSpPr/>
            <p:nvPr/>
          </p:nvSpPr>
          <p:spPr>
            <a:xfrm>
              <a:off x="953287"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200</a:t>
              </a:r>
            </a:p>
          </p:txBody>
        </p:sp>
        <p:sp>
          <p:nvSpPr>
            <p:cNvPr id="11" name="Oval 10">
              <a:extLst>
                <a:ext uri="{FF2B5EF4-FFF2-40B4-BE49-F238E27FC236}">
                  <a16:creationId xmlns:a16="http://schemas.microsoft.com/office/drawing/2014/main" id="{7A7BFEE2-80C1-47D6-8099-16ECC6F9A49A}"/>
                </a:ext>
              </a:extLst>
            </p:cNvPr>
            <p:cNvSpPr/>
            <p:nvPr/>
          </p:nvSpPr>
          <p:spPr>
            <a:xfrm>
              <a:off x="2008451"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32</a:t>
              </a:r>
            </a:p>
          </p:txBody>
        </p:sp>
        <p:sp>
          <p:nvSpPr>
            <p:cNvPr id="12" name="Oval 11">
              <a:extLst>
                <a:ext uri="{FF2B5EF4-FFF2-40B4-BE49-F238E27FC236}">
                  <a16:creationId xmlns:a16="http://schemas.microsoft.com/office/drawing/2014/main" id="{2E3F7B25-2A92-4392-A89F-C7577E659CFD}"/>
                </a:ext>
              </a:extLst>
            </p:cNvPr>
            <p:cNvSpPr/>
            <p:nvPr/>
          </p:nvSpPr>
          <p:spPr>
            <a:xfrm>
              <a:off x="953287"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50</a:t>
              </a:r>
            </a:p>
          </p:txBody>
        </p:sp>
        <p:sp>
          <p:nvSpPr>
            <p:cNvPr id="13" name="Oval 12">
              <a:extLst>
                <a:ext uri="{FF2B5EF4-FFF2-40B4-BE49-F238E27FC236}">
                  <a16:creationId xmlns:a16="http://schemas.microsoft.com/office/drawing/2014/main" id="{438CF221-EDF9-45A6-8E4E-C4943006F0EE}"/>
                </a:ext>
              </a:extLst>
            </p:cNvPr>
            <p:cNvSpPr/>
            <p:nvPr/>
          </p:nvSpPr>
          <p:spPr>
            <a:xfrm>
              <a:off x="2008451"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8</a:t>
              </a:r>
            </a:p>
          </p:txBody>
        </p:sp>
        <p:sp>
          <p:nvSpPr>
            <p:cNvPr id="14" name="Rectangle: Rounded Corners 13">
              <a:extLst>
                <a:ext uri="{FF2B5EF4-FFF2-40B4-BE49-F238E27FC236}">
                  <a16:creationId xmlns:a16="http://schemas.microsoft.com/office/drawing/2014/main" id="{7915A94A-35ED-406B-AB76-6120B582D405}"/>
                </a:ext>
              </a:extLst>
            </p:cNvPr>
            <p:cNvSpPr/>
            <p:nvPr/>
          </p:nvSpPr>
          <p:spPr>
            <a:xfrm>
              <a:off x="1532113" y="7283396"/>
              <a:ext cx="301638" cy="18321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 4</a:t>
              </a:r>
            </a:p>
          </p:txBody>
        </p:sp>
        <p:cxnSp>
          <p:nvCxnSpPr>
            <p:cNvPr id="15" name="Straight Connector 14">
              <a:extLst>
                <a:ext uri="{FF2B5EF4-FFF2-40B4-BE49-F238E27FC236}">
                  <a16:creationId xmlns:a16="http://schemas.microsoft.com/office/drawing/2014/main" id="{4165ADF9-8247-4D7A-8D50-37C9BEE0CD01}"/>
                </a:ext>
              </a:extLst>
            </p:cNvPr>
            <p:cNvCxnSpPr>
              <a:cxnSpLocks/>
              <a:stCxn id="10" idx="7"/>
              <a:endCxn id="9" idx="3"/>
            </p:cNvCxnSpPr>
            <p:nvPr/>
          </p:nvCxnSpPr>
          <p:spPr>
            <a:xfrm flipV="1">
              <a:off x="1291294" y="7083236"/>
              <a:ext cx="251631" cy="167668"/>
            </a:xfrm>
            <a:prstGeom prst="line">
              <a:avLst/>
            </a:prstGeom>
            <a:ln w="12700"/>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F0AB1B9F-6078-49F3-A569-0CFAB610A069}"/>
                </a:ext>
              </a:extLst>
            </p:cNvPr>
            <p:cNvCxnSpPr>
              <a:cxnSpLocks/>
              <a:stCxn id="11" idx="1"/>
            </p:cNvCxnSpPr>
            <p:nvPr/>
          </p:nvCxnSpPr>
          <p:spPr>
            <a:xfrm flipH="1" flipV="1">
              <a:off x="1806487" y="7083238"/>
              <a:ext cx="259957" cy="167666"/>
            </a:xfrm>
            <a:prstGeom prst="line">
              <a:avLst/>
            </a:prstGeom>
            <a:ln w="12700"/>
          </p:spPr>
          <p:style>
            <a:lnRef idx="1">
              <a:schemeClr val="dk1"/>
            </a:lnRef>
            <a:fillRef idx="0">
              <a:schemeClr val="dk1"/>
            </a:fillRef>
            <a:effectRef idx="0">
              <a:schemeClr val="dk1"/>
            </a:effectRef>
            <a:fontRef idx="minor">
              <a:schemeClr val="tx1"/>
            </a:fontRef>
          </p:style>
        </p:cxnSp>
      </p:grpSp>
      <p:sp>
        <p:nvSpPr>
          <p:cNvPr id="2" name="Rectangle 1">
            <a:extLst>
              <a:ext uri="{FF2B5EF4-FFF2-40B4-BE49-F238E27FC236}">
                <a16:creationId xmlns:a16="http://schemas.microsoft.com/office/drawing/2014/main" id="{B244A131-06B0-4BC5-9F56-9DC515E8B238}"/>
              </a:ext>
            </a:extLst>
          </p:cNvPr>
          <p:cNvSpPr/>
          <p:nvPr/>
        </p:nvSpPr>
        <p:spPr>
          <a:xfrm>
            <a:off x="3293523" y="5350083"/>
            <a:ext cx="2556954" cy="5048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50 + 8 = 58</a:t>
            </a:r>
          </a:p>
        </p:txBody>
      </p:sp>
    </p:spTree>
    <p:extLst>
      <p:ext uri="{BB962C8B-B14F-4D97-AF65-F5344CB8AC3E}">
        <p14:creationId xmlns:p14="http://schemas.microsoft.com/office/powerpoint/2010/main" val="1428968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Add the symbol &lt;, &gt; or = to make the following statement correct. </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2091DAA9-C864-411C-B009-C7F5D02417CA}"/>
              </a:ext>
            </a:extLst>
          </p:cNvPr>
          <p:cNvGraphicFramePr>
            <a:graphicFrameLocks noGrp="1"/>
          </p:cNvGraphicFramePr>
          <p:nvPr>
            <p:extLst>
              <p:ext uri="{D42A27DB-BD31-4B8C-83A1-F6EECF244321}">
                <p14:modId xmlns:p14="http://schemas.microsoft.com/office/powerpoint/2010/main" val="603867504"/>
              </p:ext>
            </p:extLst>
          </p:nvPr>
        </p:nvGraphicFramePr>
        <p:xfrm>
          <a:off x="2211436"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627 ÷ 3</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graphicFrame>
        <p:nvGraphicFramePr>
          <p:cNvPr id="9" name="Table 8">
            <a:extLst>
              <a:ext uri="{FF2B5EF4-FFF2-40B4-BE49-F238E27FC236}">
                <a16:creationId xmlns:a16="http://schemas.microsoft.com/office/drawing/2014/main" id="{887FB3D8-D80D-447B-933A-50B8536B3F2C}"/>
              </a:ext>
            </a:extLst>
          </p:cNvPr>
          <p:cNvGraphicFramePr>
            <a:graphicFrameLocks noGrp="1"/>
          </p:cNvGraphicFramePr>
          <p:nvPr>
            <p:extLst>
              <p:ext uri="{D42A27DB-BD31-4B8C-83A1-F6EECF244321}">
                <p14:modId xmlns:p14="http://schemas.microsoft.com/office/powerpoint/2010/main" val="2551059892"/>
              </p:ext>
            </p:extLst>
          </p:nvPr>
        </p:nvGraphicFramePr>
        <p:xfrm>
          <a:off x="4736014"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763 ÷ 7</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sp>
        <p:nvSpPr>
          <p:cNvPr id="10" name="Oval 9">
            <a:extLst>
              <a:ext uri="{FF2B5EF4-FFF2-40B4-BE49-F238E27FC236}">
                <a16:creationId xmlns:a16="http://schemas.microsoft.com/office/drawing/2014/main" id="{A226612E-557D-4729-9063-3E9EF5A14CDC}"/>
              </a:ext>
            </a:extLst>
          </p:cNvPr>
          <p:cNvSpPr/>
          <p:nvPr/>
        </p:nvSpPr>
        <p:spPr>
          <a:xfrm>
            <a:off x="4147570" y="2559021"/>
            <a:ext cx="848861" cy="84886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522891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Add the symbol &lt;, &gt; or = to make the following statement correct. </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2091DAA9-C864-411C-B009-C7F5D02417CA}"/>
              </a:ext>
            </a:extLst>
          </p:cNvPr>
          <p:cNvGraphicFramePr>
            <a:graphicFrameLocks noGrp="1"/>
          </p:cNvGraphicFramePr>
          <p:nvPr/>
        </p:nvGraphicFramePr>
        <p:xfrm>
          <a:off x="2211436"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627 ÷ 3</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graphicFrame>
        <p:nvGraphicFramePr>
          <p:cNvPr id="9" name="Table 8">
            <a:extLst>
              <a:ext uri="{FF2B5EF4-FFF2-40B4-BE49-F238E27FC236}">
                <a16:creationId xmlns:a16="http://schemas.microsoft.com/office/drawing/2014/main" id="{887FB3D8-D80D-447B-933A-50B8536B3F2C}"/>
              </a:ext>
            </a:extLst>
          </p:cNvPr>
          <p:cNvGraphicFramePr>
            <a:graphicFrameLocks noGrp="1"/>
          </p:cNvGraphicFramePr>
          <p:nvPr/>
        </p:nvGraphicFramePr>
        <p:xfrm>
          <a:off x="4736014"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763 ÷ 7</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sp>
        <p:nvSpPr>
          <p:cNvPr id="10" name="Oval 9">
            <a:extLst>
              <a:ext uri="{FF2B5EF4-FFF2-40B4-BE49-F238E27FC236}">
                <a16:creationId xmlns:a16="http://schemas.microsoft.com/office/drawing/2014/main" id="{A226612E-557D-4729-9063-3E9EF5A14CDC}"/>
              </a:ext>
            </a:extLst>
          </p:cNvPr>
          <p:cNvSpPr/>
          <p:nvPr/>
        </p:nvSpPr>
        <p:spPr>
          <a:xfrm>
            <a:off x="4147570" y="2559021"/>
            <a:ext cx="848861" cy="84886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dirty="0">
                <a:solidFill>
                  <a:srgbClr val="FF0000"/>
                </a:solidFill>
                <a:latin typeface="Century Gothic" panose="020B0502020202020204" pitchFamily="34" charset="0"/>
              </a:rPr>
              <a:t>&gt;</a:t>
            </a:r>
          </a:p>
        </p:txBody>
      </p:sp>
    </p:spTree>
    <p:extLst>
      <p:ext uri="{BB962C8B-B14F-4D97-AF65-F5344CB8AC3E}">
        <p14:creationId xmlns:p14="http://schemas.microsoft.com/office/powerpoint/2010/main" val="2775446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pic>
        <p:nvPicPr>
          <p:cNvPr id="12" name="Picture 11">
            <a:extLst>
              <a:ext uri="{FF2B5EF4-FFF2-40B4-BE49-F238E27FC236}">
                <a16:creationId xmlns:a16="http://schemas.microsoft.com/office/drawing/2014/main" id="{59911EFB-B713-48DD-A3BF-16B87F8C673B}"/>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3" name="Rectangle 12">
            <a:extLst>
              <a:ext uri="{FF2B5EF4-FFF2-40B4-BE49-F238E27FC236}">
                <a16:creationId xmlns:a16="http://schemas.microsoft.com/office/drawing/2014/main" id="{8EAB0456-91D7-4E71-9B45-F101CBF25B6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Ellie has spilt paint all over her maths homework!</a:t>
            </a:r>
            <a:br>
              <a:rPr lang="en-GB" sz="2000" b="1" dirty="0">
                <a:solidFill>
                  <a:schemeClr val="tx1"/>
                </a:solidFill>
                <a:latin typeface="Century Gothic" panose="020B0502020202020204" pitchFamily="34" charset="0"/>
              </a:rPr>
            </a:br>
            <a:br>
              <a:rPr lang="en-GB" sz="2000" b="1" dirty="0">
                <a:solidFill>
                  <a:schemeClr val="tx1"/>
                </a:solidFill>
                <a:latin typeface="Century Gothic" panose="020B0502020202020204" pitchFamily="34" charset="0"/>
              </a:rPr>
            </a:br>
            <a:r>
              <a:rPr lang="en-GB" sz="2000" b="1" dirty="0">
                <a:solidFill>
                  <a:schemeClr val="tx1"/>
                </a:solidFill>
                <a:latin typeface="Century Gothic" panose="020B0502020202020204" pitchFamily="34" charset="0"/>
              </a:rPr>
              <a:t>She was dividing 672 by a 1 digit number, and she remembers her answer was a whole number less than 300.</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What could her equation have been?</a:t>
            </a:r>
          </a:p>
          <a:p>
            <a:pPr lvl="0" algn="ctr"/>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071900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Ellie has spilt paint all over her maths homework!</a:t>
            </a:r>
            <a:br>
              <a:rPr lang="en-GB" sz="2000" b="1" dirty="0">
                <a:solidFill>
                  <a:schemeClr val="tx1"/>
                </a:solidFill>
                <a:latin typeface="Century Gothic" panose="020B0502020202020204" pitchFamily="34" charset="0"/>
              </a:rPr>
            </a:br>
            <a:br>
              <a:rPr lang="en-GB" sz="2000" b="1" dirty="0">
                <a:solidFill>
                  <a:schemeClr val="tx1"/>
                </a:solidFill>
                <a:latin typeface="Century Gothic" panose="020B0502020202020204" pitchFamily="34" charset="0"/>
              </a:rPr>
            </a:br>
            <a:r>
              <a:rPr lang="en-GB" sz="2000" b="1" dirty="0">
                <a:solidFill>
                  <a:schemeClr val="tx1"/>
                </a:solidFill>
                <a:latin typeface="Century Gothic" panose="020B0502020202020204" pitchFamily="34" charset="0"/>
              </a:rPr>
              <a:t>She was dividing 672 by a 1 digit number, and she remembers her answer was a whole number less than 300.</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What could her equation have been?</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algn="ctr" defTabSz="514350">
              <a:defRPr/>
            </a:pPr>
            <a:r>
              <a:rPr lang="en-GB" sz="2000" b="1" dirty="0">
                <a:solidFill>
                  <a:srgbClr val="FF0000"/>
                </a:solidFill>
                <a:latin typeface="Century Gothic" panose="020B0502020202020204" pitchFamily="34" charset="0"/>
              </a:rPr>
              <a:t>The equation could have been 672 ÷ 3 = 224 or 672 ÷ 6 = 112.</a:t>
            </a:r>
            <a:endParaRPr lang="en-GB" sz="2000" b="1" dirty="0">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9462E311-35AB-4FA3-8DE2-FE7D4C25F9EE}"/>
              </a:ext>
            </a:extLst>
          </p:cNvPr>
          <p:cNvGraphicFramePr>
            <a:graphicFrameLocks noGrp="1"/>
          </p:cNvGraphicFramePr>
          <p:nvPr>
            <p:extLst>
              <p:ext uri="{D42A27DB-BD31-4B8C-83A1-F6EECF244321}">
                <p14:modId xmlns:p14="http://schemas.microsoft.com/office/powerpoint/2010/main" val="3923654622"/>
              </p:ext>
            </p:extLst>
          </p:nvPr>
        </p:nvGraphicFramePr>
        <p:xfrm>
          <a:off x="2952000" y="3068692"/>
          <a:ext cx="3240000" cy="790614"/>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42503022"/>
                    </a:ext>
                  </a:extLst>
                </a:gridCol>
                <a:gridCol w="432000">
                  <a:extLst>
                    <a:ext uri="{9D8B030D-6E8A-4147-A177-3AD203B41FA5}">
                      <a16:colId xmlns:a16="http://schemas.microsoft.com/office/drawing/2014/main" val="214360778"/>
                    </a:ext>
                  </a:extLst>
                </a:gridCol>
                <a:gridCol w="792000">
                  <a:extLst>
                    <a:ext uri="{9D8B030D-6E8A-4147-A177-3AD203B41FA5}">
                      <a16:colId xmlns:a16="http://schemas.microsoft.com/office/drawing/2014/main" val="3225761692"/>
                    </a:ext>
                  </a:extLst>
                </a:gridCol>
                <a:gridCol w="432000">
                  <a:extLst>
                    <a:ext uri="{9D8B030D-6E8A-4147-A177-3AD203B41FA5}">
                      <a16:colId xmlns:a16="http://schemas.microsoft.com/office/drawing/2014/main" val="1212687839"/>
                    </a:ext>
                  </a:extLst>
                </a:gridCol>
                <a:gridCol w="792000">
                  <a:extLst>
                    <a:ext uri="{9D8B030D-6E8A-4147-A177-3AD203B41FA5}">
                      <a16:colId xmlns:a16="http://schemas.microsoft.com/office/drawing/2014/main" val="932692107"/>
                    </a:ext>
                  </a:extLst>
                </a:gridCol>
              </a:tblGrid>
              <a:tr h="790614">
                <a:tc>
                  <a:txBody>
                    <a:bodyPr/>
                    <a:lstStyle/>
                    <a:p>
                      <a:pPr algn="ctr"/>
                      <a:r>
                        <a:rPr lang="en-GB" sz="2800" b="1" dirty="0">
                          <a:solidFill>
                            <a:schemeClr val="tx1"/>
                          </a:solidFill>
                          <a:latin typeface="Century Gothic" panose="020B0502020202020204" pitchFamily="34" charset="0"/>
                        </a:rPr>
                        <a:t>672</a:t>
                      </a:r>
                    </a:p>
                  </a:txBody>
                  <a:tcPr marL="75571" marR="75571" marT="66938" marB="6693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224</a:t>
                      </a:r>
                      <a:r>
                        <a:rPr lang="en-GB" sz="2800" b="1"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bl>
          </a:graphicData>
        </a:graphic>
      </p:graphicFrame>
      <p:graphicFrame>
        <p:nvGraphicFramePr>
          <p:cNvPr id="12" name="Table 11">
            <a:extLst>
              <a:ext uri="{FF2B5EF4-FFF2-40B4-BE49-F238E27FC236}">
                <a16:creationId xmlns:a16="http://schemas.microsoft.com/office/drawing/2014/main" id="{3C96D98D-A48C-4887-8FE4-2C72202E2191}"/>
              </a:ext>
            </a:extLst>
          </p:cNvPr>
          <p:cNvGraphicFramePr>
            <a:graphicFrameLocks noGrp="1"/>
          </p:cNvGraphicFramePr>
          <p:nvPr>
            <p:extLst>
              <p:ext uri="{D42A27DB-BD31-4B8C-83A1-F6EECF244321}">
                <p14:modId xmlns:p14="http://schemas.microsoft.com/office/powerpoint/2010/main" val="3846438805"/>
              </p:ext>
            </p:extLst>
          </p:nvPr>
        </p:nvGraphicFramePr>
        <p:xfrm>
          <a:off x="2952000" y="3781548"/>
          <a:ext cx="3240000" cy="790614"/>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42503022"/>
                    </a:ext>
                  </a:extLst>
                </a:gridCol>
                <a:gridCol w="432000">
                  <a:extLst>
                    <a:ext uri="{9D8B030D-6E8A-4147-A177-3AD203B41FA5}">
                      <a16:colId xmlns:a16="http://schemas.microsoft.com/office/drawing/2014/main" val="214360778"/>
                    </a:ext>
                  </a:extLst>
                </a:gridCol>
                <a:gridCol w="792000">
                  <a:extLst>
                    <a:ext uri="{9D8B030D-6E8A-4147-A177-3AD203B41FA5}">
                      <a16:colId xmlns:a16="http://schemas.microsoft.com/office/drawing/2014/main" val="3225761692"/>
                    </a:ext>
                  </a:extLst>
                </a:gridCol>
                <a:gridCol w="432000">
                  <a:extLst>
                    <a:ext uri="{9D8B030D-6E8A-4147-A177-3AD203B41FA5}">
                      <a16:colId xmlns:a16="http://schemas.microsoft.com/office/drawing/2014/main" val="1212687839"/>
                    </a:ext>
                  </a:extLst>
                </a:gridCol>
                <a:gridCol w="792000">
                  <a:extLst>
                    <a:ext uri="{9D8B030D-6E8A-4147-A177-3AD203B41FA5}">
                      <a16:colId xmlns:a16="http://schemas.microsoft.com/office/drawing/2014/main" val="932692107"/>
                    </a:ext>
                  </a:extLst>
                </a:gridCol>
              </a:tblGrid>
              <a:tr h="790614">
                <a:tc>
                  <a:txBody>
                    <a:bodyPr/>
                    <a:lstStyle/>
                    <a:p>
                      <a:pPr algn="ctr"/>
                      <a:r>
                        <a:rPr lang="en-GB" sz="2800" b="1" dirty="0">
                          <a:solidFill>
                            <a:schemeClr val="tx1"/>
                          </a:solidFill>
                          <a:latin typeface="Century Gothic" panose="020B0502020202020204" pitchFamily="34" charset="0"/>
                        </a:rPr>
                        <a:t>672</a:t>
                      </a:r>
                    </a:p>
                  </a:txBody>
                  <a:tcPr marL="75571" marR="75571" marT="66938" marB="6693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112</a:t>
                      </a:r>
                      <a:r>
                        <a:rPr lang="en-GB" sz="2800" b="1"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bl>
          </a:graphicData>
        </a:graphic>
      </p:graphicFrame>
    </p:spTree>
    <p:extLst>
      <p:ext uri="{BB962C8B-B14F-4D97-AF65-F5344CB8AC3E}">
        <p14:creationId xmlns:p14="http://schemas.microsoft.com/office/powerpoint/2010/main" val="203337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is the odd one out? Explain how you know. </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C1C199D-C585-44AF-A499-A0BF7D32B211}"/>
              </a:ext>
            </a:extLst>
          </p:cNvPr>
          <p:cNvGraphicFramePr>
            <a:graphicFrameLocks noGrp="1"/>
          </p:cNvGraphicFramePr>
          <p:nvPr>
            <p:extLst>
              <p:ext uri="{D42A27DB-BD31-4B8C-83A1-F6EECF244321}">
                <p14:modId xmlns:p14="http://schemas.microsoft.com/office/powerpoint/2010/main" val="1176696349"/>
              </p:ext>
            </p:extLst>
          </p:nvPr>
        </p:nvGraphicFramePr>
        <p:xfrm>
          <a:off x="3690648" y="1729755"/>
          <a:ext cx="1762704" cy="3440076"/>
        </p:xfrm>
        <a:graphic>
          <a:graphicData uri="http://schemas.openxmlformats.org/drawingml/2006/table">
            <a:tbl>
              <a:tblPr firstRow="1" bandRow="1">
                <a:tableStyleId>{5C22544A-7EE6-4342-B048-85BDC9FD1C3A}</a:tableStyleId>
              </a:tblPr>
              <a:tblGrid>
                <a:gridCol w="1762704">
                  <a:extLst>
                    <a:ext uri="{9D8B030D-6E8A-4147-A177-3AD203B41FA5}">
                      <a16:colId xmlns:a16="http://schemas.microsoft.com/office/drawing/2014/main" val="3142503022"/>
                    </a:ext>
                  </a:extLst>
                </a:gridCol>
              </a:tblGrid>
              <a:tr h="583413">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en-GB" sz="2400" b="1" dirty="0">
                          <a:solidFill>
                            <a:schemeClr val="tx1"/>
                          </a:solidFill>
                          <a:latin typeface="Century Gothic" panose="020B0502020202020204" pitchFamily="34" charset="0"/>
                        </a:rPr>
                        <a:t>A. </a:t>
                      </a:r>
                      <a:r>
                        <a:rPr lang="en-GB" sz="2400" dirty="0">
                          <a:solidFill>
                            <a:schemeClr val="tx1"/>
                          </a:solidFill>
                          <a:latin typeface="Century Gothic" panose="020B0502020202020204" pitchFamily="34" charset="0"/>
                        </a:rPr>
                        <a:t>212 </a:t>
                      </a:r>
                      <a:r>
                        <a:rPr lang="en-GB" sz="2400" b="1" dirty="0">
                          <a:solidFill>
                            <a:schemeClr val="tx1"/>
                          </a:solidFill>
                          <a:latin typeface="Century Gothic" panose="020B0502020202020204" pitchFamily="34" charset="0"/>
                        </a:rPr>
                        <a:t>÷ 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r h="368808">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8667506"/>
                  </a:ext>
                </a:extLst>
              </a:tr>
              <a:tr h="583413">
                <a:tc>
                  <a:txBody>
                    <a:bodyPr/>
                    <a:lstStyle/>
                    <a:p>
                      <a:pPr algn="l"/>
                      <a:r>
                        <a:rPr lang="en-GB" sz="2400" b="1" dirty="0">
                          <a:solidFill>
                            <a:schemeClr val="tx1"/>
                          </a:solidFill>
                          <a:latin typeface="Century Gothic" panose="020B0502020202020204" pitchFamily="34" charset="0"/>
                        </a:rPr>
                        <a:t>B. 486 ÷ 9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98900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8988433"/>
                  </a:ext>
                </a:extLst>
              </a:tr>
              <a:tr h="583413">
                <a:tc>
                  <a:txBody>
                    <a:bodyPr/>
                    <a:lstStyle/>
                    <a:p>
                      <a:pPr algn="l"/>
                      <a:r>
                        <a:rPr lang="en-GB" sz="2400" b="1" dirty="0">
                          <a:solidFill>
                            <a:schemeClr val="tx1"/>
                          </a:solidFill>
                          <a:latin typeface="Century Gothic" panose="020B0502020202020204" pitchFamily="34" charset="0"/>
                        </a:rPr>
                        <a:t>C. 378 ÷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619361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112872"/>
                  </a:ext>
                </a:extLst>
              </a:tr>
              <a:tr h="583413">
                <a:tc>
                  <a:txBody>
                    <a:bodyPr/>
                    <a:lstStyle/>
                    <a:p>
                      <a:pPr algn="l"/>
                      <a:r>
                        <a:rPr lang="en-GB" sz="2400" b="1" dirty="0">
                          <a:solidFill>
                            <a:schemeClr val="tx1"/>
                          </a:solidFill>
                          <a:latin typeface="Century Gothic" panose="020B0502020202020204" pitchFamily="34" charset="0"/>
                        </a:rPr>
                        <a:t>D. 324 ÷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86257"/>
                  </a:ext>
                </a:extLst>
              </a:tr>
            </a:tbl>
          </a:graphicData>
        </a:graphic>
      </p:graphicFrame>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is the odd one out? Explain how you know.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 is the odd one out because</a:t>
            </a:r>
            <a:r>
              <a:rPr lang="en-GB" sz="2000" b="1" dirty="0">
                <a:solidFill>
                  <a:srgbClr val="FF0000"/>
                </a:solidFill>
                <a:latin typeface="Century Gothic" panose="020B0502020202020204" pitchFamily="34" charset="0"/>
              </a:rPr>
              <a:t>… </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C1C199D-C585-44AF-A499-A0BF7D32B211}"/>
              </a:ext>
            </a:extLst>
          </p:cNvPr>
          <p:cNvGraphicFramePr>
            <a:graphicFrameLocks noGrp="1"/>
          </p:cNvGraphicFramePr>
          <p:nvPr>
            <p:extLst>
              <p:ext uri="{D42A27DB-BD31-4B8C-83A1-F6EECF244321}">
                <p14:modId xmlns:p14="http://schemas.microsoft.com/office/powerpoint/2010/main" val="3096803979"/>
              </p:ext>
            </p:extLst>
          </p:nvPr>
        </p:nvGraphicFramePr>
        <p:xfrm>
          <a:off x="3690648" y="1729755"/>
          <a:ext cx="1762704" cy="3440076"/>
        </p:xfrm>
        <a:graphic>
          <a:graphicData uri="http://schemas.openxmlformats.org/drawingml/2006/table">
            <a:tbl>
              <a:tblPr firstRow="1" bandRow="1">
                <a:tableStyleId>{5C22544A-7EE6-4342-B048-85BDC9FD1C3A}</a:tableStyleId>
              </a:tblPr>
              <a:tblGrid>
                <a:gridCol w="1762704">
                  <a:extLst>
                    <a:ext uri="{9D8B030D-6E8A-4147-A177-3AD203B41FA5}">
                      <a16:colId xmlns:a16="http://schemas.microsoft.com/office/drawing/2014/main" val="3142503022"/>
                    </a:ext>
                  </a:extLst>
                </a:gridCol>
              </a:tblGrid>
              <a:tr h="583413">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en-GB" sz="2400" b="1" dirty="0">
                          <a:solidFill>
                            <a:schemeClr val="tx1"/>
                          </a:solidFill>
                          <a:latin typeface="Century Gothic" panose="020B0502020202020204" pitchFamily="34" charset="0"/>
                        </a:rPr>
                        <a:t>A. </a:t>
                      </a:r>
                      <a:r>
                        <a:rPr lang="en-GB" sz="2400" dirty="0">
                          <a:solidFill>
                            <a:schemeClr val="tx1"/>
                          </a:solidFill>
                          <a:latin typeface="Century Gothic" panose="020B0502020202020204" pitchFamily="34" charset="0"/>
                        </a:rPr>
                        <a:t>212 </a:t>
                      </a:r>
                      <a:r>
                        <a:rPr lang="en-GB" sz="2400" b="1" dirty="0">
                          <a:solidFill>
                            <a:schemeClr val="tx1"/>
                          </a:solidFill>
                          <a:latin typeface="Century Gothic" panose="020B0502020202020204" pitchFamily="34" charset="0"/>
                        </a:rPr>
                        <a:t>÷ 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r h="368808">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8667506"/>
                  </a:ext>
                </a:extLst>
              </a:tr>
              <a:tr h="583413">
                <a:tc>
                  <a:txBody>
                    <a:bodyPr/>
                    <a:lstStyle/>
                    <a:p>
                      <a:pPr algn="l"/>
                      <a:r>
                        <a:rPr lang="en-GB" sz="2400" b="1" dirty="0">
                          <a:solidFill>
                            <a:schemeClr val="tx1"/>
                          </a:solidFill>
                          <a:latin typeface="Century Gothic" panose="020B0502020202020204" pitchFamily="34" charset="0"/>
                        </a:rPr>
                        <a:t>B. 486 ÷ 9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98900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8988433"/>
                  </a:ext>
                </a:extLst>
              </a:tr>
              <a:tr h="583413">
                <a:tc>
                  <a:txBody>
                    <a:bodyPr/>
                    <a:lstStyle/>
                    <a:p>
                      <a:pPr algn="l"/>
                      <a:r>
                        <a:rPr lang="en-GB" sz="2400" b="1" dirty="0">
                          <a:solidFill>
                            <a:schemeClr val="tx1"/>
                          </a:solidFill>
                          <a:latin typeface="Century Gothic" panose="020B0502020202020204" pitchFamily="34" charset="0"/>
                        </a:rPr>
                        <a:t>C. 378 ÷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619361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112872"/>
                  </a:ext>
                </a:extLst>
              </a:tr>
              <a:tr h="583413">
                <a:tc>
                  <a:txBody>
                    <a:bodyPr/>
                    <a:lstStyle/>
                    <a:p>
                      <a:pPr algn="l"/>
                      <a:r>
                        <a:rPr lang="en-GB" sz="2400" b="1" dirty="0">
                          <a:solidFill>
                            <a:schemeClr val="tx1"/>
                          </a:solidFill>
                          <a:latin typeface="Century Gothic" panose="020B0502020202020204" pitchFamily="34" charset="0"/>
                        </a:rPr>
                        <a:t>D. 324 ÷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86257"/>
                  </a:ext>
                </a:extLst>
              </a:tr>
            </a:tbl>
          </a:graphicData>
        </a:graphic>
      </p:graphicFrame>
    </p:spTree>
    <p:extLst>
      <p:ext uri="{BB962C8B-B14F-4D97-AF65-F5344CB8AC3E}">
        <p14:creationId xmlns:p14="http://schemas.microsoft.com/office/powerpoint/2010/main" val="259108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is the odd one out? Explain how you know.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A is the odd one out because 212 ÷ 4 = 53. All the others equal 54. </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C1C199D-C585-44AF-A499-A0BF7D32B211}"/>
              </a:ext>
            </a:extLst>
          </p:cNvPr>
          <p:cNvGraphicFramePr>
            <a:graphicFrameLocks noGrp="1"/>
          </p:cNvGraphicFramePr>
          <p:nvPr>
            <p:extLst>
              <p:ext uri="{D42A27DB-BD31-4B8C-83A1-F6EECF244321}">
                <p14:modId xmlns:p14="http://schemas.microsoft.com/office/powerpoint/2010/main" val="4176196901"/>
              </p:ext>
            </p:extLst>
          </p:nvPr>
        </p:nvGraphicFramePr>
        <p:xfrm>
          <a:off x="3690648" y="1729755"/>
          <a:ext cx="1762704" cy="3440076"/>
        </p:xfrm>
        <a:graphic>
          <a:graphicData uri="http://schemas.openxmlformats.org/drawingml/2006/table">
            <a:tbl>
              <a:tblPr firstRow="1" bandRow="1">
                <a:tableStyleId>{5C22544A-7EE6-4342-B048-85BDC9FD1C3A}</a:tableStyleId>
              </a:tblPr>
              <a:tblGrid>
                <a:gridCol w="1762704">
                  <a:extLst>
                    <a:ext uri="{9D8B030D-6E8A-4147-A177-3AD203B41FA5}">
                      <a16:colId xmlns:a16="http://schemas.microsoft.com/office/drawing/2014/main" val="3142503022"/>
                    </a:ext>
                  </a:extLst>
                </a:gridCol>
              </a:tblGrid>
              <a:tr h="583413">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en-GB" sz="2400" b="1" dirty="0">
                          <a:solidFill>
                            <a:srgbClr val="FF0000"/>
                          </a:solidFill>
                          <a:latin typeface="Century Gothic" panose="020B0502020202020204" pitchFamily="34" charset="0"/>
                        </a:rPr>
                        <a:t>A. </a:t>
                      </a:r>
                      <a:r>
                        <a:rPr lang="en-GB" sz="2400" dirty="0">
                          <a:solidFill>
                            <a:srgbClr val="FF0000"/>
                          </a:solidFill>
                          <a:latin typeface="Century Gothic" panose="020B0502020202020204" pitchFamily="34" charset="0"/>
                        </a:rPr>
                        <a:t>212 </a:t>
                      </a:r>
                      <a:r>
                        <a:rPr lang="en-GB" sz="2400" b="1" dirty="0">
                          <a:solidFill>
                            <a:srgbClr val="FF0000"/>
                          </a:solidFill>
                          <a:latin typeface="Century Gothic" panose="020B0502020202020204" pitchFamily="34" charset="0"/>
                        </a:rPr>
                        <a:t>÷ 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r h="368808">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lang="en-GB" sz="2400" b="1" dirty="0">
                        <a:solidFill>
                          <a:srgbClr val="FF0000"/>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8667506"/>
                  </a:ext>
                </a:extLst>
              </a:tr>
              <a:tr h="583413">
                <a:tc>
                  <a:txBody>
                    <a:bodyPr/>
                    <a:lstStyle/>
                    <a:p>
                      <a:pPr algn="l"/>
                      <a:r>
                        <a:rPr lang="en-GB" sz="2400" b="1" dirty="0">
                          <a:solidFill>
                            <a:schemeClr val="bg1">
                              <a:lumMod val="50000"/>
                            </a:schemeClr>
                          </a:solidFill>
                          <a:latin typeface="Century Gothic" panose="020B0502020202020204" pitchFamily="34" charset="0"/>
                        </a:rPr>
                        <a:t>B. 486 ÷ 9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989000"/>
                  </a:ext>
                </a:extLst>
              </a:tr>
              <a:tr h="368808">
                <a:tc>
                  <a:txBody>
                    <a:bodyPr/>
                    <a:lstStyle/>
                    <a:p>
                      <a:pPr algn="l"/>
                      <a:endParaRPr lang="en-GB" sz="2400" b="1" dirty="0">
                        <a:solidFill>
                          <a:schemeClr val="bg1">
                            <a:lumMod val="50000"/>
                          </a:schemeClr>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8988433"/>
                  </a:ext>
                </a:extLst>
              </a:tr>
              <a:tr h="583413">
                <a:tc>
                  <a:txBody>
                    <a:bodyPr/>
                    <a:lstStyle/>
                    <a:p>
                      <a:pPr algn="l"/>
                      <a:r>
                        <a:rPr lang="en-GB" sz="2400" b="1" dirty="0">
                          <a:solidFill>
                            <a:schemeClr val="bg1">
                              <a:lumMod val="50000"/>
                            </a:schemeClr>
                          </a:solidFill>
                          <a:latin typeface="Century Gothic" panose="020B0502020202020204" pitchFamily="34" charset="0"/>
                        </a:rPr>
                        <a:t>C. 378 ÷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6193610"/>
                  </a:ext>
                </a:extLst>
              </a:tr>
              <a:tr h="368808">
                <a:tc>
                  <a:txBody>
                    <a:bodyPr/>
                    <a:lstStyle/>
                    <a:p>
                      <a:pPr algn="l"/>
                      <a:endParaRPr lang="en-GB" sz="2400" b="1" dirty="0">
                        <a:solidFill>
                          <a:schemeClr val="bg1">
                            <a:lumMod val="50000"/>
                          </a:schemeClr>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112872"/>
                  </a:ext>
                </a:extLst>
              </a:tr>
              <a:tr h="583413">
                <a:tc>
                  <a:txBody>
                    <a:bodyPr/>
                    <a:lstStyle/>
                    <a:p>
                      <a:pPr algn="l"/>
                      <a:r>
                        <a:rPr lang="en-GB" sz="2400" b="1" dirty="0">
                          <a:solidFill>
                            <a:schemeClr val="bg1">
                              <a:lumMod val="50000"/>
                            </a:schemeClr>
                          </a:solidFill>
                          <a:latin typeface="Century Gothic" panose="020B0502020202020204" pitchFamily="34" charset="0"/>
                        </a:rPr>
                        <a:t>D. 324 ÷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86257"/>
                  </a:ext>
                </a:extLst>
              </a:tr>
            </a:tbl>
          </a:graphicData>
        </a:graphic>
      </p:graphicFrame>
    </p:spTree>
    <p:extLst>
      <p:ext uri="{BB962C8B-B14F-4D97-AF65-F5344CB8AC3E}">
        <p14:creationId xmlns:p14="http://schemas.microsoft.com/office/powerpoint/2010/main" val="2593507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Are the following statements true or false? Convince me. </a:t>
            </a: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4B115439-92D6-4D4D-BFEC-E6689659F0D4}"/>
              </a:ext>
            </a:extLst>
          </p:cNvPr>
          <p:cNvGrpSpPr/>
          <p:nvPr/>
        </p:nvGrpSpPr>
        <p:grpSpPr>
          <a:xfrm>
            <a:off x="2148504" y="1320738"/>
            <a:ext cx="4846992" cy="3427141"/>
            <a:chOff x="3726375" y="6799791"/>
            <a:chExt cx="2736000" cy="2127985"/>
          </a:xfrm>
        </p:grpSpPr>
        <p:sp>
          <p:nvSpPr>
            <p:cNvPr id="9" name="Rectangle: Rounded Corners 8">
              <a:extLst>
                <a:ext uri="{FF2B5EF4-FFF2-40B4-BE49-F238E27FC236}">
                  <a16:creationId xmlns:a16="http://schemas.microsoft.com/office/drawing/2014/main" id="{02E60889-1F32-44CE-A2C4-C7E843895008}"/>
                </a:ext>
              </a:extLst>
            </p:cNvPr>
            <p:cNvSpPr/>
            <p:nvPr/>
          </p:nvSpPr>
          <p:spPr>
            <a:xfrm>
              <a:off x="3726375" y="6799791"/>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A</a:t>
              </a:r>
            </a:p>
            <a:p>
              <a:pPr algn="ctr"/>
              <a:r>
                <a:rPr lang="en-GB" sz="2000" b="1" dirty="0">
                  <a:solidFill>
                    <a:schemeClr val="tx1"/>
                  </a:solidFill>
                  <a:latin typeface="Century Gothic" panose="020B0502020202020204" pitchFamily="34" charset="0"/>
                </a:rPr>
                <a:t>I can divide two hundred and forty six equally by 4 and 6.</a:t>
              </a:r>
            </a:p>
          </p:txBody>
        </p:sp>
        <p:sp>
          <p:nvSpPr>
            <p:cNvPr id="10" name="Rectangle: Rounded Corners 9">
              <a:extLst>
                <a:ext uri="{FF2B5EF4-FFF2-40B4-BE49-F238E27FC236}">
                  <a16:creationId xmlns:a16="http://schemas.microsoft.com/office/drawing/2014/main" id="{63E2E75B-48BC-49CA-A126-E04DCFD89B3C}"/>
                </a:ext>
              </a:extLst>
            </p:cNvPr>
            <p:cNvSpPr/>
            <p:nvPr/>
          </p:nvSpPr>
          <p:spPr>
            <a:xfrm>
              <a:off x="3726375" y="7557784"/>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B</a:t>
              </a:r>
            </a:p>
            <a:p>
              <a:pPr algn="ctr"/>
              <a:r>
                <a:rPr lang="en-GB" sz="2000" b="1" dirty="0">
                  <a:solidFill>
                    <a:schemeClr val="tx1"/>
                  </a:solidFill>
                  <a:latin typeface="Century Gothic" panose="020B0502020202020204" pitchFamily="34" charset="0"/>
                </a:rPr>
                <a:t>Four hundred and fifty nine divided by nine equals fifty one.</a:t>
              </a:r>
            </a:p>
          </p:txBody>
        </p:sp>
        <p:sp>
          <p:nvSpPr>
            <p:cNvPr id="11" name="Rectangle: Rounded Corners 10">
              <a:extLst>
                <a:ext uri="{FF2B5EF4-FFF2-40B4-BE49-F238E27FC236}">
                  <a16:creationId xmlns:a16="http://schemas.microsoft.com/office/drawing/2014/main" id="{E7CF3D74-5635-4DCC-A8B7-A994D4C143E2}"/>
                </a:ext>
              </a:extLst>
            </p:cNvPr>
            <p:cNvSpPr/>
            <p:nvPr/>
          </p:nvSpPr>
          <p:spPr>
            <a:xfrm>
              <a:off x="3726375" y="8315776"/>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C</a:t>
              </a:r>
            </a:p>
            <a:p>
              <a:pPr algn="ctr"/>
              <a:r>
                <a:rPr lang="en-GB" sz="2000" b="1" dirty="0">
                  <a:solidFill>
                    <a:schemeClr val="tx1"/>
                  </a:solidFill>
                  <a:latin typeface="Century Gothic" panose="020B0502020202020204" pitchFamily="34" charset="0"/>
                </a:rPr>
                <a:t>Seven hundred and twenty eight can be divided equally by 7 and 8. </a:t>
              </a:r>
            </a:p>
          </p:txBody>
        </p:sp>
      </p:grpSp>
    </p:spTree>
    <p:extLst>
      <p:ext uri="{BB962C8B-B14F-4D97-AF65-F5344CB8AC3E}">
        <p14:creationId xmlns:p14="http://schemas.microsoft.com/office/powerpoint/2010/main" val="4205353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Are the following statements true or false? Convince me.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Statement A is false because 246 can be divided by 6 equally but cannot be divided by 4. </a:t>
            </a:r>
          </a:p>
          <a:p>
            <a:r>
              <a:rPr lang="en-GB" sz="2000" b="1" dirty="0">
                <a:solidFill>
                  <a:srgbClr val="FF0000"/>
                </a:solidFill>
                <a:latin typeface="Century Gothic" panose="020B0502020202020204" pitchFamily="34" charset="0"/>
              </a:rPr>
              <a:t>Statement B is true because 459 ÷ 9 = 5. </a:t>
            </a:r>
          </a:p>
          <a:p>
            <a:r>
              <a:rPr lang="en-GB" sz="2000" b="1" dirty="0">
                <a:solidFill>
                  <a:srgbClr val="FF0000"/>
                </a:solidFill>
                <a:latin typeface="Century Gothic" panose="020B0502020202020204" pitchFamily="34" charset="0"/>
              </a:rPr>
              <a:t>Statement C is true because 728 ÷ 7 = 104 and 728 ÷ 8 = 91. </a:t>
            </a:r>
          </a:p>
          <a:p>
            <a:pPr algn="ctr"/>
            <a:r>
              <a:rPr lang="en-GB" sz="2000" b="1" dirty="0">
                <a:solidFill>
                  <a:schemeClr val="tx1"/>
                </a:solidFill>
                <a:latin typeface="Century Gothic" panose="020B0502020202020204" pitchFamily="34" charset="0"/>
              </a:rPr>
              <a:t> </a:t>
            </a: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4B115439-92D6-4D4D-BFEC-E6689659F0D4}"/>
              </a:ext>
            </a:extLst>
          </p:cNvPr>
          <p:cNvGrpSpPr/>
          <p:nvPr/>
        </p:nvGrpSpPr>
        <p:grpSpPr>
          <a:xfrm>
            <a:off x="2148504" y="1320738"/>
            <a:ext cx="4846992" cy="3427141"/>
            <a:chOff x="3726375" y="6799791"/>
            <a:chExt cx="2736000" cy="2127985"/>
          </a:xfrm>
        </p:grpSpPr>
        <p:sp>
          <p:nvSpPr>
            <p:cNvPr id="9" name="Rectangle: Rounded Corners 8">
              <a:extLst>
                <a:ext uri="{FF2B5EF4-FFF2-40B4-BE49-F238E27FC236}">
                  <a16:creationId xmlns:a16="http://schemas.microsoft.com/office/drawing/2014/main" id="{02E60889-1F32-44CE-A2C4-C7E843895008}"/>
                </a:ext>
              </a:extLst>
            </p:cNvPr>
            <p:cNvSpPr/>
            <p:nvPr/>
          </p:nvSpPr>
          <p:spPr>
            <a:xfrm>
              <a:off x="3726375" y="6799791"/>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A</a:t>
              </a:r>
            </a:p>
            <a:p>
              <a:pPr algn="ctr"/>
              <a:r>
                <a:rPr lang="en-GB" sz="2000" b="1" dirty="0">
                  <a:solidFill>
                    <a:schemeClr val="tx1"/>
                  </a:solidFill>
                  <a:latin typeface="Century Gothic" panose="020B0502020202020204" pitchFamily="34" charset="0"/>
                </a:rPr>
                <a:t>I can divide two hundred and forty six equally by 4 and 6.</a:t>
              </a:r>
            </a:p>
          </p:txBody>
        </p:sp>
        <p:sp>
          <p:nvSpPr>
            <p:cNvPr id="10" name="Rectangle: Rounded Corners 9">
              <a:extLst>
                <a:ext uri="{FF2B5EF4-FFF2-40B4-BE49-F238E27FC236}">
                  <a16:creationId xmlns:a16="http://schemas.microsoft.com/office/drawing/2014/main" id="{63E2E75B-48BC-49CA-A126-E04DCFD89B3C}"/>
                </a:ext>
              </a:extLst>
            </p:cNvPr>
            <p:cNvSpPr/>
            <p:nvPr/>
          </p:nvSpPr>
          <p:spPr>
            <a:xfrm>
              <a:off x="3726375" y="7557784"/>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B</a:t>
              </a:r>
            </a:p>
            <a:p>
              <a:pPr algn="ctr"/>
              <a:r>
                <a:rPr lang="en-GB" sz="2000" b="1" dirty="0">
                  <a:solidFill>
                    <a:schemeClr val="tx1"/>
                  </a:solidFill>
                  <a:latin typeface="Century Gothic" panose="020B0502020202020204" pitchFamily="34" charset="0"/>
                </a:rPr>
                <a:t>Four hundred and fifty nine divided by nine equals fifty one.</a:t>
              </a:r>
            </a:p>
          </p:txBody>
        </p:sp>
        <p:sp>
          <p:nvSpPr>
            <p:cNvPr id="11" name="Rectangle: Rounded Corners 10">
              <a:extLst>
                <a:ext uri="{FF2B5EF4-FFF2-40B4-BE49-F238E27FC236}">
                  <a16:creationId xmlns:a16="http://schemas.microsoft.com/office/drawing/2014/main" id="{E7CF3D74-5635-4DCC-A8B7-A994D4C143E2}"/>
                </a:ext>
              </a:extLst>
            </p:cNvPr>
            <p:cNvSpPr/>
            <p:nvPr/>
          </p:nvSpPr>
          <p:spPr>
            <a:xfrm>
              <a:off x="3726375" y="8315776"/>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C</a:t>
              </a:r>
            </a:p>
            <a:p>
              <a:pPr algn="ctr"/>
              <a:r>
                <a:rPr lang="en-GB" sz="2000" b="1" dirty="0">
                  <a:solidFill>
                    <a:schemeClr val="tx1"/>
                  </a:solidFill>
                  <a:latin typeface="Century Gothic" panose="020B0502020202020204" pitchFamily="34" charset="0"/>
                </a:rPr>
                <a:t>Seven hundred and twenty eight can be divided equally by 7 and 8. </a:t>
              </a:r>
            </a:p>
          </p:txBody>
        </p:sp>
      </p:grpSp>
    </p:spTree>
    <p:extLst>
      <p:ext uri="{BB962C8B-B14F-4D97-AF65-F5344CB8AC3E}">
        <p14:creationId xmlns:p14="http://schemas.microsoft.com/office/powerpoint/2010/main" val="222783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Spring Block 1 – Multiplication and Division</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10: Divide 3-Digits by </a:t>
            </a:r>
          </a:p>
          <a:p>
            <a:pPr algn="ctr"/>
            <a:r>
              <a:rPr lang="en-GB" sz="4800" b="1" dirty="0">
                <a:solidFill>
                  <a:schemeClr val="bg2">
                    <a:lumMod val="25000"/>
                  </a:schemeClr>
                </a:solidFill>
                <a:latin typeface="Century Gothic" panose="020B0502020202020204" pitchFamily="34" charset="0"/>
              </a:rPr>
              <a:t>1-Digit</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32354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calculation to the answer.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2" name="Group 1">
            <a:extLst>
              <a:ext uri="{FF2B5EF4-FFF2-40B4-BE49-F238E27FC236}">
                <a16:creationId xmlns:a16="http://schemas.microsoft.com/office/drawing/2014/main" id="{45036995-91D6-4415-AB4A-73934A309BF2}"/>
              </a:ext>
            </a:extLst>
          </p:cNvPr>
          <p:cNvGrpSpPr/>
          <p:nvPr/>
        </p:nvGrpSpPr>
        <p:grpSpPr>
          <a:xfrm>
            <a:off x="1962038" y="1792516"/>
            <a:ext cx="5219924" cy="3272968"/>
            <a:chOff x="1879611" y="1792516"/>
            <a:chExt cx="5219924" cy="3272968"/>
          </a:xfrm>
        </p:grpSpPr>
        <p:grpSp>
          <p:nvGrpSpPr>
            <p:cNvPr id="6" name="Group 5">
              <a:extLst>
                <a:ext uri="{FF2B5EF4-FFF2-40B4-BE49-F238E27FC236}">
                  <a16:creationId xmlns:a16="http://schemas.microsoft.com/office/drawing/2014/main" id="{91B5E742-495D-4C33-A59E-A3E8D44F5F36}"/>
                </a:ext>
              </a:extLst>
            </p:cNvPr>
            <p:cNvGrpSpPr/>
            <p:nvPr/>
          </p:nvGrpSpPr>
          <p:grpSpPr>
            <a:xfrm>
              <a:off x="1879611" y="1792516"/>
              <a:ext cx="1787296" cy="3272968"/>
              <a:chOff x="666637" y="1219200"/>
              <a:chExt cx="1787296" cy="3272968"/>
            </a:xfrm>
          </p:grpSpPr>
          <p:sp>
            <p:nvSpPr>
              <p:cNvPr id="9" name="Rectangle: Rounded Corners 8">
                <a:extLst>
                  <a:ext uri="{FF2B5EF4-FFF2-40B4-BE49-F238E27FC236}">
                    <a16:creationId xmlns:a16="http://schemas.microsoft.com/office/drawing/2014/main" id="{6AF4D5E9-9B55-4ECD-A6E7-463EBAB3FC84}"/>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85 ÷ 5 </a:t>
                </a:r>
              </a:p>
            </p:txBody>
          </p:sp>
          <p:sp>
            <p:nvSpPr>
              <p:cNvPr id="10" name="Rectangle: Rounded Corners 9">
                <a:extLst>
                  <a:ext uri="{FF2B5EF4-FFF2-40B4-BE49-F238E27FC236}">
                    <a16:creationId xmlns:a16="http://schemas.microsoft.com/office/drawing/2014/main" id="{5AC44C7D-9718-4D2B-AC97-032157B43E43}"/>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84 ÷ 3 </a:t>
                </a:r>
              </a:p>
            </p:txBody>
          </p:sp>
          <p:sp>
            <p:nvSpPr>
              <p:cNvPr id="11" name="Rectangle: Rounded Corners 10">
                <a:extLst>
                  <a:ext uri="{FF2B5EF4-FFF2-40B4-BE49-F238E27FC236}">
                    <a16:creationId xmlns:a16="http://schemas.microsoft.com/office/drawing/2014/main" id="{979596C7-9622-4D2A-9129-59C5A6BCC01A}"/>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64 ÷ 4 </a:t>
                </a:r>
              </a:p>
            </p:txBody>
          </p:sp>
          <p:sp>
            <p:nvSpPr>
              <p:cNvPr id="12" name="Rectangle: Rounded Corners 11">
                <a:extLst>
                  <a:ext uri="{FF2B5EF4-FFF2-40B4-BE49-F238E27FC236}">
                    <a16:creationId xmlns:a16="http://schemas.microsoft.com/office/drawing/2014/main" id="{A491F259-423E-41EF-8D63-F8AB9B3472AE}"/>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91 ÷ 7 </a:t>
                </a:r>
              </a:p>
            </p:txBody>
          </p:sp>
        </p:grpSp>
        <p:grpSp>
          <p:nvGrpSpPr>
            <p:cNvPr id="13" name="Group 12">
              <a:extLst>
                <a:ext uri="{FF2B5EF4-FFF2-40B4-BE49-F238E27FC236}">
                  <a16:creationId xmlns:a16="http://schemas.microsoft.com/office/drawing/2014/main" id="{DE2EA7CF-6153-43C8-81FC-9516E4212CBB}"/>
                </a:ext>
              </a:extLst>
            </p:cNvPr>
            <p:cNvGrpSpPr/>
            <p:nvPr/>
          </p:nvGrpSpPr>
          <p:grpSpPr>
            <a:xfrm>
              <a:off x="5312239" y="1792516"/>
              <a:ext cx="1787296" cy="3272968"/>
              <a:chOff x="666637" y="1219200"/>
              <a:chExt cx="1787296" cy="3272968"/>
            </a:xfrm>
          </p:grpSpPr>
          <p:sp>
            <p:nvSpPr>
              <p:cNvPr id="14" name="Rectangle: Rounded Corners 13">
                <a:extLst>
                  <a:ext uri="{FF2B5EF4-FFF2-40B4-BE49-F238E27FC236}">
                    <a16:creationId xmlns:a16="http://schemas.microsoft.com/office/drawing/2014/main" id="{6AFC7423-3104-4D64-A9CF-BF8ED233210C}"/>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13</a:t>
                </a:r>
              </a:p>
            </p:txBody>
          </p:sp>
          <p:sp>
            <p:nvSpPr>
              <p:cNvPr id="15" name="Rectangle: Rounded Corners 14">
                <a:extLst>
                  <a:ext uri="{FF2B5EF4-FFF2-40B4-BE49-F238E27FC236}">
                    <a16:creationId xmlns:a16="http://schemas.microsoft.com/office/drawing/2014/main" id="{0BB05AD7-27BA-4EBA-A518-D5DCC5408FD5}"/>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17</a:t>
                </a:r>
              </a:p>
            </p:txBody>
          </p:sp>
          <p:sp>
            <p:nvSpPr>
              <p:cNvPr id="16" name="Rectangle: Rounded Corners 15">
                <a:extLst>
                  <a:ext uri="{FF2B5EF4-FFF2-40B4-BE49-F238E27FC236}">
                    <a16:creationId xmlns:a16="http://schemas.microsoft.com/office/drawing/2014/main" id="{242BA779-B1D5-4306-8C6F-39907B52298D}"/>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28</a:t>
                </a:r>
              </a:p>
            </p:txBody>
          </p:sp>
          <p:sp>
            <p:nvSpPr>
              <p:cNvPr id="17" name="Rectangle: Rounded Corners 16">
                <a:extLst>
                  <a:ext uri="{FF2B5EF4-FFF2-40B4-BE49-F238E27FC236}">
                    <a16:creationId xmlns:a16="http://schemas.microsoft.com/office/drawing/2014/main" id="{E58E66F5-06E6-49A2-BA2B-57F11ADB9ED4}"/>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16</a:t>
                </a:r>
              </a:p>
            </p:txBody>
          </p:sp>
        </p:grpSp>
      </p:grpSp>
    </p:spTree>
    <p:extLst>
      <p:ext uri="{BB962C8B-B14F-4D97-AF65-F5344CB8AC3E}">
        <p14:creationId xmlns:p14="http://schemas.microsoft.com/office/powerpoint/2010/main" val="166972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calculation to the answer.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2" name="Group 1">
            <a:extLst>
              <a:ext uri="{FF2B5EF4-FFF2-40B4-BE49-F238E27FC236}">
                <a16:creationId xmlns:a16="http://schemas.microsoft.com/office/drawing/2014/main" id="{CEA02467-8200-40E8-8131-B20496DEDCA2}"/>
              </a:ext>
            </a:extLst>
          </p:cNvPr>
          <p:cNvGrpSpPr/>
          <p:nvPr/>
        </p:nvGrpSpPr>
        <p:grpSpPr>
          <a:xfrm>
            <a:off x="1962038" y="1792516"/>
            <a:ext cx="5219924" cy="3272968"/>
            <a:chOff x="1879611" y="1792516"/>
            <a:chExt cx="5219924" cy="3272968"/>
          </a:xfrm>
        </p:grpSpPr>
        <p:grpSp>
          <p:nvGrpSpPr>
            <p:cNvPr id="6" name="Group 5">
              <a:extLst>
                <a:ext uri="{FF2B5EF4-FFF2-40B4-BE49-F238E27FC236}">
                  <a16:creationId xmlns:a16="http://schemas.microsoft.com/office/drawing/2014/main" id="{91B5E742-495D-4C33-A59E-A3E8D44F5F36}"/>
                </a:ext>
              </a:extLst>
            </p:cNvPr>
            <p:cNvGrpSpPr/>
            <p:nvPr/>
          </p:nvGrpSpPr>
          <p:grpSpPr>
            <a:xfrm>
              <a:off x="1879611" y="1792516"/>
              <a:ext cx="1787296" cy="3272968"/>
              <a:chOff x="666637" y="1219200"/>
              <a:chExt cx="1787296" cy="3272968"/>
            </a:xfrm>
          </p:grpSpPr>
          <p:sp>
            <p:nvSpPr>
              <p:cNvPr id="9" name="Rectangle: Rounded Corners 8">
                <a:extLst>
                  <a:ext uri="{FF2B5EF4-FFF2-40B4-BE49-F238E27FC236}">
                    <a16:creationId xmlns:a16="http://schemas.microsoft.com/office/drawing/2014/main" id="{6AF4D5E9-9B55-4ECD-A6E7-463EBAB3FC84}"/>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85 ÷ 5 </a:t>
                </a:r>
              </a:p>
            </p:txBody>
          </p:sp>
          <p:sp>
            <p:nvSpPr>
              <p:cNvPr id="10" name="Rectangle: Rounded Corners 9">
                <a:extLst>
                  <a:ext uri="{FF2B5EF4-FFF2-40B4-BE49-F238E27FC236}">
                    <a16:creationId xmlns:a16="http://schemas.microsoft.com/office/drawing/2014/main" id="{5AC44C7D-9718-4D2B-AC97-032157B43E43}"/>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84 ÷ 3 </a:t>
                </a:r>
              </a:p>
            </p:txBody>
          </p:sp>
          <p:sp>
            <p:nvSpPr>
              <p:cNvPr id="11" name="Rectangle: Rounded Corners 10">
                <a:extLst>
                  <a:ext uri="{FF2B5EF4-FFF2-40B4-BE49-F238E27FC236}">
                    <a16:creationId xmlns:a16="http://schemas.microsoft.com/office/drawing/2014/main" id="{979596C7-9622-4D2A-9129-59C5A6BCC01A}"/>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64 ÷ 4 </a:t>
                </a:r>
              </a:p>
            </p:txBody>
          </p:sp>
          <p:sp>
            <p:nvSpPr>
              <p:cNvPr id="12" name="Rectangle: Rounded Corners 11">
                <a:extLst>
                  <a:ext uri="{FF2B5EF4-FFF2-40B4-BE49-F238E27FC236}">
                    <a16:creationId xmlns:a16="http://schemas.microsoft.com/office/drawing/2014/main" id="{A491F259-423E-41EF-8D63-F8AB9B3472AE}"/>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91 ÷ 7 </a:t>
                </a:r>
              </a:p>
            </p:txBody>
          </p:sp>
        </p:grpSp>
        <p:grpSp>
          <p:nvGrpSpPr>
            <p:cNvPr id="13" name="Group 12">
              <a:extLst>
                <a:ext uri="{FF2B5EF4-FFF2-40B4-BE49-F238E27FC236}">
                  <a16:creationId xmlns:a16="http://schemas.microsoft.com/office/drawing/2014/main" id="{DE2EA7CF-6153-43C8-81FC-9516E4212CBB}"/>
                </a:ext>
              </a:extLst>
            </p:cNvPr>
            <p:cNvGrpSpPr/>
            <p:nvPr/>
          </p:nvGrpSpPr>
          <p:grpSpPr>
            <a:xfrm>
              <a:off x="5312239" y="1792516"/>
              <a:ext cx="1787296" cy="3272968"/>
              <a:chOff x="666637" y="1219200"/>
              <a:chExt cx="1787296" cy="3272968"/>
            </a:xfrm>
          </p:grpSpPr>
          <p:sp>
            <p:nvSpPr>
              <p:cNvPr id="14" name="Rectangle: Rounded Corners 13">
                <a:extLst>
                  <a:ext uri="{FF2B5EF4-FFF2-40B4-BE49-F238E27FC236}">
                    <a16:creationId xmlns:a16="http://schemas.microsoft.com/office/drawing/2014/main" id="{6AFC7423-3104-4D64-A9CF-BF8ED233210C}"/>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13</a:t>
                </a:r>
              </a:p>
            </p:txBody>
          </p:sp>
          <p:sp>
            <p:nvSpPr>
              <p:cNvPr id="15" name="Rectangle: Rounded Corners 14">
                <a:extLst>
                  <a:ext uri="{FF2B5EF4-FFF2-40B4-BE49-F238E27FC236}">
                    <a16:creationId xmlns:a16="http://schemas.microsoft.com/office/drawing/2014/main" id="{0BB05AD7-27BA-4EBA-A518-D5DCC5408FD5}"/>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17</a:t>
                </a:r>
              </a:p>
            </p:txBody>
          </p:sp>
          <p:sp>
            <p:nvSpPr>
              <p:cNvPr id="16" name="Rectangle: Rounded Corners 15">
                <a:extLst>
                  <a:ext uri="{FF2B5EF4-FFF2-40B4-BE49-F238E27FC236}">
                    <a16:creationId xmlns:a16="http://schemas.microsoft.com/office/drawing/2014/main" id="{242BA779-B1D5-4306-8C6F-39907B52298D}"/>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28</a:t>
                </a:r>
              </a:p>
            </p:txBody>
          </p:sp>
          <p:sp>
            <p:nvSpPr>
              <p:cNvPr id="17" name="Rectangle: Rounded Corners 16">
                <a:extLst>
                  <a:ext uri="{FF2B5EF4-FFF2-40B4-BE49-F238E27FC236}">
                    <a16:creationId xmlns:a16="http://schemas.microsoft.com/office/drawing/2014/main" id="{E58E66F5-06E6-49A2-BA2B-57F11ADB9ED4}"/>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16</a:t>
                </a:r>
              </a:p>
            </p:txBody>
          </p:sp>
        </p:grpSp>
        <p:cxnSp>
          <p:nvCxnSpPr>
            <p:cNvPr id="20" name="Straight Connector 19">
              <a:extLst>
                <a:ext uri="{FF2B5EF4-FFF2-40B4-BE49-F238E27FC236}">
                  <a16:creationId xmlns:a16="http://schemas.microsoft.com/office/drawing/2014/main" id="{91E74F03-F5B1-4D8C-9D28-B5F3CA1C8E5F}"/>
                </a:ext>
              </a:extLst>
            </p:cNvPr>
            <p:cNvCxnSpPr/>
            <p:nvPr/>
          </p:nvCxnSpPr>
          <p:spPr>
            <a:xfrm>
              <a:off x="3666907" y="2111831"/>
              <a:ext cx="1645332" cy="87811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6A6BE50-A3B4-43D6-895E-B25A08F43F10}"/>
                </a:ext>
              </a:extLst>
            </p:cNvPr>
            <p:cNvCxnSpPr/>
            <p:nvPr/>
          </p:nvCxnSpPr>
          <p:spPr>
            <a:xfrm>
              <a:off x="3666907" y="2989944"/>
              <a:ext cx="1645332" cy="80735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0F38D9A-EA7F-44F2-A06C-C7CE83F91C9D}"/>
                </a:ext>
              </a:extLst>
            </p:cNvPr>
            <p:cNvCxnSpPr/>
            <p:nvPr/>
          </p:nvCxnSpPr>
          <p:spPr>
            <a:xfrm>
              <a:off x="3666907" y="3868057"/>
              <a:ext cx="1645332" cy="87811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8F54760-8603-4B7A-9361-F4FE094CC5A6}"/>
                </a:ext>
              </a:extLst>
            </p:cNvPr>
            <p:cNvCxnSpPr/>
            <p:nvPr/>
          </p:nvCxnSpPr>
          <p:spPr>
            <a:xfrm flipV="1">
              <a:off x="3666907" y="2111831"/>
              <a:ext cx="1645332" cy="2634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85705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place value counters to divide the amount below by 5.</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Record your calculations using the short division method.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9AF18147-93D4-407E-BAB3-618C50A1DF82}"/>
              </a:ext>
            </a:extLst>
          </p:cNvPr>
          <p:cNvGraphicFramePr>
            <a:graphicFrameLocks noGrp="1"/>
          </p:cNvGraphicFramePr>
          <p:nvPr>
            <p:extLst>
              <p:ext uri="{D42A27DB-BD31-4B8C-83A1-F6EECF244321}">
                <p14:modId xmlns:p14="http://schemas.microsoft.com/office/powerpoint/2010/main" val="2905416022"/>
              </p:ext>
            </p:extLst>
          </p:nvPr>
        </p:nvGraphicFramePr>
        <p:xfrm>
          <a:off x="2088579" y="1381209"/>
          <a:ext cx="4966842" cy="3326026"/>
        </p:xfrm>
        <a:graphic>
          <a:graphicData uri="http://schemas.openxmlformats.org/drawingml/2006/table">
            <a:tbl>
              <a:tblPr firstRow="1" bandRow="1">
                <a:tableStyleId>{5C22544A-7EE6-4342-B048-85BDC9FD1C3A}</a:tableStyleId>
              </a:tblPr>
              <a:tblGrid>
                <a:gridCol w="1658182">
                  <a:extLst>
                    <a:ext uri="{9D8B030D-6E8A-4147-A177-3AD203B41FA5}">
                      <a16:colId xmlns:a16="http://schemas.microsoft.com/office/drawing/2014/main" val="3142503022"/>
                    </a:ext>
                  </a:extLst>
                </a:gridCol>
                <a:gridCol w="1658182">
                  <a:extLst>
                    <a:ext uri="{9D8B030D-6E8A-4147-A177-3AD203B41FA5}">
                      <a16:colId xmlns:a16="http://schemas.microsoft.com/office/drawing/2014/main" val="3404371818"/>
                    </a:ext>
                  </a:extLst>
                </a:gridCol>
                <a:gridCol w="1650478">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grpSp>
        <p:nvGrpSpPr>
          <p:cNvPr id="9" name="Group 8">
            <a:extLst>
              <a:ext uri="{FF2B5EF4-FFF2-40B4-BE49-F238E27FC236}">
                <a16:creationId xmlns:a16="http://schemas.microsoft.com/office/drawing/2014/main" id="{9308D206-6D62-4C45-917B-CE553E27EFF5}"/>
              </a:ext>
            </a:extLst>
          </p:cNvPr>
          <p:cNvGrpSpPr/>
          <p:nvPr/>
        </p:nvGrpSpPr>
        <p:grpSpPr>
          <a:xfrm>
            <a:off x="2222815" y="1955546"/>
            <a:ext cx="611999" cy="1963464"/>
            <a:chOff x="506582" y="1341118"/>
            <a:chExt cx="285502" cy="1007568"/>
          </a:xfrm>
        </p:grpSpPr>
        <p:sp>
          <p:nvSpPr>
            <p:cNvPr id="10" name="Oval 9">
              <a:extLst>
                <a:ext uri="{FF2B5EF4-FFF2-40B4-BE49-F238E27FC236}">
                  <a16:creationId xmlns:a16="http://schemas.microsoft.com/office/drawing/2014/main" id="{3BE61B7B-93B6-4CAE-B2B1-225EC5AB1A1F}"/>
                </a:ext>
              </a:extLst>
            </p:cNvPr>
            <p:cNvSpPr/>
            <p:nvPr/>
          </p:nvSpPr>
          <p:spPr>
            <a:xfrm>
              <a:off x="506582" y="1341118"/>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1" name="Oval 10">
              <a:extLst>
                <a:ext uri="{FF2B5EF4-FFF2-40B4-BE49-F238E27FC236}">
                  <a16:creationId xmlns:a16="http://schemas.microsoft.com/office/drawing/2014/main" id="{57E264A1-CC39-446D-BBD1-7DC5AE72506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2" name="Oval 11">
              <a:extLst>
                <a:ext uri="{FF2B5EF4-FFF2-40B4-BE49-F238E27FC236}">
                  <a16:creationId xmlns:a16="http://schemas.microsoft.com/office/drawing/2014/main" id="{782811DB-8C49-4DF6-9405-B94F07AE72CA}"/>
                </a:ext>
              </a:extLst>
            </p:cNvPr>
            <p:cNvSpPr/>
            <p:nvPr/>
          </p:nvSpPr>
          <p:spPr>
            <a:xfrm>
              <a:off x="506582" y="2034633"/>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13" name="Group 12">
            <a:extLst>
              <a:ext uri="{FF2B5EF4-FFF2-40B4-BE49-F238E27FC236}">
                <a16:creationId xmlns:a16="http://schemas.microsoft.com/office/drawing/2014/main" id="{9030A82B-C2F5-4187-B79C-F4FB02DE2CF0}"/>
              </a:ext>
            </a:extLst>
          </p:cNvPr>
          <p:cNvGrpSpPr/>
          <p:nvPr/>
        </p:nvGrpSpPr>
        <p:grpSpPr>
          <a:xfrm>
            <a:off x="5765267" y="1957408"/>
            <a:ext cx="396005" cy="1421169"/>
            <a:chOff x="2355459" y="1602501"/>
            <a:chExt cx="245887" cy="802213"/>
          </a:xfrm>
        </p:grpSpPr>
        <p:sp>
          <p:nvSpPr>
            <p:cNvPr id="14" name="Oval 13">
              <a:extLst>
                <a:ext uri="{FF2B5EF4-FFF2-40B4-BE49-F238E27FC236}">
                  <a16:creationId xmlns:a16="http://schemas.microsoft.com/office/drawing/2014/main" id="{9D89083B-2000-4701-BD69-0C07DBD510D0}"/>
                </a:ext>
              </a:extLst>
            </p:cNvPr>
            <p:cNvSpPr/>
            <p:nvPr/>
          </p:nvSpPr>
          <p:spPr>
            <a:xfrm>
              <a:off x="2355459" y="160250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5" name="Oval 14">
              <a:extLst>
                <a:ext uri="{FF2B5EF4-FFF2-40B4-BE49-F238E27FC236}">
                  <a16:creationId xmlns:a16="http://schemas.microsoft.com/office/drawing/2014/main" id="{A19CAF37-3838-415D-8889-85EE35FBF3CB}"/>
                </a:ext>
              </a:extLst>
            </p:cNvPr>
            <p:cNvSpPr/>
            <p:nvPr/>
          </p:nvSpPr>
          <p:spPr>
            <a:xfrm>
              <a:off x="2355462" y="189184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6" name="Oval 15">
              <a:extLst>
                <a:ext uri="{FF2B5EF4-FFF2-40B4-BE49-F238E27FC236}">
                  <a16:creationId xmlns:a16="http://schemas.microsoft.com/office/drawing/2014/main" id="{06F11EE1-994B-4B97-A0C0-D30B61C094FB}"/>
                </a:ext>
              </a:extLst>
            </p:cNvPr>
            <p:cNvSpPr/>
            <p:nvPr/>
          </p:nvSpPr>
          <p:spPr>
            <a:xfrm>
              <a:off x="2355461" y="2181182"/>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17" name="Group 16">
            <a:extLst>
              <a:ext uri="{FF2B5EF4-FFF2-40B4-BE49-F238E27FC236}">
                <a16:creationId xmlns:a16="http://schemas.microsoft.com/office/drawing/2014/main" id="{FD9C9E2C-BE40-4B24-951B-5133F37B80B2}"/>
              </a:ext>
            </a:extLst>
          </p:cNvPr>
          <p:cNvGrpSpPr/>
          <p:nvPr/>
        </p:nvGrpSpPr>
        <p:grpSpPr>
          <a:xfrm>
            <a:off x="6279987" y="1957408"/>
            <a:ext cx="396002" cy="908585"/>
            <a:chOff x="2355461" y="1313161"/>
            <a:chExt cx="245885" cy="512872"/>
          </a:xfrm>
        </p:grpSpPr>
        <p:sp>
          <p:nvSpPr>
            <p:cNvPr id="20" name="Oval 19">
              <a:extLst>
                <a:ext uri="{FF2B5EF4-FFF2-40B4-BE49-F238E27FC236}">
                  <a16:creationId xmlns:a16="http://schemas.microsoft.com/office/drawing/2014/main" id="{67557B36-E792-4894-B7F4-E503F3466A9E}"/>
                </a:ext>
              </a:extLst>
            </p:cNvPr>
            <p:cNvSpPr/>
            <p:nvPr/>
          </p:nvSpPr>
          <p:spPr>
            <a:xfrm>
              <a:off x="2355462" y="131316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21" name="Oval 20">
              <a:extLst>
                <a:ext uri="{FF2B5EF4-FFF2-40B4-BE49-F238E27FC236}">
                  <a16:creationId xmlns:a16="http://schemas.microsoft.com/office/drawing/2014/main" id="{F893D72C-E1E9-419D-9C80-585066653A4A}"/>
                </a:ext>
              </a:extLst>
            </p:cNvPr>
            <p:cNvSpPr/>
            <p:nvPr/>
          </p:nvSpPr>
          <p:spPr>
            <a:xfrm>
              <a:off x="2355461" y="160250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22" name="Group 21">
            <a:extLst>
              <a:ext uri="{FF2B5EF4-FFF2-40B4-BE49-F238E27FC236}">
                <a16:creationId xmlns:a16="http://schemas.microsoft.com/office/drawing/2014/main" id="{C33F7819-1267-4A15-8E49-C65338C8F2E6}"/>
              </a:ext>
            </a:extLst>
          </p:cNvPr>
          <p:cNvGrpSpPr/>
          <p:nvPr/>
        </p:nvGrpSpPr>
        <p:grpSpPr>
          <a:xfrm>
            <a:off x="2983407" y="1959863"/>
            <a:ext cx="611999" cy="1287731"/>
            <a:chOff x="506582" y="1341120"/>
            <a:chExt cx="285502" cy="660809"/>
          </a:xfrm>
        </p:grpSpPr>
        <p:sp>
          <p:nvSpPr>
            <p:cNvPr id="23" name="Oval 22">
              <a:extLst>
                <a:ext uri="{FF2B5EF4-FFF2-40B4-BE49-F238E27FC236}">
                  <a16:creationId xmlns:a16="http://schemas.microsoft.com/office/drawing/2014/main" id="{9458117C-FE76-4E1F-A616-9FA5DD21C952}"/>
                </a:ext>
              </a:extLst>
            </p:cNvPr>
            <p:cNvSpPr/>
            <p:nvPr/>
          </p:nvSpPr>
          <p:spPr>
            <a:xfrm>
              <a:off x="506582" y="1341120"/>
              <a:ext cx="285502" cy="31405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24" name="Oval 23">
              <a:extLst>
                <a:ext uri="{FF2B5EF4-FFF2-40B4-BE49-F238E27FC236}">
                  <a16:creationId xmlns:a16="http://schemas.microsoft.com/office/drawing/2014/main" id="{567B8F52-C27C-4F75-AEEC-7E6610A3B9A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25" name="Group 24">
            <a:extLst>
              <a:ext uri="{FF2B5EF4-FFF2-40B4-BE49-F238E27FC236}">
                <a16:creationId xmlns:a16="http://schemas.microsoft.com/office/drawing/2014/main" id="{6AB07A8C-BD52-46E7-BF7F-D23DA71260D6}"/>
              </a:ext>
            </a:extLst>
          </p:cNvPr>
          <p:cNvGrpSpPr/>
          <p:nvPr/>
        </p:nvGrpSpPr>
        <p:grpSpPr>
          <a:xfrm>
            <a:off x="4079063" y="1974048"/>
            <a:ext cx="1064732" cy="1696601"/>
            <a:chOff x="1451196" y="1341119"/>
            <a:chExt cx="661115" cy="957687"/>
          </a:xfrm>
        </p:grpSpPr>
        <p:sp>
          <p:nvSpPr>
            <p:cNvPr id="26" name="Oval 25">
              <a:extLst>
                <a:ext uri="{FF2B5EF4-FFF2-40B4-BE49-F238E27FC236}">
                  <a16:creationId xmlns:a16="http://schemas.microsoft.com/office/drawing/2014/main" id="{3FC16629-C4A5-486A-B8D9-F2853F9628BF}"/>
                </a:ext>
              </a:extLst>
            </p:cNvPr>
            <p:cNvSpPr/>
            <p:nvPr/>
          </p:nvSpPr>
          <p:spPr>
            <a:xfrm>
              <a:off x="1451196" y="168487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7" name="Oval 26">
              <a:extLst>
                <a:ext uri="{FF2B5EF4-FFF2-40B4-BE49-F238E27FC236}">
                  <a16:creationId xmlns:a16="http://schemas.microsoft.com/office/drawing/2014/main" id="{5C34D057-CE1A-4685-85A5-D7BBE6F1F807}"/>
                </a:ext>
              </a:extLst>
            </p:cNvPr>
            <p:cNvSpPr/>
            <p:nvPr/>
          </p:nvSpPr>
          <p:spPr>
            <a:xfrm>
              <a:off x="1451196" y="203463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8" name="Oval 27">
              <a:extLst>
                <a:ext uri="{FF2B5EF4-FFF2-40B4-BE49-F238E27FC236}">
                  <a16:creationId xmlns:a16="http://schemas.microsoft.com/office/drawing/2014/main" id="{E6FFBB49-E803-46A1-8267-149341C38692}"/>
                </a:ext>
              </a:extLst>
            </p:cNvPr>
            <p:cNvSpPr/>
            <p:nvPr/>
          </p:nvSpPr>
          <p:spPr>
            <a:xfrm>
              <a:off x="1451196" y="1341119"/>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nvGrpSpPr>
            <p:cNvPr id="29" name="Group 28">
              <a:extLst>
                <a:ext uri="{FF2B5EF4-FFF2-40B4-BE49-F238E27FC236}">
                  <a16:creationId xmlns:a16="http://schemas.microsoft.com/office/drawing/2014/main" id="{E3B2867D-C4FD-4C2E-8D58-3A0CBAE40124}"/>
                </a:ext>
              </a:extLst>
            </p:cNvPr>
            <p:cNvGrpSpPr/>
            <p:nvPr/>
          </p:nvGrpSpPr>
          <p:grpSpPr>
            <a:xfrm>
              <a:off x="1821720" y="1341119"/>
              <a:ext cx="290591" cy="957687"/>
              <a:chOff x="1821720" y="1341119"/>
              <a:chExt cx="290591" cy="957687"/>
            </a:xfrm>
          </p:grpSpPr>
          <p:sp>
            <p:nvSpPr>
              <p:cNvPr id="30" name="Oval 29">
                <a:extLst>
                  <a:ext uri="{FF2B5EF4-FFF2-40B4-BE49-F238E27FC236}">
                    <a16:creationId xmlns:a16="http://schemas.microsoft.com/office/drawing/2014/main" id="{C2B57C0E-F6F3-41BB-85E3-CB3BC20084A2}"/>
                  </a:ext>
                </a:extLst>
              </p:cNvPr>
              <p:cNvSpPr/>
              <p:nvPr/>
            </p:nvSpPr>
            <p:spPr>
              <a:xfrm>
                <a:off x="1821720" y="168487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1" name="Oval 30">
                <a:extLst>
                  <a:ext uri="{FF2B5EF4-FFF2-40B4-BE49-F238E27FC236}">
                    <a16:creationId xmlns:a16="http://schemas.microsoft.com/office/drawing/2014/main" id="{712A2D1C-6FBD-47B9-A40E-567FC6D6FCE9}"/>
                  </a:ext>
                </a:extLst>
              </p:cNvPr>
              <p:cNvSpPr/>
              <p:nvPr/>
            </p:nvSpPr>
            <p:spPr>
              <a:xfrm>
                <a:off x="1821720" y="203463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2" name="Oval 31">
                <a:extLst>
                  <a:ext uri="{FF2B5EF4-FFF2-40B4-BE49-F238E27FC236}">
                    <a16:creationId xmlns:a16="http://schemas.microsoft.com/office/drawing/2014/main" id="{55333D14-AB07-49F8-9D2F-A288FF32BBDB}"/>
                  </a:ext>
                </a:extLst>
              </p:cNvPr>
              <p:cNvSpPr/>
              <p:nvPr/>
            </p:nvSpPr>
            <p:spPr>
              <a:xfrm>
                <a:off x="1821720" y="1341119"/>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grpSp>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place value counters to divide the amount below by 5.</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Record your calculations using the short division method.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9AF18147-93D4-407E-BAB3-618C50A1DF82}"/>
              </a:ext>
            </a:extLst>
          </p:cNvPr>
          <p:cNvGraphicFramePr>
            <a:graphicFrameLocks noGrp="1"/>
          </p:cNvGraphicFramePr>
          <p:nvPr>
            <p:extLst>
              <p:ext uri="{D42A27DB-BD31-4B8C-83A1-F6EECF244321}">
                <p14:modId xmlns:p14="http://schemas.microsoft.com/office/powerpoint/2010/main" val="3476111347"/>
              </p:ext>
            </p:extLst>
          </p:nvPr>
        </p:nvGraphicFramePr>
        <p:xfrm>
          <a:off x="1110679" y="1381209"/>
          <a:ext cx="4966842" cy="3326026"/>
        </p:xfrm>
        <a:graphic>
          <a:graphicData uri="http://schemas.openxmlformats.org/drawingml/2006/table">
            <a:tbl>
              <a:tblPr firstRow="1" bandRow="1">
                <a:tableStyleId>{5C22544A-7EE6-4342-B048-85BDC9FD1C3A}</a:tableStyleId>
              </a:tblPr>
              <a:tblGrid>
                <a:gridCol w="1658182">
                  <a:extLst>
                    <a:ext uri="{9D8B030D-6E8A-4147-A177-3AD203B41FA5}">
                      <a16:colId xmlns:a16="http://schemas.microsoft.com/office/drawing/2014/main" val="3142503022"/>
                    </a:ext>
                  </a:extLst>
                </a:gridCol>
                <a:gridCol w="1658182">
                  <a:extLst>
                    <a:ext uri="{9D8B030D-6E8A-4147-A177-3AD203B41FA5}">
                      <a16:colId xmlns:a16="http://schemas.microsoft.com/office/drawing/2014/main" val="3404371818"/>
                    </a:ext>
                  </a:extLst>
                </a:gridCol>
                <a:gridCol w="1650478">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grpSp>
        <p:nvGrpSpPr>
          <p:cNvPr id="9" name="Group 8">
            <a:extLst>
              <a:ext uri="{FF2B5EF4-FFF2-40B4-BE49-F238E27FC236}">
                <a16:creationId xmlns:a16="http://schemas.microsoft.com/office/drawing/2014/main" id="{9308D206-6D62-4C45-917B-CE553E27EFF5}"/>
              </a:ext>
            </a:extLst>
          </p:cNvPr>
          <p:cNvGrpSpPr/>
          <p:nvPr/>
        </p:nvGrpSpPr>
        <p:grpSpPr>
          <a:xfrm>
            <a:off x="1244915" y="1955546"/>
            <a:ext cx="611999" cy="1963464"/>
            <a:chOff x="506582" y="1341118"/>
            <a:chExt cx="285502" cy="1007568"/>
          </a:xfrm>
        </p:grpSpPr>
        <p:sp>
          <p:nvSpPr>
            <p:cNvPr id="10" name="Oval 9">
              <a:extLst>
                <a:ext uri="{FF2B5EF4-FFF2-40B4-BE49-F238E27FC236}">
                  <a16:creationId xmlns:a16="http://schemas.microsoft.com/office/drawing/2014/main" id="{3BE61B7B-93B6-4CAE-B2B1-225EC5AB1A1F}"/>
                </a:ext>
              </a:extLst>
            </p:cNvPr>
            <p:cNvSpPr/>
            <p:nvPr/>
          </p:nvSpPr>
          <p:spPr>
            <a:xfrm>
              <a:off x="506582" y="1341118"/>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1" name="Oval 10">
              <a:extLst>
                <a:ext uri="{FF2B5EF4-FFF2-40B4-BE49-F238E27FC236}">
                  <a16:creationId xmlns:a16="http://schemas.microsoft.com/office/drawing/2014/main" id="{57E264A1-CC39-446D-BBD1-7DC5AE72506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2" name="Oval 11">
              <a:extLst>
                <a:ext uri="{FF2B5EF4-FFF2-40B4-BE49-F238E27FC236}">
                  <a16:creationId xmlns:a16="http://schemas.microsoft.com/office/drawing/2014/main" id="{782811DB-8C49-4DF6-9405-B94F07AE72CA}"/>
                </a:ext>
              </a:extLst>
            </p:cNvPr>
            <p:cNvSpPr/>
            <p:nvPr/>
          </p:nvSpPr>
          <p:spPr>
            <a:xfrm>
              <a:off x="506582" y="2034633"/>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13" name="Group 12">
            <a:extLst>
              <a:ext uri="{FF2B5EF4-FFF2-40B4-BE49-F238E27FC236}">
                <a16:creationId xmlns:a16="http://schemas.microsoft.com/office/drawing/2014/main" id="{9030A82B-C2F5-4187-B79C-F4FB02DE2CF0}"/>
              </a:ext>
            </a:extLst>
          </p:cNvPr>
          <p:cNvGrpSpPr/>
          <p:nvPr/>
        </p:nvGrpSpPr>
        <p:grpSpPr>
          <a:xfrm>
            <a:off x="4716586" y="1938497"/>
            <a:ext cx="396005" cy="1243251"/>
            <a:chOff x="2279600" y="1503865"/>
            <a:chExt cx="297524" cy="849159"/>
          </a:xfrm>
        </p:grpSpPr>
        <p:sp>
          <p:nvSpPr>
            <p:cNvPr id="14" name="Oval 13">
              <a:extLst>
                <a:ext uri="{FF2B5EF4-FFF2-40B4-BE49-F238E27FC236}">
                  <a16:creationId xmlns:a16="http://schemas.microsoft.com/office/drawing/2014/main" id="{9D89083B-2000-4701-BD69-0C07DBD510D0}"/>
                </a:ext>
              </a:extLst>
            </p:cNvPr>
            <p:cNvSpPr/>
            <p:nvPr/>
          </p:nvSpPr>
          <p:spPr>
            <a:xfrm>
              <a:off x="2279603" y="1503865"/>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5" name="Oval 14">
              <a:extLst>
                <a:ext uri="{FF2B5EF4-FFF2-40B4-BE49-F238E27FC236}">
                  <a16:creationId xmlns:a16="http://schemas.microsoft.com/office/drawing/2014/main" id="{A19CAF37-3838-415D-8889-85EE35FBF3CB}"/>
                </a:ext>
              </a:extLst>
            </p:cNvPr>
            <p:cNvSpPr/>
            <p:nvPr/>
          </p:nvSpPr>
          <p:spPr>
            <a:xfrm>
              <a:off x="2279601" y="1793210"/>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6" name="Oval 15">
              <a:extLst>
                <a:ext uri="{FF2B5EF4-FFF2-40B4-BE49-F238E27FC236}">
                  <a16:creationId xmlns:a16="http://schemas.microsoft.com/office/drawing/2014/main" id="{06F11EE1-994B-4B97-A0C0-D30B61C094FB}"/>
                </a:ext>
              </a:extLst>
            </p:cNvPr>
            <p:cNvSpPr/>
            <p:nvPr/>
          </p:nvSpPr>
          <p:spPr>
            <a:xfrm>
              <a:off x="2279600" y="2082550"/>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17" name="Group 16">
            <a:extLst>
              <a:ext uri="{FF2B5EF4-FFF2-40B4-BE49-F238E27FC236}">
                <a16:creationId xmlns:a16="http://schemas.microsoft.com/office/drawing/2014/main" id="{FD9C9E2C-BE40-4B24-951B-5133F37B80B2}"/>
              </a:ext>
            </a:extLst>
          </p:cNvPr>
          <p:cNvGrpSpPr/>
          <p:nvPr/>
        </p:nvGrpSpPr>
        <p:grpSpPr>
          <a:xfrm>
            <a:off x="5238027" y="1954055"/>
            <a:ext cx="396002" cy="819630"/>
            <a:chOff x="2284664" y="1260095"/>
            <a:chExt cx="297523" cy="559820"/>
          </a:xfrm>
        </p:grpSpPr>
        <p:sp>
          <p:nvSpPr>
            <p:cNvPr id="20" name="Oval 19">
              <a:extLst>
                <a:ext uri="{FF2B5EF4-FFF2-40B4-BE49-F238E27FC236}">
                  <a16:creationId xmlns:a16="http://schemas.microsoft.com/office/drawing/2014/main" id="{67557B36-E792-4894-B7F4-E503F3466A9E}"/>
                </a:ext>
              </a:extLst>
            </p:cNvPr>
            <p:cNvSpPr/>
            <p:nvPr/>
          </p:nvSpPr>
          <p:spPr>
            <a:xfrm>
              <a:off x="2284664" y="1260095"/>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21" name="Oval 20">
              <a:extLst>
                <a:ext uri="{FF2B5EF4-FFF2-40B4-BE49-F238E27FC236}">
                  <a16:creationId xmlns:a16="http://schemas.microsoft.com/office/drawing/2014/main" id="{F893D72C-E1E9-419D-9C80-585066653A4A}"/>
                </a:ext>
              </a:extLst>
            </p:cNvPr>
            <p:cNvSpPr/>
            <p:nvPr/>
          </p:nvSpPr>
          <p:spPr>
            <a:xfrm>
              <a:off x="2284666" y="1549441"/>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22" name="Group 21">
            <a:extLst>
              <a:ext uri="{FF2B5EF4-FFF2-40B4-BE49-F238E27FC236}">
                <a16:creationId xmlns:a16="http://schemas.microsoft.com/office/drawing/2014/main" id="{C33F7819-1267-4A15-8E49-C65338C8F2E6}"/>
              </a:ext>
            </a:extLst>
          </p:cNvPr>
          <p:cNvGrpSpPr/>
          <p:nvPr/>
        </p:nvGrpSpPr>
        <p:grpSpPr>
          <a:xfrm>
            <a:off x="2005507" y="1955546"/>
            <a:ext cx="611999" cy="1287733"/>
            <a:chOff x="506582" y="1341119"/>
            <a:chExt cx="285502" cy="660810"/>
          </a:xfrm>
        </p:grpSpPr>
        <p:sp>
          <p:nvSpPr>
            <p:cNvPr id="23" name="Oval 22">
              <a:extLst>
                <a:ext uri="{FF2B5EF4-FFF2-40B4-BE49-F238E27FC236}">
                  <a16:creationId xmlns:a16="http://schemas.microsoft.com/office/drawing/2014/main" id="{9458117C-FE76-4E1F-A616-9FA5DD21C952}"/>
                </a:ext>
              </a:extLst>
            </p:cNvPr>
            <p:cNvSpPr/>
            <p:nvPr/>
          </p:nvSpPr>
          <p:spPr>
            <a:xfrm>
              <a:off x="506582" y="1341119"/>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24" name="Oval 23">
              <a:extLst>
                <a:ext uri="{FF2B5EF4-FFF2-40B4-BE49-F238E27FC236}">
                  <a16:creationId xmlns:a16="http://schemas.microsoft.com/office/drawing/2014/main" id="{567B8F52-C27C-4F75-AEEC-7E6610A3B9A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4" name="Group 3">
            <a:extLst>
              <a:ext uri="{FF2B5EF4-FFF2-40B4-BE49-F238E27FC236}">
                <a16:creationId xmlns:a16="http://schemas.microsoft.com/office/drawing/2014/main" id="{4C067F72-6AC6-492B-95F7-6D575BA615CC}"/>
              </a:ext>
            </a:extLst>
          </p:cNvPr>
          <p:cNvGrpSpPr/>
          <p:nvPr/>
        </p:nvGrpSpPr>
        <p:grpSpPr>
          <a:xfrm>
            <a:off x="3101163" y="1974046"/>
            <a:ext cx="468000" cy="1696601"/>
            <a:chOff x="3101163" y="1974048"/>
            <a:chExt cx="468000" cy="1696601"/>
          </a:xfrm>
        </p:grpSpPr>
        <p:sp>
          <p:nvSpPr>
            <p:cNvPr id="26" name="Oval 25">
              <a:extLst>
                <a:ext uri="{FF2B5EF4-FFF2-40B4-BE49-F238E27FC236}">
                  <a16:creationId xmlns:a16="http://schemas.microsoft.com/office/drawing/2014/main" id="{3FC16629-C4A5-486A-B8D9-F2853F9628BF}"/>
                </a:ext>
              </a:extLst>
            </p:cNvPr>
            <p:cNvSpPr/>
            <p:nvPr/>
          </p:nvSpPr>
          <p:spPr>
            <a:xfrm>
              <a:off x="3101163" y="2588349"/>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7" name="Oval 26">
              <a:extLst>
                <a:ext uri="{FF2B5EF4-FFF2-40B4-BE49-F238E27FC236}">
                  <a16:creationId xmlns:a16="http://schemas.microsoft.com/office/drawing/2014/main" id="{5C34D057-CE1A-4685-85A5-D7BBE6F1F807}"/>
                </a:ext>
              </a:extLst>
            </p:cNvPr>
            <p:cNvSpPr/>
            <p:nvPr/>
          </p:nvSpPr>
          <p:spPr>
            <a:xfrm>
              <a:off x="3101163" y="3202649"/>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8" name="Oval 27">
              <a:extLst>
                <a:ext uri="{FF2B5EF4-FFF2-40B4-BE49-F238E27FC236}">
                  <a16:creationId xmlns:a16="http://schemas.microsoft.com/office/drawing/2014/main" id="{E6FFBB49-E803-46A1-8267-149341C38692}"/>
                </a:ext>
              </a:extLst>
            </p:cNvPr>
            <p:cNvSpPr/>
            <p:nvPr/>
          </p:nvSpPr>
          <p:spPr>
            <a:xfrm>
              <a:off x="3101163" y="1974048"/>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grpSp>
        <p:nvGrpSpPr>
          <p:cNvPr id="29" name="Group 28">
            <a:extLst>
              <a:ext uri="{FF2B5EF4-FFF2-40B4-BE49-F238E27FC236}">
                <a16:creationId xmlns:a16="http://schemas.microsoft.com/office/drawing/2014/main" id="{E3B2867D-C4FD-4C2E-8D58-3A0CBAE40124}"/>
              </a:ext>
            </a:extLst>
          </p:cNvPr>
          <p:cNvGrpSpPr/>
          <p:nvPr/>
        </p:nvGrpSpPr>
        <p:grpSpPr>
          <a:xfrm>
            <a:off x="3697922" y="1974046"/>
            <a:ext cx="468000" cy="1696603"/>
            <a:chOff x="1821720" y="1341119"/>
            <a:chExt cx="290589" cy="957689"/>
          </a:xfrm>
        </p:grpSpPr>
        <p:sp>
          <p:nvSpPr>
            <p:cNvPr id="30" name="Oval 29">
              <a:extLst>
                <a:ext uri="{FF2B5EF4-FFF2-40B4-BE49-F238E27FC236}">
                  <a16:creationId xmlns:a16="http://schemas.microsoft.com/office/drawing/2014/main" id="{C2B57C0E-F6F3-41BB-85E3-CB3BC20084A2}"/>
                </a:ext>
              </a:extLst>
            </p:cNvPr>
            <p:cNvSpPr/>
            <p:nvPr/>
          </p:nvSpPr>
          <p:spPr>
            <a:xfrm>
              <a:off x="1821720" y="1687877"/>
              <a:ext cx="290589"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1" name="Oval 30">
              <a:extLst>
                <a:ext uri="{FF2B5EF4-FFF2-40B4-BE49-F238E27FC236}">
                  <a16:creationId xmlns:a16="http://schemas.microsoft.com/office/drawing/2014/main" id="{712A2D1C-6FBD-47B9-A40E-567FC6D6FCE9}"/>
                </a:ext>
              </a:extLst>
            </p:cNvPr>
            <p:cNvSpPr/>
            <p:nvPr/>
          </p:nvSpPr>
          <p:spPr>
            <a:xfrm>
              <a:off x="1821720" y="2034634"/>
              <a:ext cx="290589"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2" name="Oval 31">
              <a:extLst>
                <a:ext uri="{FF2B5EF4-FFF2-40B4-BE49-F238E27FC236}">
                  <a16:creationId xmlns:a16="http://schemas.microsoft.com/office/drawing/2014/main" id="{55333D14-AB07-49F8-9D2F-A288FF32BBDB}"/>
                </a:ext>
              </a:extLst>
            </p:cNvPr>
            <p:cNvSpPr/>
            <p:nvPr/>
          </p:nvSpPr>
          <p:spPr>
            <a:xfrm>
              <a:off x="1821720" y="1341119"/>
              <a:ext cx="290589"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graphicFrame>
        <p:nvGraphicFramePr>
          <p:cNvPr id="2" name="Table 1">
            <a:extLst>
              <a:ext uri="{FF2B5EF4-FFF2-40B4-BE49-F238E27FC236}">
                <a16:creationId xmlns:a16="http://schemas.microsoft.com/office/drawing/2014/main" id="{0668301B-C34B-4525-BED6-F2C189637DD5}"/>
              </a:ext>
            </a:extLst>
          </p:cNvPr>
          <p:cNvGraphicFramePr>
            <a:graphicFrameLocks noGrp="1"/>
          </p:cNvGraphicFramePr>
          <p:nvPr>
            <p:extLst>
              <p:ext uri="{D42A27DB-BD31-4B8C-83A1-F6EECF244321}">
                <p14:modId xmlns:p14="http://schemas.microsoft.com/office/powerpoint/2010/main" val="1935085882"/>
              </p:ext>
            </p:extLst>
          </p:nvPr>
        </p:nvGraphicFramePr>
        <p:xfrm>
          <a:off x="6335973" y="2450828"/>
          <a:ext cx="2016000" cy="741680"/>
        </p:xfrm>
        <a:graphic>
          <a:graphicData uri="http://schemas.openxmlformats.org/drawingml/2006/table">
            <a:tbl>
              <a:tblPr firstRow="1" bandRow="1">
                <a:solidFill>
                  <a:schemeClr val="bg1"/>
                </a:solidFill>
                <a:tableStyleId>{5C22544A-7EE6-4342-B048-85BDC9FD1C3A}</a:tableStyleId>
              </a:tblPr>
              <a:tblGrid>
                <a:gridCol w="504000">
                  <a:extLst>
                    <a:ext uri="{9D8B030D-6E8A-4147-A177-3AD203B41FA5}">
                      <a16:colId xmlns:a16="http://schemas.microsoft.com/office/drawing/2014/main" val="525644135"/>
                    </a:ext>
                  </a:extLst>
                </a:gridCol>
                <a:gridCol w="504000">
                  <a:extLst>
                    <a:ext uri="{9D8B030D-6E8A-4147-A177-3AD203B41FA5}">
                      <a16:colId xmlns:a16="http://schemas.microsoft.com/office/drawing/2014/main" val="378830798"/>
                    </a:ext>
                  </a:extLst>
                </a:gridCol>
                <a:gridCol w="504000">
                  <a:extLst>
                    <a:ext uri="{9D8B030D-6E8A-4147-A177-3AD203B41FA5}">
                      <a16:colId xmlns:a16="http://schemas.microsoft.com/office/drawing/2014/main" val="3875942981"/>
                    </a:ext>
                  </a:extLst>
                </a:gridCol>
                <a:gridCol w="504000">
                  <a:extLst>
                    <a:ext uri="{9D8B030D-6E8A-4147-A177-3AD203B41FA5}">
                      <a16:colId xmlns:a16="http://schemas.microsoft.com/office/drawing/2014/main" val="1257304162"/>
                    </a:ext>
                  </a:extLst>
                </a:gridCol>
              </a:tblGrid>
              <a:tr h="370840">
                <a:tc>
                  <a:txBody>
                    <a:bodyPr/>
                    <a:lstStyle/>
                    <a:p>
                      <a:pPr algn="ctr"/>
                      <a:endParaRPr lang="en-GB" sz="2000" b="1" dirty="0">
                        <a:solidFill>
                          <a:srgbClr val="FF0000"/>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3957553"/>
                  </a:ext>
                </a:extLst>
              </a:tr>
              <a:tr h="370840">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6643043"/>
                  </a:ext>
                </a:extLst>
              </a:tr>
            </a:tbl>
          </a:graphicData>
        </a:graphic>
      </p:graphicFrame>
      <p:sp>
        <p:nvSpPr>
          <p:cNvPr id="3" name="TextBox 2">
            <a:extLst>
              <a:ext uri="{FF2B5EF4-FFF2-40B4-BE49-F238E27FC236}">
                <a16:creationId xmlns:a16="http://schemas.microsoft.com/office/drawing/2014/main" id="{D29BCE1C-AAA2-4397-B79F-757CCC86EB3A}"/>
              </a:ext>
            </a:extLst>
          </p:cNvPr>
          <p:cNvSpPr txBox="1"/>
          <p:nvPr/>
        </p:nvSpPr>
        <p:spPr>
          <a:xfrm>
            <a:off x="7886955" y="2788782"/>
            <a:ext cx="146050" cy="246221"/>
          </a:xfrm>
          <a:prstGeom prst="rect">
            <a:avLst/>
          </a:prstGeom>
          <a:noFill/>
        </p:spPr>
        <p:txBody>
          <a:bodyPr wrap="square" lIns="0" tIns="0" rIns="0" bIns="0" rtlCol="0">
            <a:spAutoFit/>
          </a:bodyPr>
          <a:lstStyle/>
          <a:p>
            <a:r>
              <a:rPr lang="en-GB" sz="1600" b="1" dirty="0">
                <a:solidFill>
                  <a:srgbClr val="FF0000"/>
                </a:solidFill>
                <a:latin typeface="Century Gothic" panose="020B0502020202020204" pitchFamily="34" charset="0"/>
              </a:rPr>
              <a:t>1</a:t>
            </a:r>
          </a:p>
        </p:txBody>
      </p:sp>
      <p:sp>
        <p:nvSpPr>
          <p:cNvPr id="33" name="Oval 32">
            <a:extLst>
              <a:ext uri="{FF2B5EF4-FFF2-40B4-BE49-F238E27FC236}">
                <a16:creationId xmlns:a16="http://schemas.microsoft.com/office/drawing/2014/main" id="{DFE2CF86-3786-401A-8638-E752C4F2BD6A}"/>
              </a:ext>
            </a:extLst>
          </p:cNvPr>
          <p:cNvSpPr/>
          <p:nvPr/>
        </p:nvSpPr>
        <p:spPr>
          <a:xfrm>
            <a:off x="1131678" y="1889333"/>
            <a:ext cx="1582399" cy="2197670"/>
          </a:xfrm>
          <a:custGeom>
            <a:avLst/>
            <a:gdLst>
              <a:gd name="connsiteX0" fmla="*/ 0 w 1671516"/>
              <a:gd name="connsiteY0" fmla="*/ 1106380 h 2212759"/>
              <a:gd name="connsiteX1" fmla="*/ 835758 w 1671516"/>
              <a:gd name="connsiteY1" fmla="*/ 0 h 2212759"/>
              <a:gd name="connsiteX2" fmla="*/ 1671516 w 1671516"/>
              <a:gd name="connsiteY2" fmla="*/ 1106380 h 2212759"/>
              <a:gd name="connsiteX3" fmla="*/ 835758 w 1671516"/>
              <a:gd name="connsiteY3" fmla="*/ 2212760 h 2212759"/>
              <a:gd name="connsiteX4" fmla="*/ 0 w 1671516"/>
              <a:gd name="connsiteY4" fmla="*/ 1106380 h 2212759"/>
              <a:gd name="connsiteX0" fmla="*/ 34042 w 1705558"/>
              <a:gd name="connsiteY0" fmla="*/ 1106380 h 2305839"/>
              <a:gd name="connsiteX1" fmla="*/ 869800 w 1705558"/>
              <a:gd name="connsiteY1" fmla="*/ 0 h 2305839"/>
              <a:gd name="connsiteX2" fmla="*/ 1705558 w 1705558"/>
              <a:gd name="connsiteY2" fmla="*/ 1106380 h 2305839"/>
              <a:gd name="connsiteX3" fmla="*/ 869800 w 1705558"/>
              <a:gd name="connsiteY3" fmla="*/ 2212760 h 2305839"/>
              <a:gd name="connsiteX4" fmla="*/ 231463 w 1705558"/>
              <a:gd name="connsiteY4" fmla="*/ 2118788 h 2305839"/>
              <a:gd name="connsiteX5" fmla="*/ 34042 w 1705558"/>
              <a:gd name="connsiteY5" fmla="*/ 1106380 h 2305839"/>
              <a:gd name="connsiteX0" fmla="*/ 25274 w 1696790"/>
              <a:gd name="connsiteY0" fmla="*/ 1148439 h 2347898"/>
              <a:gd name="connsiteX1" fmla="*/ 95695 w 1696790"/>
              <a:gd name="connsiteY1" fmla="*/ 319347 h 2347898"/>
              <a:gd name="connsiteX2" fmla="*/ 861032 w 1696790"/>
              <a:gd name="connsiteY2" fmla="*/ 42059 h 2347898"/>
              <a:gd name="connsiteX3" fmla="*/ 1696790 w 1696790"/>
              <a:gd name="connsiteY3" fmla="*/ 1148439 h 2347898"/>
              <a:gd name="connsiteX4" fmla="*/ 861032 w 1696790"/>
              <a:gd name="connsiteY4" fmla="*/ 2254819 h 2347898"/>
              <a:gd name="connsiteX5" fmla="*/ 222695 w 1696790"/>
              <a:gd name="connsiteY5" fmla="*/ 2160847 h 2347898"/>
              <a:gd name="connsiteX6" fmla="*/ 25274 w 1696790"/>
              <a:gd name="connsiteY6" fmla="*/ 1148439 h 2347898"/>
              <a:gd name="connsiteX0" fmla="*/ 25274 w 1736381"/>
              <a:gd name="connsiteY0" fmla="*/ 1112303 h 2311762"/>
              <a:gd name="connsiteX1" fmla="*/ 95695 w 1736381"/>
              <a:gd name="connsiteY1" fmla="*/ 283211 h 2311762"/>
              <a:gd name="connsiteX2" fmla="*/ 861032 w 1736381"/>
              <a:gd name="connsiteY2" fmla="*/ 5923 h 2311762"/>
              <a:gd name="connsiteX3" fmla="*/ 1541034 w 1736381"/>
              <a:gd name="connsiteY3" fmla="*/ 181720 h 2311762"/>
              <a:gd name="connsiteX4" fmla="*/ 1696790 w 1736381"/>
              <a:gd name="connsiteY4" fmla="*/ 1112303 h 2311762"/>
              <a:gd name="connsiteX5" fmla="*/ 861032 w 1736381"/>
              <a:gd name="connsiteY5" fmla="*/ 2218683 h 2311762"/>
              <a:gd name="connsiteX6" fmla="*/ 222695 w 1736381"/>
              <a:gd name="connsiteY6" fmla="*/ 2124711 h 2311762"/>
              <a:gd name="connsiteX7" fmla="*/ 25274 w 1736381"/>
              <a:gd name="connsiteY7" fmla="*/ 1112303 h 2311762"/>
              <a:gd name="connsiteX0" fmla="*/ 25274 w 1736381"/>
              <a:gd name="connsiteY0" fmla="*/ 1043339 h 2242798"/>
              <a:gd name="connsiteX1" fmla="*/ 95695 w 1736381"/>
              <a:gd name="connsiteY1" fmla="*/ 214247 h 2242798"/>
              <a:gd name="connsiteX2" fmla="*/ 848332 w 1736381"/>
              <a:gd name="connsiteY2" fmla="*/ 38559 h 2242798"/>
              <a:gd name="connsiteX3" fmla="*/ 1541034 w 1736381"/>
              <a:gd name="connsiteY3" fmla="*/ 112756 h 2242798"/>
              <a:gd name="connsiteX4" fmla="*/ 1696790 w 1736381"/>
              <a:gd name="connsiteY4" fmla="*/ 1043339 h 2242798"/>
              <a:gd name="connsiteX5" fmla="*/ 861032 w 1736381"/>
              <a:gd name="connsiteY5" fmla="*/ 2149719 h 2242798"/>
              <a:gd name="connsiteX6" fmla="*/ 222695 w 1736381"/>
              <a:gd name="connsiteY6" fmla="*/ 2055747 h 2242798"/>
              <a:gd name="connsiteX7" fmla="*/ 25274 w 1736381"/>
              <a:gd name="connsiteY7" fmla="*/ 1043339 h 2242798"/>
              <a:gd name="connsiteX0" fmla="*/ 25274 w 1745446"/>
              <a:gd name="connsiteY0" fmla="*/ 1012593 h 2212052"/>
              <a:gd name="connsiteX1" fmla="*/ 95695 w 1745446"/>
              <a:gd name="connsiteY1" fmla="*/ 183501 h 2212052"/>
              <a:gd name="connsiteX2" fmla="*/ 848332 w 1745446"/>
              <a:gd name="connsiteY2" fmla="*/ 7813 h 2212052"/>
              <a:gd name="connsiteX3" fmla="*/ 1541034 w 1745446"/>
              <a:gd name="connsiteY3" fmla="*/ 82010 h 2212052"/>
              <a:gd name="connsiteX4" fmla="*/ 1604534 w 1745446"/>
              <a:gd name="connsiteY4" fmla="*/ 628110 h 2212052"/>
              <a:gd name="connsiteX5" fmla="*/ 1696790 w 1745446"/>
              <a:gd name="connsiteY5" fmla="*/ 1012593 h 2212052"/>
              <a:gd name="connsiteX6" fmla="*/ 861032 w 1745446"/>
              <a:gd name="connsiteY6" fmla="*/ 2118973 h 2212052"/>
              <a:gd name="connsiteX7" fmla="*/ 222695 w 1745446"/>
              <a:gd name="connsiteY7" fmla="*/ 2025001 h 2212052"/>
              <a:gd name="connsiteX8" fmla="*/ 25274 w 1745446"/>
              <a:gd name="connsiteY8" fmla="*/ 1012593 h 2212052"/>
              <a:gd name="connsiteX0" fmla="*/ 25274 w 1617874"/>
              <a:gd name="connsiteY0" fmla="*/ 1012593 h 2187207"/>
              <a:gd name="connsiteX1" fmla="*/ 95695 w 1617874"/>
              <a:gd name="connsiteY1" fmla="*/ 183501 h 2187207"/>
              <a:gd name="connsiteX2" fmla="*/ 848332 w 1617874"/>
              <a:gd name="connsiteY2" fmla="*/ 7813 h 2187207"/>
              <a:gd name="connsiteX3" fmla="*/ 1541034 w 1617874"/>
              <a:gd name="connsiteY3" fmla="*/ 82010 h 2187207"/>
              <a:gd name="connsiteX4" fmla="*/ 1604534 w 1617874"/>
              <a:gd name="connsiteY4" fmla="*/ 628110 h 2187207"/>
              <a:gd name="connsiteX5" fmla="*/ 1480890 w 1617874"/>
              <a:gd name="connsiteY5" fmla="*/ 1355493 h 2187207"/>
              <a:gd name="connsiteX6" fmla="*/ 861032 w 1617874"/>
              <a:gd name="connsiteY6" fmla="*/ 2118973 h 2187207"/>
              <a:gd name="connsiteX7" fmla="*/ 222695 w 1617874"/>
              <a:gd name="connsiteY7" fmla="*/ 2025001 h 2187207"/>
              <a:gd name="connsiteX8" fmla="*/ 25274 w 1617874"/>
              <a:gd name="connsiteY8" fmla="*/ 1012593 h 2187207"/>
              <a:gd name="connsiteX0" fmla="*/ 25274 w 1617874"/>
              <a:gd name="connsiteY0" fmla="*/ 1012593 h 2187207"/>
              <a:gd name="connsiteX1" fmla="*/ 95695 w 1617874"/>
              <a:gd name="connsiteY1" fmla="*/ 183501 h 2187207"/>
              <a:gd name="connsiteX2" fmla="*/ 848332 w 1617874"/>
              <a:gd name="connsiteY2" fmla="*/ 7813 h 2187207"/>
              <a:gd name="connsiteX3" fmla="*/ 1541034 w 1617874"/>
              <a:gd name="connsiteY3" fmla="*/ 82010 h 2187207"/>
              <a:gd name="connsiteX4" fmla="*/ 1604534 w 1617874"/>
              <a:gd name="connsiteY4" fmla="*/ 628110 h 2187207"/>
              <a:gd name="connsiteX5" fmla="*/ 1480890 w 1617874"/>
              <a:gd name="connsiteY5" fmla="*/ 1355493 h 2187207"/>
              <a:gd name="connsiteX6" fmla="*/ 861032 w 1617874"/>
              <a:gd name="connsiteY6" fmla="*/ 2118973 h 2187207"/>
              <a:gd name="connsiteX7" fmla="*/ 222695 w 1617874"/>
              <a:gd name="connsiteY7" fmla="*/ 2025001 h 2187207"/>
              <a:gd name="connsiteX8" fmla="*/ 25274 w 1617874"/>
              <a:gd name="connsiteY8" fmla="*/ 1012593 h 2187207"/>
              <a:gd name="connsiteX0" fmla="*/ 25274 w 1605430"/>
              <a:gd name="connsiteY0" fmla="*/ 1012593 h 2187207"/>
              <a:gd name="connsiteX1" fmla="*/ 95695 w 1605430"/>
              <a:gd name="connsiteY1" fmla="*/ 183501 h 2187207"/>
              <a:gd name="connsiteX2" fmla="*/ 848332 w 1605430"/>
              <a:gd name="connsiteY2" fmla="*/ 7813 h 2187207"/>
              <a:gd name="connsiteX3" fmla="*/ 1541034 w 1605430"/>
              <a:gd name="connsiteY3" fmla="*/ 82010 h 2187207"/>
              <a:gd name="connsiteX4" fmla="*/ 1566434 w 1605430"/>
              <a:gd name="connsiteY4" fmla="*/ 640810 h 2187207"/>
              <a:gd name="connsiteX5" fmla="*/ 1480890 w 1605430"/>
              <a:gd name="connsiteY5" fmla="*/ 1355493 h 2187207"/>
              <a:gd name="connsiteX6" fmla="*/ 861032 w 1605430"/>
              <a:gd name="connsiteY6" fmla="*/ 2118973 h 2187207"/>
              <a:gd name="connsiteX7" fmla="*/ 222695 w 1605430"/>
              <a:gd name="connsiteY7" fmla="*/ 2025001 h 2187207"/>
              <a:gd name="connsiteX8" fmla="*/ 25274 w 1605430"/>
              <a:gd name="connsiteY8" fmla="*/ 1012593 h 2187207"/>
              <a:gd name="connsiteX0" fmla="*/ 25274 w 1588110"/>
              <a:gd name="connsiteY0" fmla="*/ 1009750 h 2184364"/>
              <a:gd name="connsiteX1" fmla="*/ 95695 w 1588110"/>
              <a:gd name="connsiteY1" fmla="*/ 180658 h 2184364"/>
              <a:gd name="connsiteX2" fmla="*/ 848332 w 1588110"/>
              <a:gd name="connsiteY2" fmla="*/ 4970 h 2184364"/>
              <a:gd name="connsiteX3" fmla="*/ 1490234 w 1588110"/>
              <a:gd name="connsiteY3" fmla="*/ 91867 h 2184364"/>
              <a:gd name="connsiteX4" fmla="*/ 1566434 w 1588110"/>
              <a:gd name="connsiteY4" fmla="*/ 637967 h 2184364"/>
              <a:gd name="connsiteX5" fmla="*/ 1480890 w 1588110"/>
              <a:gd name="connsiteY5" fmla="*/ 1352650 h 2184364"/>
              <a:gd name="connsiteX6" fmla="*/ 861032 w 1588110"/>
              <a:gd name="connsiteY6" fmla="*/ 2116130 h 2184364"/>
              <a:gd name="connsiteX7" fmla="*/ 222695 w 1588110"/>
              <a:gd name="connsiteY7" fmla="*/ 2022158 h 2184364"/>
              <a:gd name="connsiteX8" fmla="*/ 25274 w 1588110"/>
              <a:gd name="connsiteY8" fmla="*/ 1009750 h 2184364"/>
              <a:gd name="connsiteX0" fmla="*/ 19563 w 1582399"/>
              <a:gd name="connsiteY0" fmla="*/ 1009750 h 2197670"/>
              <a:gd name="connsiteX1" fmla="*/ 89984 w 1582399"/>
              <a:gd name="connsiteY1" fmla="*/ 180658 h 2197670"/>
              <a:gd name="connsiteX2" fmla="*/ 842621 w 1582399"/>
              <a:gd name="connsiteY2" fmla="*/ 4970 h 2197670"/>
              <a:gd name="connsiteX3" fmla="*/ 1484523 w 1582399"/>
              <a:gd name="connsiteY3" fmla="*/ 91867 h 2197670"/>
              <a:gd name="connsiteX4" fmla="*/ 1560723 w 1582399"/>
              <a:gd name="connsiteY4" fmla="*/ 637967 h 2197670"/>
              <a:gd name="connsiteX5" fmla="*/ 1475179 w 1582399"/>
              <a:gd name="connsiteY5" fmla="*/ 1352650 h 2197670"/>
              <a:gd name="connsiteX6" fmla="*/ 855321 w 1582399"/>
              <a:gd name="connsiteY6" fmla="*/ 2116130 h 2197670"/>
              <a:gd name="connsiteX7" fmla="*/ 129899 w 1582399"/>
              <a:gd name="connsiteY7" fmla="*/ 2051187 h 2197670"/>
              <a:gd name="connsiteX8" fmla="*/ 19563 w 1582399"/>
              <a:gd name="connsiteY8" fmla="*/ 1009750 h 2197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82399" h="2197670">
                <a:moveTo>
                  <a:pt x="19563" y="1009750"/>
                </a:moveTo>
                <a:cubicBezTo>
                  <a:pt x="12911" y="697995"/>
                  <a:pt x="-49309" y="365055"/>
                  <a:pt x="89984" y="180658"/>
                </a:cubicBezTo>
                <a:cubicBezTo>
                  <a:pt x="229277" y="-3739"/>
                  <a:pt x="610198" y="19769"/>
                  <a:pt x="842621" y="4970"/>
                </a:cubicBezTo>
                <a:cubicBezTo>
                  <a:pt x="1075044" y="-9829"/>
                  <a:pt x="1341556" y="5418"/>
                  <a:pt x="1484523" y="91867"/>
                </a:cubicBezTo>
                <a:cubicBezTo>
                  <a:pt x="1627490" y="178316"/>
                  <a:pt x="1534764" y="482870"/>
                  <a:pt x="1560723" y="637967"/>
                </a:cubicBezTo>
                <a:cubicBezTo>
                  <a:pt x="1586682" y="793064"/>
                  <a:pt x="1616029" y="1087240"/>
                  <a:pt x="1475179" y="1352650"/>
                </a:cubicBezTo>
                <a:cubicBezTo>
                  <a:pt x="877129" y="1541861"/>
                  <a:pt x="1079534" y="1999707"/>
                  <a:pt x="855321" y="2116130"/>
                </a:cubicBezTo>
                <a:cubicBezTo>
                  <a:pt x="631108" y="2232553"/>
                  <a:pt x="269192" y="2235584"/>
                  <a:pt x="129899" y="2051187"/>
                </a:cubicBezTo>
                <a:cubicBezTo>
                  <a:pt x="-9394" y="1866790"/>
                  <a:pt x="26216" y="1321505"/>
                  <a:pt x="19563" y="100975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1FAA141C-91E9-4D93-BFA9-1126024676A5}"/>
              </a:ext>
            </a:extLst>
          </p:cNvPr>
          <p:cNvSpPr/>
          <p:nvPr/>
        </p:nvSpPr>
        <p:spPr>
          <a:xfrm>
            <a:off x="2898051" y="1878399"/>
            <a:ext cx="1475512" cy="1954904"/>
          </a:xfrm>
          <a:custGeom>
            <a:avLst/>
            <a:gdLst>
              <a:gd name="connsiteX0" fmla="*/ 0 w 1283758"/>
              <a:gd name="connsiteY0" fmla="*/ 599183 h 1198365"/>
              <a:gd name="connsiteX1" fmla="*/ 641879 w 1283758"/>
              <a:gd name="connsiteY1" fmla="*/ 0 h 1198365"/>
              <a:gd name="connsiteX2" fmla="*/ 1283758 w 1283758"/>
              <a:gd name="connsiteY2" fmla="*/ 599183 h 1198365"/>
              <a:gd name="connsiteX3" fmla="*/ 641879 w 1283758"/>
              <a:gd name="connsiteY3" fmla="*/ 1198366 h 1198365"/>
              <a:gd name="connsiteX4" fmla="*/ 0 w 1283758"/>
              <a:gd name="connsiteY4" fmla="*/ 599183 h 1198365"/>
              <a:gd name="connsiteX0" fmla="*/ 39389 w 1323147"/>
              <a:gd name="connsiteY0" fmla="*/ 599183 h 1909566"/>
              <a:gd name="connsiteX1" fmla="*/ 681268 w 1323147"/>
              <a:gd name="connsiteY1" fmla="*/ 0 h 1909566"/>
              <a:gd name="connsiteX2" fmla="*/ 1323147 w 1323147"/>
              <a:gd name="connsiteY2" fmla="*/ 599183 h 1909566"/>
              <a:gd name="connsiteX3" fmla="*/ 300268 w 1323147"/>
              <a:gd name="connsiteY3" fmla="*/ 1909566 h 1909566"/>
              <a:gd name="connsiteX4" fmla="*/ 39389 w 1323147"/>
              <a:gd name="connsiteY4" fmla="*/ 599183 h 1909566"/>
              <a:gd name="connsiteX0" fmla="*/ 90701 w 1374459"/>
              <a:gd name="connsiteY0" fmla="*/ 599183 h 1871466"/>
              <a:gd name="connsiteX1" fmla="*/ 732580 w 1374459"/>
              <a:gd name="connsiteY1" fmla="*/ 0 h 1871466"/>
              <a:gd name="connsiteX2" fmla="*/ 1374459 w 1374459"/>
              <a:gd name="connsiteY2" fmla="*/ 599183 h 1871466"/>
              <a:gd name="connsiteX3" fmla="*/ 237280 w 1374459"/>
              <a:gd name="connsiteY3" fmla="*/ 1871466 h 1871466"/>
              <a:gd name="connsiteX4" fmla="*/ 90701 w 1374459"/>
              <a:gd name="connsiteY4" fmla="*/ 599183 h 1871466"/>
              <a:gd name="connsiteX0" fmla="*/ 35880 w 1370438"/>
              <a:gd name="connsiteY0" fmla="*/ 378442 h 1880406"/>
              <a:gd name="connsiteX1" fmla="*/ 728559 w 1370438"/>
              <a:gd name="connsiteY1" fmla="*/ 7859 h 1880406"/>
              <a:gd name="connsiteX2" fmla="*/ 1370438 w 1370438"/>
              <a:gd name="connsiteY2" fmla="*/ 607042 h 1880406"/>
              <a:gd name="connsiteX3" fmla="*/ 233259 w 1370438"/>
              <a:gd name="connsiteY3" fmla="*/ 1879325 h 1880406"/>
              <a:gd name="connsiteX4" fmla="*/ 35880 w 1370438"/>
              <a:gd name="connsiteY4" fmla="*/ 378442 h 1880406"/>
              <a:gd name="connsiteX0" fmla="*/ 39027 w 1475185"/>
              <a:gd name="connsiteY0" fmla="*/ 386107 h 1890102"/>
              <a:gd name="connsiteX1" fmla="*/ 731706 w 1475185"/>
              <a:gd name="connsiteY1" fmla="*/ 15524 h 1890102"/>
              <a:gd name="connsiteX2" fmla="*/ 1475185 w 1475185"/>
              <a:gd name="connsiteY2" fmla="*/ 754407 h 1890102"/>
              <a:gd name="connsiteX3" fmla="*/ 236406 w 1475185"/>
              <a:gd name="connsiteY3" fmla="*/ 1886990 h 1890102"/>
              <a:gd name="connsiteX4" fmla="*/ 39027 w 1475185"/>
              <a:gd name="connsiteY4" fmla="*/ 386107 h 1890102"/>
              <a:gd name="connsiteX0" fmla="*/ 24567 w 1461704"/>
              <a:gd name="connsiteY0" fmla="*/ 386107 h 1916567"/>
              <a:gd name="connsiteX1" fmla="*/ 717246 w 1461704"/>
              <a:gd name="connsiteY1" fmla="*/ 15524 h 1916567"/>
              <a:gd name="connsiteX2" fmla="*/ 1460725 w 1461704"/>
              <a:gd name="connsiteY2" fmla="*/ 754407 h 1916567"/>
              <a:gd name="connsiteX3" fmla="*/ 860380 w 1461704"/>
              <a:gd name="connsiteY3" fmla="*/ 1336323 h 1916567"/>
              <a:gd name="connsiteX4" fmla="*/ 221946 w 1461704"/>
              <a:gd name="connsiteY4" fmla="*/ 1886990 h 1916567"/>
              <a:gd name="connsiteX5" fmla="*/ 24567 w 1461704"/>
              <a:gd name="connsiteY5" fmla="*/ 386107 h 1916567"/>
              <a:gd name="connsiteX0" fmla="*/ 24567 w 1493819"/>
              <a:gd name="connsiteY0" fmla="*/ 386107 h 1915005"/>
              <a:gd name="connsiteX1" fmla="*/ 717246 w 1493819"/>
              <a:gd name="connsiteY1" fmla="*/ 15524 h 1915005"/>
              <a:gd name="connsiteX2" fmla="*/ 1460725 w 1493819"/>
              <a:gd name="connsiteY2" fmla="*/ 754407 h 1915005"/>
              <a:gd name="connsiteX3" fmla="*/ 1317579 w 1493819"/>
              <a:gd name="connsiteY3" fmla="*/ 1107723 h 1915005"/>
              <a:gd name="connsiteX4" fmla="*/ 860380 w 1493819"/>
              <a:gd name="connsiteY4" fmla="*/ 1336323 h 1915005"/>
              <a:gd name="connsiteX5" fmla="*/ 221946 w 1493819"/>
              <a:gd name="connsiteY5" fmla="*/ 1886990 h 1915005"/>
              <a:gd name="connsiteX6" fmla="*/ 24567 w 1493819"/>
              <a:gd name="connsiteY6" fmla="*/ 386107 h 1915005"/>
              <a:gd name="connsiteX0" fmla="*/ 24567 w 1462042"/>
              <a:gd name="connsiteY0" fmla="*/ 374144 h 1903042"/>
              <a:gd name="connsiteX1" fmla="*/ 717246 w 1462042"/>
              <a:gd name="connsiteY1" fmla="*/ 3561 h 1903042"/>
              <a:gd name="connsiteX2" fmla="*/ 1368379 w 1462042"/>
              <a:gd name="connsiteY2" fmla="*/ 219460 h 1903042"/>
              <a:gd name="connsiteX3" fmla="*/ 1460725 w 1462042"/>
              <a:gd name="connsiteY3" fmla="*/ 742444 h 1903042"/>
              <a:gd name="connsiteX4" fmla="*/ 1317579 w 1462042"/>
              <a:gd name="connsiteY4" fmla="*/ 1095760 h 1903042"/>
              <a:gd name="connsiteX5" fmla="*/ 860380 w 1462042"/>
              <a:gd name="connsiteY5" fmla="*/ 1324360 h 1903042"/>
              <a:gd name="connsiteX6" fmla="*/ 221946 w 1462042"/>
              <a:gd name="connsiteY6" fmla="*/ 1875027 h 1903042"/>
              <a:gd name="connsiteX7" fmla="*/ 24567 w 1462042"/>
              <a:gd name="connsiteY7" fmla="*/ 374144 h 1903042"/>
              <a:gd name="connsiteX0" fmla="*/ 71845 w 1509320"/>
              <a:gd name="connsiteY0" fmla="*/ 374144 h 1877492"/>
              <a:gd name="connsiteX1" fmla="*/ 764524 w 1509320"/>
              <a:gd name="connsiteY1" fmla="*/ 3561 h 1877492"/>
              <a:gd name="connsiteX2" fmla="*/ 1415657 w 1509320"/>
              <a:gd name="connsiteY2" fmla="*/ 219460 h 1877492"/>
              <a:gd name="connsiteX3" fmla="*/ 1508003 w 1509320"/>
              <a:gd name="connsiteY3" fmla="*/ 742444 h 1877492"/>
              <a:gd name="connsiteX4" fmla="*/ 1364857 w 1509320"/>
              <a:gd name="connsiteY4" fmla="*/ 1095760 h 1877492"/>
              <a:gd name="connsiteX5" fmla="*/ 907658 w 1509320"/>
              <a:gd name="connsiteY5" fmla="*/ 1324360 h 1877492"/>
              <a:gd name="connsiteX6" fmla="*/ 269224 w 1509320"/>
              <a:gd name="connsiteY6" fmla="*/ 1875027 h 1877492"/>
              <a:gd name="connsiteX7" fmla="*/ 44057 w 1509320"/>
              <a:gd name="connsiteY7" fmla="*/ 1476759 h 1877492"/>
              <a:gd name="connsiteX8" fmla="*/ 71845 w 1509320"/>
              <a:gd name="connsiteY8" fmla="*/ 374144 h 1877492"/>
              <a:gd name="connsiteX0" fmla="*/ 71845 w 1509320"/>
              <a:gd name="connsiteY0" fmla="*/ 374144 h 1957261"/>
              <a:gd name="connsiteX1" fmla="*/ 764524 w 1509320"/>
              <a:gd name="connsiteY1" fmla="*/ 3561 h 1957261"/>
              <a:gd name="connsiteX2" fmla="*/ 1415657 w 1509320"/>
              <a:gd name="connsiteY2" fmla="*/ 219460 h 1957261"/>
              <a:gd name="connsiteX3" fmla="*/ 1508003 w 1509320"/>
              <a:gd name="connsiteY3" fmla="*/ 742444 h 1957261"/>
              <a:gd name="connsiteX4" fmla="*/ 1364857 w 1509320"/>
              <a:gd name="connsiteY4" fmla="*/ 1095760 h 1957261"/>
              <a:gd name="connsiteX5" fmla="*/ 907658 w 1509320"/>
              <a:gd name="connsiteY5" fmla="*/ 1324360 h 1957261"/>
              <a:gd name="connsiteX6" fmla="*/ 590157 w 1509320"/>
              <a:gd name="connsiteY6" fmla="*/ 1908559 h 1957261"/>
              <a:gd name="connsiteX7" fmla="*/ 269224 w 1509320"/>
              <a:gd name="connsiteY7" fmla="*/ 1875027 h 1957261"/>
              <a:gd name="connsiteX8" fmla="*/ 44057 w 1509320"/>
              <a:gd name="connsiteY8" fmla="*/ 1476759 h 1957261"/>
              <a:gd name="connsiteX9" fmla="*/ 71845 w 1509320"/>
              <a:gd name="connsiteY9" fmla="*/ 374144 h 1957261"/>
              <a:gd name="connsiteX0" fmla="*/ 52177 w 1489652"/>
              <a:gd name="connsiteY0" fmla="*/ 371787 h 1954904"/>
              <a:gd name="connsiteX1" fmla="*/ 49789 w 1489652"/>
              <a:gd name="connsiteY1" fmla="*/ 140902 h 1954904"/>
              <a:gd name="connsiteX2" fmla="*/ 744856 w 1489652"/>
              <a:gd name="connsiteY2" fmla="*/ 1204 h 1954904"/>
              <a:gd name="connsiteX3" fmla="*/ 1395989 w 1489652"/>
              <a:gd name="connsiteY3" fmla="*/ 217103 h 1954904"/>
              <a:gd name="connsiteX4" fmla="*/ 1488335 w 1489652"/>
              <a:gd name="connsiteY4" fmla="*/ 740087 h 1954904"/>
              <a:gd name="connsiteX5" fmla="*/ 1345189 w 1489652"/>
              <a:gd name="connsiteY5" fmla="*/ 1093403 h 1954904"/>
              <a:gd name="connsiteX6" fmla="*/ 887990 w 1489652"/>
              <a:gd name="connsiteY6" fmla="*/ 1322003 h 1954904"/>
              <a:gd name="connsiteX7" fmla="*/ 570489 w 1489652"/>
              <a:gd name="connsiteY7" fmla="*/ 1906202 h 1954904"/>
              <a:gd name="connsiteX8" fmla="*/ 249556 w 1489652"/>
              <a:gd name="connsiteY8" fmla="*/ 1872670 h 1954904"/>
              <a:gd name="connsiteX9" fmla="*/ 24389 w 1489652"/>
              <a:gd name="connsiteY9" fmla="*/ 1474402 h 1954904"/>
              <a:gd name="connsiteX10" fmla="*/ 52177 w 1489652"/>
              <a:gd name="connsiteY10" fmla="*/ 371787 h 1954904"/>
              <a:gd name="connsiteX0" fmla="*/ 38037 w 1475512"/>
              <a:gd name="connsiteY0" fmla="*/ 371787 h 1954904"/>
              <a:gd name="connsiteX1" fmla="*/ 35649 w 1475512"/>
              <a:gd name="connsiteY1" fmla="*/ 140902 h 1954904"/>
              <a:gd name="connsiteX2" fmla="*/ 730716 w 1475512"/>
              <a:gd name="connsiteY2" fmla="*/ 1204 h 1954904"/>
              <a:gd name="connsiteX3" fmla="*/ 1381849 w 1475512"/>
              <a:gd name="connsiteY3" fmla="*/ 217103 h 1954904"/>
              <a:gd name="connsiteX4" fmla="*/ 1474195 w 1475512"/>
              <a:gd name="connsiteY4" fmla="*/ 740087 h 1954904"/>
              <a:gd name="connsiteX5" fmla="*/ 1331049 w 1475512"/>
              <a:gd name="connsiteY5" fmla="*/ 1093403 h 1954904"/>
              <a:gd name="connsiteX6" fmla="*/ 873850 w 1475512"/>
              <a:gd name="connsiteY6" fmla="*/ 1322003 h 1954904"/>
              <a:gd name="connsiteX7" fmla="*/ 556349 w 1475512"/>
              <a:gd name="connsiteY7" fmla="*/ 1906202 h 1954904"/>
              <a:gd name="connsiteX8" fmla="*/ 235416 w 1475512"/>
              <a:gd name="connsiteY8" fmla="*/ 1872670 h 1954904"/>
              <a:gd name="connsiteX9" fmla="*/ 10249 w 1475512"/>
              <a:gd name="connsiteY9" fmla="*/ 1474402 h 1954904"/>
              <a:gd name="connsiteX10" fmla="*/ 38037 w 1475512"/>
              <a:gd name="connsiteY10" fmla="*/ 371787 h 1954904"/>
              <a:gd name="connsiteX0" fmla="*/ 40046 w 1477521"/>
              <a:gd name="connsiteY0" fmla="*/ 371787 h 1954904"/>
              <a:gd name="connsiteX1" fmla="*/ 126558 w 1477521"/>
              <a:gd name="connsiteY1" fmla="*/ 140902 h 1954904"/>
              <a:gd name="connsiteX2" fmla="*/ 732725 w 1477521"/>
              <a:gd name="connsiteY2" fmla="*/ 1204 h 1954904"/>
              <a:gd name="connsiteX3" fmla="*/ 1383858 w 1477521"/>
              <a:gd name="connsiteY3" fmla="*/ 217103 h 1954904"/>
              <a:gd name="connsiteX4" fmla="*/ 1476204 w 1477521"/>
              <a:gd name="connsiteY4" fmla="*/ 740087 h 1954904"/>
              <a:gd name="connsiteX5" fmla="*/ 1333058 w 1477521"/>
              <a:gd name="connsiteY5" fmla="*/ 1093403 h 1954904"/>
              <a:gd name="connsiteX6" fmla="*/ 875859 w 1477521"/>
              <a:gd name="connsiteY6" fmla="*/ 1322003 h 1954904"/>
              <a:gd name="connsiteX7" fmla="*/ 558358 w 1477521"/>
              <a:gd name="connsiteY7" fmla="*/ 1906202 h 1954904"/>
              <a:gd name="connsiteX8" fmla="*/ 237425 w 1477521"/>
              <a:gd name="connsiteY8" fmla="*/ 1872670 h 1954904"/>
              <a:gd name="connsiteX9" fmla="*/ 12258 w 1477521"/>
              <a:gd name="connsiteY9" fmla="*/ 1474402 h 1954904"/>
              <a:gd name="connsiteX10" fmla="*/ 40046 w 1477521"/>
              <a:gd name="connsiteY10" fmla="*/ 371787 h 1954904"/>
              <a:gd name="connsiteX0" fmla="*/ 38037 w 1475512"/>
              <a:gd name="connsiteY0" fmla="*/ 371787 h 1954904"/>
              <a:gd name="connsiteX1" fmla="*/ 35650 w 1475512"/>
              <a:gd name="connsiteY1" fmla="*/ 483801 h 1954904"/>
              <a:gd name="connsiteX2" fmla="*/ 124549 w 1475512"/>
              <a:gd name="connsiteY2" fmla="*/ 140902 h 1954904"/>
              <a:gd name="connsiteX3" fmla="*/ 730716 w 1475512"/>
              <a:gd name="connsiteY3" fmla="*/ 1204 h 1954904"/>
              <a:gd name="connsiteX4" fmla="*/ 1381849 w 1475512"/>
              <a:gd name="connsiteY4" fmla="*/ 217103 h 1954904"/>
              <a:gd name="connsiteX5" fmla="*/ 1474195 w 1475512"/>
              <a:gd name="connsiteY5" fmla="*/ 740087 h 1954904"/>
              <a:gd name="connsiteX6" fmla="*/ 1331049 w 1475512"/>
              <a:gd name="connsiteY6" fmla="*/ 1093403 h 1954904"/>
              <a:gd name="connsiteX7" fmla="*/ 873850 w 1475512"/>
              <a:gd name="connsiteY7" fmla="*/ 1322003 h 1954904"/>
              <a:gd name="connsiteX8" fmla="*/ 556349 w 1475512"/>
              <a:gd name="connsiteY8" fmla="*/ 1906202 h 1954904"/>
              <a:gd name="connsiteX9" fmla="*/ 235416 w 1475512"/>
              <a:gd name="connsiteY9" fmla="*/ 1872670 h 1954904"/>
              <a:gd name="connsiteX10" fmla="*/ 10249 w 1475512"/>
              <a:gd name="connsiteY10" fmla="*/ 1474402 h 1954904"/>
              <a:gd name="connsiteX11" fmla="*/ 38037 w 1475512"/>
              <a:gd name="connsiteY11" fmla="*/ 371787 h 195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5512" h="1954904">
                <a:moveTo>
                  <a:pt x="38037" y="371787"/>
                </a:moveTo>
                <a:cubicBezTo>
                  <a:pt x="42270" y="206687"/>
                  <a:pt x="21231" y="522282"/>
                  <a:pt x="35650" y="483801"/>
                </a:cubicBezTo>
                <a:cubicBezTo>
                  <a:pt x="50069" y="445320"/>
                  <a:pt x="23521" y="189585"/>
                  <a:pt x="124549" y="140902"/>
                </a:cubicBezTo>
                <a:cubicBezTo>
                  <a:pt x="239996" y="79138"/>
                  <a:pt x="521166" y="-11496"/>
                  <a:pt x="730716" y="1204"/>
                </a:cubicBezTo>
                <a:cubicBezTo>
                  <a:pt x="940266" y="13904"/>
                  <a:pt x="1257936" y="93956"/>
                  <a:pt x="1381849" y="217103"/>
                </a:cubicBezTo>
                <a:cubicBezTo>
                  <a:pt x="1505762" y="340250"/>
                  <a:pt x="1463612" y="638487"/>
                  <a:pt x="1474195" y="740087"/>
                </a:cubicBezTo>
                <a:cubicBezTo>
                  <a:pt x="1484778" y="841687"/>
                  <a:pt x="1431106" y="996417"/>
                  <a:pt x="1331049" y="1093403"/>
                </a:cubicBezTo>
                <a:cubicBezTo>
                  <a:pt x="1230992" y="1190389"/>
                  <a:pt x="1041067" y="1199237"/>
                  <a:pt x="873850" y="1322003"/>
                </a:cubicBezTo>
                <a:cubicBezTo>
                  <a:pt x="706633" y="1444769"/>
                  <a:pt x="662755" y="1814424"/>
                  <a:pt x="556349" y="1906202"/>
                </a:cubicBezTo>
                <a:cubicBezTo>
                  <a:pt x="449943" y="1997980"/>
                  <a:pt x="326433" y="1944637"/>
                  <a:pt x="235416" y="1872670"/>
                </a:cubicBezTo>
                <a:cubicBezTo>
                  <a:pt x="144399" y="1800703"/>
                  <a:pt x="43145" y="1724549"/>
                  <a:pt x="10249" y="1474402"/>
                </a:cubicBezTo>
                <a:cubicBezTo>
                  <a:pt x="-22647" y="1224255"/>
                  <a:pt x="33804" y="536887"/>
                  <a:pt x="38037" y="371787"/>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Arrow: Curved Up 34">
            <a:extLst>
              <a:ext uri="{FF2B5EF4-FFF2-40B4-BE49-F238E27FC236}">
                <a16:creationId xmlns:a16="http://schemas.microsoft.com/office/drawing/2014/main" id="{BD419EB9-D056-4DE4-B310-84BAA2EBC806}"/>
              </a:ext>
            </a:extLst>
          </p:cNvPr>
          <p:cNvSpPr/>
          <p:nvPr/>
        </p:nvSpPr>
        <p:spPr>
          <a:xfrm>
            <a:off x="3822872" y="3710116"/>
            <a:ext cx="1012002" cy="532955"/>
          </a:xfrm>
          <a:prstGeom prst="curvedUpArrow">
            <a:avLst>
              <a:gd name="adj1" fmla="val 25000"/>
              <a:gd name="adj2" fmla="val 62710"/>
              <a:gd name="adj3" fmla="val 3993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7" name="Oval 36">
            <a:extLst>
              <a:ext uri="{FF2B5EF4-FFF2-40B4-BE49-F238E27FC236}">
                <a16:creationId xmlns:a16="http://schemas.microsoft.com/office/drawing/2014/main" id="{280ADCAE-9C79-4D40-AC99-27BC1A180B28}"/>
              </a:ext>
            </a:extLst>
          </p:cNvPr>
          <p:cNvSpPr/>
          <p:nvPr/>
        </p:nvSpPr>
        <p:spPr>
          <a:xfrm>
            <a:off x="4444220"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38" name="Oval 37">
            <a:extLst>
              <a:ext uri="{FF2B5EF4-FFF2-40B4-BE49-F238E27FC236}">
                <a16:creationId xmlns:a16="http://schemas.microsoft.com/office/drawing/2014/main" id="{8B1E1BEE-972F-4899-BD6B-EABB228A625B}"/>
              </a:ext>
            </a:extLst>
          </p:cNvPr>
          <p:cNvSpPr/>
          <p:nvPr/>
        </p:nvSpPr>
        <p:spPr>
          <a:xfrm>
            <a:off x="4859165"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41" name="Oval 40">
            <a:extLst>
              <a:ext uri="{FF2B5EF4-FFF2-40B4-BE49-F238E27FC236}">
                <a16:creationId xmlns:a16="http://schemas.microsoft.com/office/drawing/2014/main" id="{C3F3098C-F4D5-485A-AEB3-022EBE337F3B}"/>
              </a:ext>
            </a:extLst>
          </p:cNvPr>
          <p:cNvSpPr/>
          <p:nvPr/>
        </p:nvSpPr>
        <p:spPr>
          <a:xfrm>
            <a:off x="5274110"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42" name="Oval 41">
            <a:extLst>
              <a:ext uri="{FF2B5EF4-FFF2-40B4-BE49-F238E27FC236}">
                <a16:creationId xmlns:a16="http://schemas.microsoft.com/office/drawing/2014/main" id="{EA932481-C98C-408B-AEE8-A6A77C0242AD}"/>
              </a:ext>
            </a:extLst>
          </p:cNvPr>
          <p:cNvSpPr/>
          <p:nvPr/>
        </p:nvSpPr>
        <p:spPr>
          <a:xfrm>
            <a:off x="5689054"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46" name="Oval 45">
            <a:extLst>
              <a:ext uri="{FF2B5EF4-FFF2-40B4-BE49-F238E27FC236}">
                <a16:creationId xmlns:a16="http://schemas.microsoft.com/office/drawing/2014/main" id="{EA02BB28-11B6-48E5-B371-7DD730C30FBC}"/>
              </a:ext>
            </a:extLst>
          </p:cNvPr>
          <p:cNvSpPr/>
          <p:nvPr/>
        </p:nvSpPr>
        <p:spPr>
          <a:xfrm>
            <a:off x="4859165" y="374763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2" name="Oval 51">
            <a:extLst>
              <a:ext uri="{FF2B5EF4-FFF2-40B4-BE49-F238E27FC236}">
                <a16:creationId xmlns:a16="http://schemas.microsoft.com/office/drawing/2014/main" id="{5368A078-9E81-4224-BB23-6CEE06A1229F}"/>
              </a:ext>
            </a:extLst>
          </p:cNvPr>
          <p:cNvSpPr/>
          <p:nvPr/>
        </p:nvSpPr>
        <p:spPr>
          <a:xfrm>
            <a:off x="5274110" y="374763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3" name="Oval 52">
            <a:extLst>
              <a:ext uri="{FF2B5EF4-FFF2-40B4-BE49-F238E27FC236}">
                <a16:creationId xmlns:a16="http://schemas.microsoft.com/office/drawing/2014/main" id="{A83D4ADF-33DB-4539-9970-B498F97B10D4}"/>
              </a:ext>
            </a:extLst>
          </p:cNvPr>
          <p:cNvSpPr/>
          <p:nvPr/>
        </p:nvSpPr>
        <p:spPr>
          <a:xfrm>
            <a:off x="5689054" y="374763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4" name="Oval 53">
            <a:extLst>
              <a:ext uri="{FF2B5EF4-FFF2-40B4-BE49-F238E27FC236}">
                <a16:creationId xmlns:a16="http://schemas.microsoft.com/office/drawing/2014/main" id="{C79FF80D-A5A0-4DBF-8BF1-9251E855AF3B}"/>
              </a:ext>
            </a:extLst>
          </p:cNvPr>
          <p:cNvSpPr/>
          <p:nvPr/>
        </p:nvSpPr>
        <p:spPr>
          <a:xfrm>
            <a:off x="4859165" y="4173130"/>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5" name="Oval 54">
            <a:extLst>
              <a:ext uri="{FF2B5EF4-FFF2-40B4-BE49-F238E27FC236}">
                <a16:creationId xmlns:a16="http://schemas.microsoft.com/office/drawing/2014/main" id="{6A048E40-A044-462B-A63A-3A881521D53E}"/>
              </a:ext>
            </a:extLst>
          </p:cNvPr>
          <p:cNvSpPr/>
          <p:nvPr/>
        </p:nvSpPr>
        <p:spPr>
          <a:xfrm>
            <a:off x="5274110" y="4173130"/>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6" name="Oval 55">
            <a:extLst>
              <a:ext uri="{FF2B5EF4-FFF2-40B4-BE49-F238E27FC236}">
                <a16:creationId xmlns:a16="http://schemas.microsoft.com/office/drawing/2014/main" id="{05D18491-FC47-4584-A347-208D781C278C}"/>
              </a:ext>
            </a:extLst>
          </p:cNvPr>
          <p:cNvSpPr/>
          <p:nvPr/>
        </p:nvSpPr>
        <p:spPr>
          <a:xfrm>
            <a:off x="5689054" y="4173130"/>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Tree>
    <p:extLst>
      <p:ext uri="{BB962C8B-B14F-4D97-AF65-F5344CB8AC3E}">
        <p14:creationId xmlns:p14="http://schemas.microsoft.com/office/powerpoint/2010/main" val="353097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the place value counters to divide five hundred and sixty eight by four. </a:t>
            </a: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Use short division to show your calculations. </a:t>
            </a: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968B8A5A-2BA0-4FEC-A33B-1429BD74EDAD}"/>
              </a:ext>
            </a:extLst>
          </p:cNvPr>
          <p:cNvGraphicFramePr>
            <a:graphicFrameLocks noGrp="1"/>
          </p:cNvGraphicFramePr>
          <p:nvPr>
            <p:extLst>
              <p:ext uri="{D42A27DB-BD31-4B8C-83A1-F6EECF244321}">
                <p14:modId xmlns:p14="http://schemas.microsoft.com/office/powerpoint/2010/main" val="3900796398"/>
              </p:ext>
            </p:extLst>
          </p:nvPr>
        </p:nvGraphicFramePr>
        <p:xfrm>
          <a:off x="2088579" y="1757625"/>
          <a:ext cx="4966842" cy="3086768"/>
        </p:xfrm>
        <a:graphic>
          <a:graphicData uri="http://schemas.openxmlformats.org/drawingml/2006/table">
            <a:tbl>
              <a:tblPr firstRow="1" bandRow="1">
                <a:tableStyleId>{5C22544A-7EE6-4342-B048-85BDC9FD1C3A}</a:tableStyleId>
              </a:tblPr>
              <a:tblGrid>
                <a:gridCol w="1658182">
                  <a:extLst>
                    <a:ext uri="{9D8B030D-6E8A-4147-A177-3AD203B41FA5}">
                      <a16:colId xmlns:a16="http://schemas.microsoft.com/office/drawing/2014/main" val="3142503022"/>
                    </a:ext>
                  </a:extLst>
                </a:gridCol>
                <a:gridCol w="1658182">
                  <a:extLst>
                    <a:ext uri="{9D8B030D-6E8A-4147-A177-3AD203B41FA5}">
                      <a16:colId xmlns:a16="http://schemas.microsoft.com/office/drawing/2014/main" val="3404371818"/>
                    </a:ext>
                  </a:extLst>
                </a:gridCol>
                <a:gridCol w="1650478">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spTree>
    <p:extLst>
      <p:ext uri="{BB962C8B-B14F-4D97-AF65-F5344CB8AC3E}">
        <p14:creationId xmlns:p14="http://schemas.microsoft.com/office/powerpoint/2010/main" val="2945336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the place value counters to divide five hundred and sixty eight by four. </a:t>
            </a: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Use short division to show your calculations. </a:t>
            </a: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968B8A5A-2BA0-4FEC-A33B-1429BD74EDAD}"/>
              </a:ext>
            </a:extLst>
          </p:cNvPr>
          <p:cNvGraphicFramePr>
            <a:graphicFrameLocks noGrp="1"/>
          </p:cNvGraphicFramePr>
          <p:nvPr>
            <p:extLst>
              <p:ext uri="{D42A27DB-BD31-4B8C-83A1-F6EECF244321}">
                <p14:modId xmlns:p14="http://schemas.microsoft.com/office/powerpoint/2010/main" val="154992697"/>
              </p:ext>
            </p:extLst>
          </p:nvPr>
        </p:nvGraphicFramePr>
        <p:xfrm>
          <a:off x="767780" y="1605225"/>
          <a:ext cx="5292890" cy="3326026"/>
        </p:xfrm>
        <a:graphic>
          <a:graphicData uri="http://schemas.openxmlformats.org/drawingml/2006/table">
            <a:tbl>
              <a:tblPr firstRow="1" bandRow="1">
                <a:tableStyleId>{5C22544A-7EE6-4342-B048-85BDC9FD1C3A}</a:tableStyleId>
              </a:tblPr>
              <a:tblGrid>
                <a:gridCol w="1767033">
                  <a:extLst>
                    <a:ext uri="{9D8B030D-6E8A-4147-A177-3AD203B41FA5}">
                      <a16:colId xmlns:a16="http://schemas.microsoft.com/office/drawing/2014/main" val="3142503022"/>
                    </a:ext>
                  </a:extLst>
                </a:gridCol>
                <a:gridCol w="2062587">
                  <a:extLst>
                    <a:ext uri="{9D8B030D-6E8A-4147-A177-3AD203B41FA5}">
                      <a16:colId xmlns:a16="http://schemas.microsoft.com/office/drawing/2014/main" val="3404371818"/>
                    </a:ext>
                  </a:extLst>
                </a:gridCol>
                <a:gridCol w="1463270">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graphicFrame>
        <p:nvGraphicFramePr>
          <p:cNvPr id="10" name="Table 9">
            <a:extLst>
              <a:ext uri="{FF2B5EF4-FFF2-40B4-BE49-F238E27FC236}">
                <a16:creationId xmlns:a16="http://schemas.microsoft.com/office/drawing/2014/main" id="{A23B3145-D1D0-4691-A3CE-7121B74C1FC2}"/>
              </a:ext>
            </a:extLst>
          </p:cNvPr>
          <p:cNvGraphicFramePr>
            <a:graphicFrameLocks noGrp="1"/>
          </p:cNvGraphicFramePr>
          <p:nvPr>
            <p:extLst>
              <p:ext uri="{D42A27DB-BD31-4B8C-83A1-F6EECF244321}">
                <p14:modId xmlns:p14="http://schemas.microsoft.com/office/powerpoint/2010/main" val="1933795557"/>
              </p:ext>
            </p:extLst>
          </p:nvPr>
        </p:nvGraphicFramePr>
        <p:xfrm>
          <a:off x="6335973" y="2450828"/>
          <a:ext cx="2016000" cy="741680"/>
        </p:xfrm>
        <a:graphic>
          <a:graphicData uri="http://schemas.openxmlformats.org/drawingml/2006/table">
            <a:tbl>
              <a:tblPr firstRow="1" bandRow="1">
                <a:solidFill>
                  <a:schemeClr val="bg1"/>
                </a:solidFill>
                <a:tableStyleId>{5C22544A-7EE6-4342-B048-85BDC9FD1C3A}</a:tableStyleId>
              </a:tblPr>
              <a:tblGrid>
                <a:gridCol w="504000">
                  <a:extLst>
                    <a:ext uri="{9D8B030D-6E8A-4147-A177-3AD203B41FA5}">
                      <a16:colId xmlns:a16="http://schemas.microsoft.com/office/drawing/2014/main" val="525644135"/>
                    </a:ext>
                  </a:extLst>
                </a:gridCol>
                <a:gridCol w="504000">
                  <a:extLst>
                    <a:ext uri="{9D8B030D-6E8A-4147-A177-3AD203B41FA5}">
                      <a16:colId xmlns:a16="http://schemas.microsoft.com/office/drawing/2014/main" val="378830798"/>
                    </a:ext>
                  </a:extLst>
                </a:gridCol>
                <a:gridCol w="504000">
                  <a:extLst>
                    <a:ext uri="{9D8B030D-6E8A-4147-A177-3AD203B41FA5}">
                      <a16:colId xmlns:a16="http://schemas.microsoft.com/office/drawing/2014/main" val="3875942981"/>
                    </a:ext>
                  </a:extLst>
                </a:gridCol>
                <a:gridCol w="504000">
                  <a:extLst>
                    <a:ext uri="{9D8B030D-6E8A-4147-A177-3AD203B41FA5}">
                      <a16:colId xmlns:a16="http://schemas.microsoft.com/office/drawing/2014/main" val="1257304162"/>
                    </a:ext>
                  </a:extLst>
                </a:gridCol>
              </a:tblGrid>
              <a:tr h="370840">
                <a:tc>
                  <a:txBody>
                    <a:bodyPr/>
                    <a:lstStyle/>
                    <a:p>
                      <a:pPr algn="ctr"/>
                      <a:endParaRPr lang="en-GB" sz="2000" b="1" dirty="0">
                        <a:solidFill>
                          <a:srgbClr val="FF0000"/>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3957553"/>
                  </a:ext>
                </a:extLst>
              </a:tr>
              <a:tr h="370840">
                <a:tc>
                  <a:txBody>
                    <a:bodyPr/>
                    <a:lstStyle/>
                    <a:p>
                      <a:pPr algn="ctr"/>
                      <a:r>
                        <a:rPr lang="en-GB" sz="2000" b="1" dirty="0">
                          <a:solidFill>
                            <a:srgbClr val="FF0000"/>
                          </a:solidFill>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6643043"/>
                  </a:ext>
                </a:extLst>
              </a:tr>
            </a:tbl>
          </a:graphicData>
        </a:graphic>
      </p:graphicFrame>
      <p:grpSp>
        <p:nvGrpSpPr>
          <p:cNvPr id="11" name="Group 10">
            <a:extLst>
              <a:ext uri="{FF2B5EF4-FFF2-40B4-BE49-F238E27FC236}">
                <a16:creationId xmlns:a16="http://schemas.microsoft.com/office/drawing/2014/main" id="{17242F3E-17E4-46D6-970F-DE5FC2B83643}"/>
              </a:ext>
            </a:extLst>
          </p:cNvPr>
          <p:cNvGrpSpPr/>
          <p:nvPr/>
        </p:nvGrpSpPr>
        <p:grpSpPr>
          <a:xfrm>
            <a:off x="914715" y="2118411"/>
            <a:ext cx="611999" cy="1963464"/>
            <a:chOff x="506582" y="1341118"/>
            <a:chExt cx="285502" cy="1007568"/>
          </a:xfrm>
        </p:grpSpPr>
        <p:sp>
          <p:nvSpPr>
            <p:cNvPr id="12" name="Oval 11">
              <a:extLst>
                <a:ext uri="{FF2B5EF4-FFF2-40B4-BE49-F238E27FC236}">
                  <a16:creationId xmlns:a16="http://schemas.microsoft.com/office/drawing/2014/main" id="{11BEDB78-B2D1-4A22-B1FB-8E7422DA0916}"/>
                </a:ext>
              </a:extLst>
            </p:cNvPr>
            <p:cNvSpPr/>
            <p:nvPr/>
          </p:nvSpPr>
          <p:spPr>
            <a:xfrm>
              <a:off x="506582" y="1341118"/>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3" name="Oval 12">
              <a:extLst>
                <a:ext uri="{FF2B5EF4-FFF2-40B4-BE49-F238E27FC236}">
                  <a16:creationId xmlns:a16="http://schemas.microsoft.com/office/drawing/2014/main" id="{D9E8B3A9-5691-49B9-B6FA-7946BBF1A97D}"/>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4" name="Oval 13">
              <a:extLst>
                <a:ext uri="{FF2B5EF4-FFF2-40B4-BE49-F238E27FC236}">
                  <a16:creationId xmlns:a16="http://schemas.microsoft.com/office/drawing/2014/main" id="{14A6F73A-CFB8-473C-B795-25960CAA18B5}"/>
                </a:ext>
              </a:extLst>
            </p:cNvPr>
            <p:cNvSpPr/>
            <p:nvPr/>
          </p:nvSpPr>
          <p:spPr>
            <a:xfrm>
              <a:off x="506582" y="2034633"/>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15" name="Group 14">
            <a:extLst>
              <a:ext uri="{FF2B5EF4-FFF2-40B4-BE49-F238E27FC236}">
                <a16:creationId xmlns:a16="http://schemas.microsoft.com/office/drawing/2014/main" id="{8FC4BEF4-8058-45FE-8BA2-80051FFFBA53}"/>
              </a:ext>
            </a:extLst>
          </p:cNvPr>
          <p:cNvGrpSpPr/>
          <p:nvPr/>
        </p:nvGrpSpPr>
        <p:grpSpPr>
          <a:xfrm>
            <a:off x="1675307" y="2103270"/>
            <a:ext cx="611999" cy="1287731"/>
            <a:chOff x="506582" y="1341119"/>
            <a:chExt cx="285502" cy="660809"/>
          </a:xfrm>
        </p:grpSpPr>
        <p:sp>
          <p:nvSpPr>
            <p:cNvPr id="16" name="Oval 15">
              <a:extLst>
                <a:ext uri="{FF2B5EF4-FFF2-40B4-BE49-F238E27FC236}">
                  <a16:creationId xmlns:a16="http://schemas.microsoft.com/office/drawing/2014/main" id="{BD656D40-CC7D-428E-905C-845157CE4F78}"/>
                </a:ext>
              </a:extLst>
            </p:cNvPr>
            <p:cNvSpPr/>
            <p:nvPr/>
          </p:nvSpPr>
          <p:spPr>
            <a:xfrm>
              <a:off x="506582" y="1341119"/>
              <a:ext cx="285502" cy="31405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7" name="Oval 16">
              <a:extLst>
                <a:ext uri="{FF2B5EF4-FFF2-40B4-BE49-F238E27FC236}">
                  <a16:creationId xmlns:a16="http://schemas.microsoft.com/office/drawing/2014/main" id="{88DB6625-79FA-463F-9AF7-B5B529CE2341}"/>
                </a:ext>
              </a:extLst>
            </p:cNvPr>
            <p:cNvSpPr/>
            <p:nvPr/>
          </p:nvSpPr>
          <p:spPr>
            <a:xfrm>
              <a:off x="506582" y="1687876"/>
              <a:ext cx="285502" cy="31405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sp>
        <p:nvSpPr>
          <p:cNvPr id="23" name="Oval 22">
            <a:extLst>
              <a:ext uri="{FF2B5EF4-FFF2-40B4-BE49-F238E27FC236}">
                <a16:creationId xmlns:a16="http://schemas.microsoft.com/office/drawing/2014/main" id="{F1041545-45B0-4EF5-A252-B44EFEA2F895}"/>
              </a:ext>
            </a:extLst>
          </p:cNvPr>
          <p:cNvSpPr/>
          <p:nvPr/>
        </p:nvSpPr>
        <p:spPr>
          <a:xfrm>
            <a:off x="2711490" y="211841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5" name="Oval 24">
            <a:extLst>
              <a:ext uri="{FF2B5EF4-FFF2-40B4-BE49-F238E27FC236}">
                <a16:creationId xmlns:a16="http://schemas.microsoft.com/office/drawing/2014/main" id="{25837DD2-D21B-49C4-B549-085B4FC57FA7}"/>
              </a:ext>
            </a:extLst>
          </p:cNvPr>
          <p:cNvSpPr/>
          <p:nvPr/>
        </p:nvSpPr>
        <p:spPr>
          <a:xfrm>
            <a:off x="3896377" y="211841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7" name="Oval 26">
            <a:extLst>
              <a:ext uri="{FF2B5EF4-FFF2-40B4-BE49-F238E27FC236}">
                <a16:creationId xmlns:a16="http://schemas.microsoft.com/office/drawing/2014/main" id="{9F75D301-94D8-4189-A147-4CF44D6F525D}"/>
              </a:ext>
            </a:extLst>
          </p:cNvPr>
          <p:cNvSpPr/>
          <p:nvPr/>
        </p:nvSpPr>
        <p:spPr>
          <a:xfrm>
            <a:off x="3258881" y="211841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9" name="Oval 28">
            <a:extLst>
              <a:ext uri="{FF2B5EF4-FFF2-40B4-BE49-F238E27FC236}">
                <a16:creationId xmlns:a16="http://schemas.microsoft.com/office/drawing/2014/main" id="{1423B749-C794-46D5-B430-CC3B9E534924}"/>
              </a:ext>
            </a:extLst>
          </p:cNvPr>
          <p:cNvSpPr/>
          <p:nvPr/>
        </p:nvSpPr>
        <p:spPr>
          <a:xfrm>
            <a:off x="2711490" y="264062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0" name="Oval 29">
            <a:extLst>
              <a:ext uri="{FF2B5EF4-FFF2-40B4-BE49-F238E27FC236}">
                <a16:creationId xmlns:a16="http://schemas.microsoft.com/office/drawing/2014/main" id="{29D49D35-58FE-4C14-97BC-96C91A9A4C0C}"/>
              </a:ext>
            </a:extLst>
          </p:cNvPr>
          <p:cNvSpPr/>
          <p:nvPr/>
        </p:nvSpPr>
        <p:spPr>
          <a:xfrm>
            <a:off x="3896377" y="265332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1" name="Oval 30">
            <a:extLst>
              <a:ext uri="{FF2B5EF4-FFF2-40B4-BE49-F238E27FC236}">
                <a16:creationId xmlns:a16="http://schemas.microsoft.com/office/drawing/2014/main" id="{72922A66-A1A2-40CA-A031-E9D94139C1C3}"/>
              </a:ext>
            </a:extLst>
          </p:cNvPr>
          <p:cNvSpPr/>
          <p:nvPr/>
        </p:nvSpPr>
        <p:spPr>
          <a:xfrm>
            <a:off x="3258881" y="264062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3" name="Oval 32">
            <a:extLst>
              <a:ext uri="{FF2B5EF4-FFF2-40B4-BE49-F238E27FC236}">
                <a16:creationId xmlns:a16="http://schemas.microsoft.com/office/drawing/2014/main" id="{B17F34F8-5D82-477E-8ADB-2B7405630409}"/>
              </a:ext>
            </a:extLst>
          </p:cNvPr>
          <p:cNvSpPr/>
          <p:nvPr/>
        </p:nvSpPr>
        <p:spPr>
          <a:xfrm>
            <a:off x="2582114"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4" name="Oval 33">
            <a:extLst>
              <a:ext uri="{FF2B5EF4-FFF2-40B4-BE49-F238E27FC236}">
                <a16:creationId xmlns:a16="http://schemas.microsoft.com/office/drawing/2014/main" id="{75B9F1D4-F949-4ECB-8795-52B625B8FDC2}"/>
              </a:ext>
            </a:extLst>
          </p:cNvPr>
          <p:cNvSpPr/>
          <p:nvPr/>
        </p:nvSpPr>
        <p:spPr>
          <a:xfrm>
            <a:off x="3596821"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5" name="Oval 34">
            <a:extLst>
              <a:ext uri="{FF2B5EF4-FFF2-40B4-BE49-F238E27FC236}">
                <a16:creationId xmlns:a16="http://schemas.microsoft.com/office/drawing/2014/main" id="{028F67DE-E8C0-4691-A297-5FE7E03A74B8}"/>
              </a:ext>
            </a:extLst>
          </p:cNvPr>
          <p:cNvSpPr/>
          <p:nvPr/>
        </p:nvSpPr>
        <p:spPr>
          <a:xfrm>
            <a:off x="3077788"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48" name="Oval 47">
            <a:extLst>
              <a:ext uri="{FF2B5EF4-FFF2-40B4-BE49-F238E27FC236}">
                <a16:creationId xmlns:a16="http://schemas.microsoft.com/office/drawing/2014/main" id="{4CA58976-6AE2-453A-ADD9-C782002E52A7}"/>
              </a:ext>
            </a:extLst>
          </p:cNvPr>
          <p:cNvSpPr/>
          <p:nvPr/>
        </p:nvSpPr>
        <p:spPr>
          <a:xfrm>
            <a:off x="4092496"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0" name="Oval 49">
            <a:extLst>
              <a:ext uri="{FF2B5EF4-FFF2-40B4-BE49-F238E27FC236}">
                <a16:creationId xmlns:a16="http://schemas.microsoft.com/office/drawing/2014/main" id="{5B5D4C03-AF07-4E37-99EC-792B7F955897}"/>
              </a:ext>
            </a:extLst>
          </p:cNvPr>
          <p:cNvSpPr/>
          <p:nvPr/>
        </p:nvSpPr>
        <p:spPr>
          <a:xfrm>
            <a:off x="2582114"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1" name="Oval 50">
            <a:extLst>
              <a:ext uri="{FF2B5EF4-FFF2-40B4-BE49-F238E27FC236}">
                <a16:creationId xmlns:a16="http://schemas.microsoft.com/office/drawing/2014/main" id="{8B6FF993-849E-4177-B211-905944217502}"/>
              </a:ext>
            </a:extLst>
          </p:cNvPr>
          <p:cNvSpPr/>
          <p:nvPr/>
        </p:nvSpPr>
        <p:spPr>
          <a:xfrm>
            <a:off x="3596821"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2" name="Oval 51">
            <a:extLst>
              <a:ext uri="{FF2B5EF4-FFF2-40B4-BE49-F238E27FC236}">
                <a16:creationId xmlns:a16="http://schemas.microsoft.com/office/drawing/2014/main" id="{398C7039-7779-48AD-BE74-9D6452308F4D}"/>
              </a:ext>
            </a:extLst>
          </p:cNvPr>
          <p:cNvSpPr/>
          <p:nvPr/>
        </p:nvSpPr>
        <p:spPr>
          <a:xfrm>
            <a:off x="3077788"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3" name="Oval 52">
            <a:extLst>
              <a:ext uri="{FF2B5EF4-FFF2-40B4-BE49-F238E27FC236}">
                <a16:creationId xmlns:a16="http://schemas.microsoft.com/office/drawing/2014/main" id="{B4354718-FDBB-4F48-BBD0-88023DA21803}"/>
              </a:ext>
            </a:extLst>
          </p:cNvPr>
          <p:cNvSpPr/>
          <p:nvPr/>
        </p:nvSpPr>
        <p:spPr>
          <a:xfrm>
            <a:off x="4092496"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nvGrpSpPr>
          <p:cNvPr id="54" name="Group 53">
            <a:extLst>
              <a:ext uri="{FF2B5EF4-FFF2-40B4-BE49-F238E27FC236}">
                <a16:creationId xmlns:a16="http://schemas.microsoft.com/office/drawing/2014/main" id="{6A2A68FE-80BC-40B4-944E-28F763A7564F}"/>
              </a:ext>
            </a:extLst>
          </p:cNvPr>
          <p:cNvGrpSpPr/>
          <p:nvPr/>
        </p:nvGrpSpPr>
        <p:grpSpPr>
          <a:xfrm>
            <a:off x="3369918" y="3261506"/>
            <a:ext cx="963674" cy="468000"/>
            <a:chOff x="2596892" y="3266673"/>
            <a:chExt cx="963674" cy="468000"/>
          </a:xfrm>
        </p:grpSpPr>
        <p:sp>
          <p:nvSpPr>
            <p:cNvPr id="55" name="Oval 54">
              <a:extLst>
                <a:ext uri="{FF2B5EF4-FFF2-40B4-BE49-F238E27FC236}">
                  <a16:creationId xmlns:a16="http://schemas.microsoft.com/office/drawing/2014/main" id="{BE27555A-7C1E-45AA-B3FA-AC4281A18A20}"/>
                </a:ext>
              </a:extLst>
            </p:cNvPr>
            <p:cNvSpPr/>
            <p:nvPr/>
          </p:nvSpPr>
          <p:spPr>
            <a:xfrm>
              <a:off x="2596892" y="326667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7" name="Oval 56">
              <a:extLst>
                <a:ext uri="{FF2B5EF4-FFF2-40B4-BE49-F238E27FC236}">
                  <a16:creationId xmlns:a16="http://schemas.microsoft.com/office/drawing/2014/main" id="{FC28A1CE-28A2-4612-B9EF-16C824B86453}"/>
                </a:ext>
              </a:extLst>
            </p:cNvPr>
            <p:cNvSpPr/>
            <p:nvPr/>
          </p:nvSpPr>
          <p:spPr>
            <a:xfrm>
              <a:off x="3092566" y="326667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sp>
        <p:nvSpPr>
          <p:cNvPr id="59" name="TextBox 58">
            <a:extLst>
              <a:ext uri="{FF2B5EF4-FFF2-40B4-BE49-F238E27FC236}">
                <a16:creationId xmlns:a16="http://schemas.microsoft.com/office/drawing/2014/main" id="{A6052908-0EE1-4F61-AA61-19584B35A675}"/>
              </a:ext>
            </a:extLst>
          </p:cNvPr>
          <p:cNvSpPr txBox="1"/>
          <p:nvPr/>
        </p:nvSpPr>
        <p:spPr>
          <a:xfrm>
            <a:off x="7391658" y="2968237"/>
            <a:ext cx="146050" cy="246221"/>
          </a:xfrm>
          <a:prstGeom prst="rect">
            <a:avLst/>
          </a:prstGeom>
          <a:noFill/>
        </p:spPr>
        <p:txBody>
          <a:bodyPr wrap="square" lIns="0" tIns="0" rIns="0" bIns="0" rtlCol="0">
            <a:spAutoFit/>
          </a:bodyPr>
          <a:lstStyle/>
          <a:p>
            <a:r>
              <a:rPr lang="en-GB" sz="1600" b="1" dirty="0">
                <a:solidFill>
                  <a:srgbClr val="FF0000"/>
                </a:solidFill>
                <a:latin typeface="Century Gothic" panose="020B0502020202020204" pitchFamily="34" charset="0"/>
              </a:rPr>
              <a:t>1</a:t>
            </a:r>
          </a:p>
        </p:txBody>
      </p:sp>
      <p:grpSp>
        <p:nvGrpSpPr>
          <p:cNvPr id="4" name="Group 3">
            <a:extLst>
              <a:ext uri="{FF2B5EF4-FFF2-40B4-BE49-F238E27FC236}">
                <a16:creationId xmlns:a16="http://schemas.microsoft.com/office/drawing/2014/main" id="{D7A75D02-0648-433D-AF4F-33DEFFF559E3}"/>
              </a:ext>
            </a:extLst>
          </p:cNvPr>
          <p:cNvGrpSpPr/>
          <p:nvPr/>
        </p:nvGrpSpPr>
        <p:grpSpPr>
          <a:xfrm>
            <a:off x="4858770" y="2234905"/>
            <a:ext cx="828297" cy="396000"/>
            <a:chOff x="4700518" y="2186313"/>
            <a:chExt cx="828297" cy="396000"/>
          </a:xfrm>
        </p:grpSpPr>
        <p:sp>
          <p:nvSpPr>
            <p:cNvPr id="61" name="Oval 60">
              <a:extLst>
                <a:ext uri="{FF2B5EF4-FFF2-40B4-BE49-F238E27FC236}">
                  <a16:creationId xmlns:a16="http://schemas.microsoft.com/office/drawing/2014/main" id="{1EE83E17-BB3B-4CCE-9A4C-DB63C190E839}"/>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65" name="Oval 64">
              <a:extLst>
                <a:ext uri="{FF2B5EF4-FFF2-40B4-BE49-F238E27FC236}">
                  <a16:creationId xmlns:a16="http://schemas.microsoft.com/office/drawing/2014/main" id="{8E045A37-5BFC-4686-A7AE-2DCE0B311BD1}"/>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69" name="Group 68">
            <a:extLst>
              <a:ext uri="{FF2B5EF4-FFF2-40B4-BE49-F238E27FC236}">
                <a16:creationId xmlns:a16="http://schemas.microsoft.com/office/drawing/2014/main" id="{4A11C139-98E2-4801-91A7-BCF815E983AA}"/>
              </a:ext>
            </a:extLst>
          </p:cNvPr>
          <p:cNvGrpSpPr/>
          <p:nvPr/>
        </p:nvGrpSpPr>
        <p:grpSpPr>
          <a:xfrm>
            <a:off x="4858769" y="2712937"/>
            <a:ext cx="828297" cy="396000"/>
            <a:chOff x="4700518" y="2186313"/>
            <a:chExt cx="828297" cy="396000"/>
          </a:xfrm>
        </p:grpSpPr>
        <p:sp>
          <p:nvSpPr>
            <p:cNvPr id="70" name="Oval 69">
              <a:extLst>
                <a:ext uri="{FF2B5EF4-FFF2-40B4-BE49-F238E27FC236}">
                  <a16:creationId xmlns:a16="http://schemas.microsoft.com/office/drawing/2014/main" id="{E658CD5A-94D6-4D59-8815-DB5BB9DCE656}"/>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71" name="Oval 70">
              <a:extLst>
                <a:ext uri="{FF2B5EF4-FFF2-40B4-BE49-F238E27FC236}">
                  <a16:creationId xmlns:a16="http://schemas.microsoft.com/office/drawing/2014/main" id="{81D98D36-5A74-41E5-A01D-AF1F4EC129CC}"/>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73" name="Group 72">
            <a:extLst>
              <a:ext uri="{FF2B5EF4-FFF2-40B4-BE49-F238E27FC236}">
                <a16:creationId xmlns:a16="http://schemas.microsoft.com/office/drawing/2014/main" id="{7FDF71C7-CB6B-4DC0-99A8-999F157D7731}"/>
              </a:ext>
            </a:extLst>
          </p:cNvPr>
          <p:cNvGrpSpPr/>
          <p:nvPr/>
        </p:nvGrpSpPr>
        <p:grpSpPr>
          <a:xfrm>
            <a:off x="4864744" y="3250735"/>
            <a:ext cx="828297" cy="396000"/>
            <a:chOff x="4700518" y="2186313"/>
            <a:chExt cx="828297" cy="396000"/>
          </a:xfrm>
        </p:grpSpPr>
        <p:sp>
          <p:nvSpPr>
            <p:cNvPr id="74" name="Oval 73">
              <a:extLst>
                <a:ext uri="{FF2B5EF4-FFF2-40B4-BE49-F238E27FC236}">
                  <a16:creationId xmlns:a16="http://schemas.microsoft.com/office/drawing/2014/main" id="{E6828DFE-2F00-4F89-9FFD-4877E8B8E65B}"/>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75" name="Oval 74">
              <a:extLst>
                <a:ext uri="{FF2B5EF4-FFF2-40B4-BE49-F238E27FC236}">
                  <a16:creationId xmlns:a16="http://schemas.microsoft.com/office/drawing/2014/main" id="{61F132D4-2EDF-49C9-B6B5-CBD871796D24}"/>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81" name="Group 80">
            <a:extLst>
              <a:ext uri="{FF2B5EF4-FFF2-40B4-BE49-F238E27FC236}">
                <a16:creationId xmlns:a16="http://schemas.microsoft.com/office/drawing/2014/main" id="{8262AAA5-25E3-4EC7-92C5-EB7003512F0C}"/>
              </a:ext>
            </a:extLst>
          </p:cNvPr>
          <p:cNvGrpSpPr/>
          <p:nvPr/>
        </p:nvGrpSpPr>
        <p:grpSpPr>
          <a:xfrm>
            <a:off x="4858769" y="3758597"/>
            <a:ext cx="828297" cy="396000"/>
            <a:chOff x="4700518" y="2186313"/>
            <a:chExt cx="828297" cy="396000"/>
          </a:xfrm>
        </p:grpSpPr>
        <p:sp>
          <p:nvSpPr>
            <p:cNvPr id="82" name="Oval 81">
              <a:extLst>
                <a:ext uri="{FF2B5EF4-FFF2-40B4-BE49-F238E27FC236}">
                  <a16:creationId xmlns:a16="http://schemas.microsoft.com/office/drawing/2014/main" id="{27420845-6E20-479A-8598-6C0D18410612}"/>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83" name="Oval 82">
              <a:extLst>
                <a:ext uri="{FF2B5EF4-FFF2-40B4-BE49-F238E27FC236}">
                  <a16:creationId xmlns:a16="http://schemas.microsoft.com/office/drawing/2014/main" id="{DCF86112-5642-42E5-BD96-C7071A755A3B}"/>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sp>
        <p:nvSpPr>
          <p:cNvPr id="85" name="Arrow: Curved Up 84">
            <a:extLst>
              <a:ext uri="{FF2B5EF4-FFF2-40B4-BE49-F238E27FC236}">
                <a16:creationId xmlns:a16="http://schemas.microsoft.com/office/drawing/2014/main" id="{CBDCAC0E-E1B1-4AC0-8E48-414327AC3358}"/>
              </a:ext>
            </a:extLst>
          </p:cNvPr>
          <p:cNvSpPr/>
          <p:nvPr/>
        </p:nvSpPr>
        <p:spPr>
          <a:xfrm flipV="1">
            <a:off x="1532070" y="3469871"/>
            <a:ext cx="1266753" cy="410524"/>
          </a:xfrm>
          <a:prstGeom prst="curvedUpArrow">
            <a:avLst>
              <a:gd name="adj1" fmla="val 25000"/>
              <a:gd name="adj2" fmla="val 62710"/>
              <a:gd name="adj3" fmla="val 3993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Rectangle: Rounded Corners 4">
            <a:extLst>
              <a:ext uri="{FF2B5EF4-FFF2-40B4-BE49-F238E27FC236}">
                <a16:creationId xmlns:a16="http://schemas.microsoft.com/office/drawing/2014/main" id="{7BED950A-9ADD-4ADD-80D0-7A9E02C3C695}"/>
              </a:ext>
            </a:extLst>
          </p:cNvPr>
          <p:cNvSpPr/>
          <p:nvPr/>
        </p:nvSpPr>
        <p:spPr>
          <a:xfrm>
            <a:off x="810834" y="2079516"/>
            <a:ext cx="1651967" cy="1373285"/>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AB905233-3597-4EF1-B9D3-F9E3BAE82A64}"/>
              </a:ext>
            </a:extLst>
          </p:cNvPr>
          <p:cNvSpPr/>
          <p:nvPr/>
        </p:nvSpPr>
        <p:spPr>
          <a:xfrm>
            <a:off x="2554673" y="3843212"/>
            <a:ext cx="1014225" cy="107607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Rectangle: Rounded Corners 85">
            <a:extLst>
              <a:ext uri="{FF2B5EF4-FFF2-40B4-BE49-F238E27FC236}">
                <a16:creationId xmlns:a16="http://schemas.microsoft.com/office/drawing/2014/main" id="{3781BCD6-0C24-4DF4-B8DA-1912C1907F3E}"/>
              </a:ext>
            </a:extLst>
          </p:cNvPr>
          <p:cNvSpPr/>
          <p:nvPr/>
        </p:nvSpPr>
        <p:spPr>
          <a:xfrm>
            <a:off x="3573009" y="3839738"/>
            <a:ext cx="1014225" cy="107607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Rectangle: Rounded Corners 87">
            <a:extLst>
              <a:ext uri="{FF2B5EF4-FFF2-40B4-BE49-F238E27FC236}">
                <a16:creationId xmlns:a16="http://schemas.microsoft.com/office/drawing/2014/main" id="{F1BDD71F-D484-44BD-9EB1-0F97D89AA7A0}"/>
              </a:ext>
            </a:extLst>
          </p:cNvPr>
          <p:cNvSpPr/>
          <p:nvPr/>
        </p:nvSpPr>
        <p:spPr>
          <a:xfrm>
            <a:off x="2677708" y="2079517"/>
            <a:ext cx="1090020" cy="107607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Rectangle: Rounded Corners 88">
            <a:extLst>
              <a:ext uri="{FF2B5EF4-FFF2-40B4-BE49-F238E27FC236}">
                <a16:creationId xmlns:a16="http://schemas.microsoft.com/office/drawing/2014/main" id="{E619AC22-8DDF-47FB-B4FA-DB099DED605C}"/>
              </a:ext>
            </a:extLst>
          </p:cNvPr>
          <p:cNvSpPr/>
          <p:nvPr/>
        </p:nvSpPr>
        <p:spPr>
          <a:xfrm>
            <a:off x="4799414" y="2203065"/>
            <a:ext cx="922023" cy="97825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Rectangle: Rounded Corners 89">
            <a:extLst>
              <a:ext uri="{FF2B5EF4-FFF2-40B4-BE49-F238E27FC236}">
                <a16:creationId xmlns:a16="http://schemas.microsoft.com/office/drawing/2014/main" id="{39AAE5B2-C7A9-47CD-B73D-94D7FFC3B7D6}"/>
              </a:ext>
            </a:extLst>
          </p:cNvPr>
          <p:cNvSpPr/>
          <p:nvPr/>
        </p:nvSpPr>
        <p:spPr>
          <a:xfrm>
            <a:off x="4807876" y="3214458"/>
            <a:ext cx="922023" cy="97825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Freeform: Shape 59">
            <a:extLst>
              <a:ext uri="{FF2B5EF4-FFF2-40B4-BE49-F238E27FC236}">
                <a16:creationId xmlns:a16="http://schemas.microsoft.com/office/drawing/2014/main" id="{CEADFB74-2C07-4862-9759-7D161FE2D785}"/>
              </a:ext>
            </a:extLst>
          </p:cNvPr>
          <p:cNvSpPr/>
          <p:nvPr/>
        </p:nvSpPr>
        <p:spPr>
          <a:xfrm>
            <a:off x="3269592" y="2067096"/>
            <a:ext cx="1139420" cy="1709466"/>
          </a:xfrm>
          <a:custGeom>
            <a:avLst/>
            <a:gdLst>
              <a:gd name="connsiteX0" fmla="*/ 657595 w 1139420"/>
              <a:gd name="connsiteY0" fmla="*/ 0 h 1709466"/>
              <a:gd name="connsiteX1" fmla="*/ 1043053 w 1139420"/>
              <a:gd name="connsiteY1" fmla="*/ 0 h 1709466"/>
              <a:gd name="connsiteX2" fmla="*/ 1139420 w 1139420"/>
              <a:gd name="connsiteY2" fmla="*/ 96367 h 1709466"/>
              <a:gd name="connsiteX3" fmla="*/ 1139420 w 1139420"/>
              <a:gd name="connsiteY3" fmla="*/ 1613099 h 1709466"/>
              <a:gd name="connsiteX4" fmla="*/ 1139419 w 1139420"/>
              <a:gd name="connsiteY4" fmla="*/ 1613104 h 1709466"/>
              <a:gd name="connsiteX5" fmla="*/ 1139419 w 1139420"/>
              <a:gd name="connsiteY5" fmla="*/ 1615163 h 1709466"/>
              <a:gd name="connsiteX6" fmla="*/ 1045198 w 1139420"/>
              <a:gd name="connsiteY6" fmla="*/ 1709384 h 1709466"/>
              <a:gd name="connsiteX7" fmla="*/ 1043459 w 1139420"/>
              <a:gd name="connsiteY7" fmla="*/ 1709384 h 1709466"/>
              <a:gd name="connsiteX8" fmla="*/ 1043053 w 1139420"/>
              <a:gd name="connsiteY8" fmla="*/ 1709466 h 1709466"/>
              <a:gd name="connsiteX9" fmla="*/ 657595 w 1139420"/>
              <a:gd name="connsiteY9" fmla="*/ 1709466 h 1709466"/>
              <a:gd name="connsiteX10" fmla="*/ 657189 w 1139420"/>
              <a:gd name="connsiteY10" fmla="*/ 1709384 h 1709466"/>
              <a:gd name="connsiteX11" fmla="*/ 94221 w 1139420"/>
              <a:gd name="connsiteY11" fmla="*/ 1709384 h 1709466"/>
              <a:gd name="connsiteX12" fmla="*/ 0 w 1139420"/>
              <a:gd name="connsiteY12" fmla="*/ 1615163 h 1709466"/>
              <a:gd name="connsiteX13" fmla="*/ 0 w 1139420"/>
              <a:gd name="connsiteY13" fmla="*/ 1238292 h 1709466"/>
              <a:gd name="connsiteX14" fmla="*/ 94221 w 1139420"/>
              <a:gd name="connsiteY14" fmla="*/ 1144071 h 1709466"/>
              <a:gd name="connsiteX15" fmla="*/ 561228 w 1139420"/>
              <a:gd name="connsiteY15" fmla="*/ 1144071 h 1709466"/>
              <a:gd name="connsiteX16" fmla="*/ 561228 w 1139420"/>
              <a:gd name="connsiteY16" fmla="*/ 96367 h 1709466"/>
              <a:gd name="connsiteX17" fmla="*/ 657595 w 1139420"/>
              <a:gd name="connsiteY17" fmla="*/ 0 h 17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39420" h="1709466">
                <a:moveTo>
                  <a:pt x="657595" y="0"/>
                </a:moveTo>
                <a:lnTo>
                  <a:pt x="1043053" y="0"/>
                </a:lnTo>
                <a:cubicBezTo>
                  <a:pt x="1096275" y="0"/>
                  <a:pt x="1139420" y="43145"/>
                  <a:pt x="1139420" y="96367"/>
                </a:cubicBezTo>
                <a:lnTo>
                  <a:pt x="1139420" y="1613099"/>
                </a:lnTo>
                <a:lnTo>
                  <a:pt x="1139419" y="1613104"/>
                </a:lnTo>
                <a:lnTo>
                  <a:pt x="1139419" y="1615163"/>
                </a:lnTo>
                <a:cubicBezTo>
                  <a:pt x="1139419" y="1667200"/>
                  <a:pt x="1097235" y="1709384"/>
                  <a:pt x="1045198" y="1709384"/>
                </a:cubicBezTo>
                <a:lnTo>
                  <a:pt x="1043459" y="1709384"/>
                </a:lnTo>
                <a:lnTo>
                  <a:pt x="1043053" y="1709466"/>
                </a:lnTo>
                <a:lnTo>
                  <a:pt x="657595" y="1709466"/>
                </a:lnTo>
                <a:lnTo>
                  <a:pt x="657189" y="1709384"/>
                </a:lnTo>
                <a:lnTo>
                  <a:pt x="94221" y="1709384"/>
                </a:lnTo>
                <a:cubicBezTo>
                  <a:pt x="42184" y="1709384"/>
                  <a:pt x="0" y="1667200"/>
                  <a:pt x="0" y="1615163"/>
                </a:cubicBezTo>
                <a:lnTo>
                  <a:pt x="0" y="1238292"/>
                </a:lnTo>
                <a:cubicBezTo>
                  <a:pt x="0" y="1186255"/>
                  <a:pt x="42184" y="1144071"/>
                  <a:pt x="94221" y="1144071"/>
                </a:cubicBezTo>
                <a:lnTo>
                  <a:pt x="561228" y="1144071"/>
                </a:lnTo>
                <a:lnTo>
                  <a:pt x="561228" y="96367"/>
                </a:lnTo>
                <a:cubicBezTo>
                  <a:pt x="561228" y="43145"/>
                  <a:pt x="604373" y="0"/>
                  <a:pt x="657595" y="0"/>
                </a:cubicBezTo>
                <a:close/>
              </a:path>
            </a:pathLst>
          </a:custGeom>
          <a:noFill/>
          <a:ln w="190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4034940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232 ÷ 4 = 51</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Partition the number to support your calculations. </a:t>
            </a:r>
          </a:p>
          <a:p>
            <a:endParaRPr lang="en-GB" sz="1600" b="1" dirty="0">
              <a:latin typeface="Century Gothic" panose="020B0502020202020204" pitchFamily="34" charset="0"/>
            </a:endParaRPr>
          </a:p>
          <a:p>
            <a:pPr algn="ctr"/>
            <a:endParaRPr lang="en-GB" sz="16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21695040-8435-412B-97B8-E8A46722A900}"/>
              </a:ext>
            </a:extLst>
          </p:cNvPr>
          <p:cNvGrpSpPr/>
          <p:nvPr/>
        </p:nvGrpSpPr>
        <p:grpSpPr>
          <a:xfrm>
            <a:off x="3158046" y="2704111"/>
            <a:ext cx="2827908" cy="2593137"/>
            <a:chOff x="953287" y="6745229"/>
            <a:chExt cx="1451164" cy="1330689"/>
          </a:xfrm>
        </p:grpSpPr>
        <p:sp>
          <p:nvSpPr>
            <p:cNvPr id="9" name="Oval 8">
              <a:extLst>
                <a:ext uri="{FF2B5EF4-FFF2-40B4-BE49-F238E27FC236}">
                  <a16:creationId xmlns:a16="http://schemas.microsoft.com/office/drawing/2014/main" id="{A2CE29C3-E362-41E2-B681-4FEB19B5AFCA}"/>
                </a:ext>
              </a:extLst>
            </p:cNvPr>
            <p:cNvSpPr/>
            <p:nvPr/>
          </p:nvSpPr>
          <p:spPr>
            <a:xfrm>
              <a:off x="1484932" y="6745229"/>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232</a:t>
              </a:r>
            </a:p>
          </p:txBody>
        </p:sp>
        <p:sp>
          <p:nvSpPr>
            <p:cNvPr id="10" name="Oval 9">
              <a:extLst>
                <a:ext uri="{FF2B5EF4-FFF2-40B4-BE49-F238E27FC236}">
                  <a16:creationId xmlns:a16="http://schemas.microsoft.com/office/drawing/2014/main" id="{F04F23BA-3837-485C-BA21-3E3CE2D7EC76}"/>
                </a:ext>
              </a:extLst>
            </p:cNvPr>
            <p:cNvSpPr/>
            <p:nvPr/>
          </p:nvSpPr>
          <p:spPr>
            <a:xfrm>
              <a:off x="953287"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1" name="Oval 10">
              <a:extLst>
                <a:ext uri="{FF2B5EF4-FFF2-40B4-BE49-F238E27FC236}">
                  <a16:creationId xmlns:a16="http://schemas.microsoft.com/office/drawing/2014/main" id="{7A7BFEE2-80C1-47D6-8099-16ECC6F9A49A}"/>
                </a:ext>
              </a:extLst>
            </p:cNvPr>
            <p:cNvSpPr/>
            <p:nvPr/>
          </p:nvSpPr>
          <p:spPr>
            <a:xfrm>
              <a:off x="2008451"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2" name="Oval 11">
              <a:extLst>
                <a:ext uri="{FF2B5EF4-FFF2-40B4-BE49-F238E27FC236}">
                  <a16:creationId xmlns:a16="http://schemas.microsoft.com/office/drawing/2014/main" id="{2E3F7B25-2A92-4392-A89F-C7577E659CFD}"/>
                </a:ext>
              </a:extLst>
            </p:cNvPr>
            <p:cNvSpPr/>
            <p:nvPr/>
          </p:nvSpPr>
          <p:spPr>
            <a:xfrm>
              <a:off x="953287"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3" name="Oval 12">
              <a:extLst>
                <a:ext uri="{FF2B5EF4-FFF2-40B4-BE49-F238E27FC236}">
                  <a16:creationId xmlns:a16="http://schemas.microsoft.com/office/drawing/2014/main" id="{438CF221-EDF9-45A6-8E4E-C4943006F0EE}"/>
                </a:ext>
              </a:extLst>
            </p:cNvPr>
            <p:cNvSpPr/>
            <p:nvPr/>
          </p:nvSpPr>
          <p:spPr>
            <a:xfrm>
              <a:off x="2008451"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7915A94A-35ED-406B-AB76-6120B582D405}"/>
                </a:ext>
              </a:extLst>
            </p:cNvPr>
            <p:cNvSpPr/>
            <p:nvPr/>
          </p:nvSpPr>
          <p:spPr>
            <a:xfrm>
              <a:off x="1532113" y="7283396"/>
              <a:ext cx="301638" cy="18321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 4</a:t>
              </a:r>
            </a:p>
          </p:txBody>
        </p:sp>
        <p:cxnSp>
          <p:nvCxnSpPr>
            <p:cNvPr id="15" name="Straight Connector 14">
              <a:extLst>
                <a:ext uri="{FF2B5EF4-FFF2-40B4-BE49-F238E27FC236}">
                  <a16:creationId xmlns:a16="http://schemas.microsoft.com/office/drawing/2014/main" id="{4165ADF9-8247-4D7A-8D50-37C9BEE0CD01}"/>
                </a:ext>
              </a:extLst>
            </p:cNvPr>
            <p:cNvCxnSpPr>
              <a:cxnSpLocks/>
              <a:stCxn id="10" idx="7"/>
              <a:endCxn id="9" idx="3"/>
            </p:cNvCxnSpPr>
            <p:nvPr/>
          </p:nvCxnSpPr>
          <p:spPr>
            <a:xfrm flipV="1">
              <a:off x="1291294" y="7083236"/>
              <a:ext cx="251631" cy="167668"/>
            </a:xfrm>
            <a:prstGeom prst="line">
              <a:avLst/>
            </a:prstGeom>
            <a:ln w="12700"/>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F0AB1B9F-6078-49F3-A569-0CFAB610A069}"/>
                </a:ext>
              </a:extLst>
            </p:cNvPr>
            <p:cNvCxnSpPr>
              <a:cxnSpLocks/>
              <a:stCxn id="11" idx="1"/>
            </p:cNvCxnSpPr>
            <p:nvPr/>
          </p:nvCxnSpPr>
          <p:spPr>
            <a:xfrm flipH="1" flipV="1">
              <a:off x="1806487" y="7083238"/>
              <a:ext cx="259957" cy="167666"/>
            </a:xfrm>
            <a:prstGeom prst="line">
              <a:avLst/>
            </a:prstGeom>
            <a:ln w="12700"/>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532066485"/>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0f0ae0ff-29c4-4766-b250-c1a9bee8d430"/>
    <ds:schemaRef ds:uri="http://www.w3.org/XML/1998/namespace"/>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9B43A2C4-9BE6-43B3-859C-B967C027AF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1246</TotalTime>
  <Words>1055</Words>
  <Application>Microsoft Office PowerPoint</Application>
  <PresentationFormat>On-screen Show (4:3)</PresentationFormat>
  <Paragraphs>435</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Heather Taylor</cp:lastModifiedBy>
  <cp:revision>49</cp:revision>
  <dcterms:created xsi:type="dcterms:W3CDTF">2018-03-17T10:08:43Z</dcterms:created>
  <dcterms:modified xsi:type="dcterms:W3CDTF">2021-01-16T13:06:25Z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