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B71E-6CFC-4DAF-8B29-1EC0B65E5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FB22B1-F368-475E-A3E4-C7D83A5F4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BD52-8A07-4EB3-BA97-63877B859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CB2A0-E4C5-4791-B6D7-E029BEF3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0672C-556E-4642-AE1D-1E7FA308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0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19F39-FEDD-424B-A9AD-E58DA278B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B6763-7698-4131-B8AD-6D9F9B036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225A4-4FCF-456D-9E59-F33078446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2775D-001F-472F-80F0-ECA56C47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E2E93-57BB-454A-9023-D8E82A22D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739F5D-9589-42ED-B0E5-962EC5F97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20CA1-429A-45DF-997E-B56E0AC86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EAD66-391F-4FB9-9FFF-552023E3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D71B1-B3BF-4C0E-9ACF-713AC9F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39090-BBCB-4D9E-9C7B-9338424B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4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8F78B-13C0-4DC3-A858-0C9953BC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AFEC6-3DBB-42F4-B93D-1770BCD26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34B20-0A2B-4018-BEAB-AD12F7DC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57FAC-660C-4B33-8E15-E596BB454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C6DC9-D018-484B-A320-8E2A6284E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66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4D86-4A0F-431D-96CE-F118B742F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E270C-3E2B-4CFB-B65E-FABD52DDD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D5560-C4CA-42ED-9D6F-15B81A54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19E19-5C51-48F4-990E-9026E46A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6EDAC-9ABA-458A-A1D0-37D54F7F0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22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6084-F56A-4FBC-A5BE-259AEBFB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45F29-E2F2-494F-AD16-F050DA97B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347119-B822-4965-8FC2-502F544A6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97B3D-056D-403F-8BB4-D2D4B6F35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3426A-648D-4ABA-B0C1-EB985C09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62340-0524-486F-9B58-2EB0F1386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83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CB885-B674-42EF-B48E-A4454DB6D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23A81-E163-495C-BEC5-102FD6893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5A11C-DACE-439C-B130-172CE2D0F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05C11-B73F-4C81-8158-B119532C3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062888-43EA-4813-8CC4-BC0FE50993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009100-5FE7-401C-BB80-7CC4A09E0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7BDA6-9B75-4430-B9BB-B4DE77B6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A1D61-54EA-426D-890D-0CAB18CF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4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FD7A9-07D0-4B43-8ECB-C6A6E28E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5AA8B3-3832-4EF7-8A4B-85225C3C3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BC595-0FA1-4491-8181-7C40EC78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7AE310-2768-42AD-B3B8-AB45BEAE8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72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973730-B7BB-4DD9-99CB-D947CCA6F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4BAD93-3CD5-4627-99CC-5444B1EE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9C32C-280E-4FBC-B808-E1E5F94D7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00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653E1-F829-446F-B9EF-5675AC748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C8441-8092-4898-815F-A1519BFC5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29D460-DC97-48A2-8855-859176F0F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7BB1A-7E20-43D5-9218-841A37D2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3F361-ABEB-4342-ADF0-8FB73172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6CB35-7492-4C06-B39B-1E7EBBFCE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69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B73FA-FE08-48BB-A963-C422C7977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B43DAC-3E12-4E2E-AD74-EB3A1C974C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E4F333-09AE-4053-9C81-055CBAC2C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13D88-3229-4E76-8BA3-7656E2B2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AC480-DAB0-4A09-BD22-4E0C7EC69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FB6BD2-9DE0-4C08-B28A-8F124FC3B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8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4FEBFB-DAB3-4864-9AFF-5DD7C247A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A89BC-0B3F-43AD-A6FE-16B9018D2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6CF87-642C-4F88-9976-4BD75154E1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2B3A-74EA-4817-A57C-13C1FEC26305}" type="datetimeFigureOut">
              <a:rPr lang="en-GB" smtClean="0"/>
              <a:t>16/01/2021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35376-F325-4CD7-B19A-792232820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ED87A-D739-4AE1-887D-F39F561D1F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6C9B2-B9DB-4309-8AA6-6AB63D5E04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74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7174F-2901-4942-910A-244E9C5D1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387600"/>
          </a:xfrm>
        </p:spPr>
        <p:txBody>
          <a:bodyPr>
            <a:normAutofit/>
          </a:bodyPr>
          <a:lstStyle/>
          <a:p>
            <a:r>
              <a:rPr lang="en-GB" sz="8800" b="1" i="1" dirty="0"/>
              <a:t>Fronted adverbials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4EED0-3263-4CE0-A234-14E1371AE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387600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When?</a:t>
            </a:r>
          </a:p>
          <a:p>
            <a:r>
              <a:rPr lang="en-GB" sz="3200" dirty="0"/>
              <a:t>Where?</a:t>
            </a:r>
          </a:p>
          <a:p>
            <a:r>
              <a:rPr lang="en-GB" sz="3200" dirty="0"/>
              <a:t>How?</a:t>
            </a:r>
          </a:p>
        </p:txBody>
      </p:sp>
    </p:spTree>
    <p:extLst>
      <p:ext uri="{BB962C8B-B14F-4D97-AF65-F5344CB8AC3E}">
        <p14:creationId xmlns:p14="http://schemas.microsoft.com/office/powerpoint/2010/main" val="3520681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AD7BA-AADB-403C-B551-63C1F627D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40" y="710565"/>
            <a:ext cx="11790680" cy="2124075"/>
          </a:xfrm>
        </p:spPr>
        <p:txBody>
          <a:bodyPr>
            <a:normAutofit/>
          </a:bodyPr>
          <a:lstStyle/>
          <a:p>
            <a:r>
              <a:rPr lang="en-GB" sz="4800" dirty="0"/>
              <a:t>As I finished my baguette I heard a strange rumbling noise.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B034C0-A6B7-47FB-8692-B63D767BFC82}"/>
              </a:ext>
            </a:extLst>
          </p:cNvPr>
          <p:cNvCxnSpPr>
            <a:stCxn id="2" idx="1"/>
          </p:cNvCxnSpPr>
          <p:nvPr/>
        </p:nvCxnSpPr>
        <p:spPr>
          <a:xfrm flipV="1">
            <a:off x="116840" y="1772602"/>
            <a:ext cx="6355080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A1E4C9D3-DCAD-40B3-8635-7BC05485C6A5}"/>
              </a:ext>
            </a:extLst>
          </p:cNvPr>
          <p:cNvSpPr txBox="1">
            <a:spLocks/>
          </p:cNvSpPr>
          <p:nvPr/>
        </p:nvSpPr>
        <p:spPr>
          <a:xfrm>
            <a:off x="116840" y="3138805"/>
            <a:ext cx="11790680" cy="212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Before I could dive through the door the tiles began to fall from the roof!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8C1073-A9BB-46C8-8B2B-F4C12C4DB276}"/>
              </a:ext>
            </a:extLst>
          </p:cNvPr>
          <p:cNvCxnSpPr>
            <a:cxnSpLocks/>
          </p:cNvCxnSpPr>
          <p:nvPr/>
        </p:nvCxnSpPr>
        <p:spPr>
          <a:xfrm flipV="1">
            <a:off x="284480" y="4200843"/>
            <a:ext cx="8727440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C598511-3874-4C75-A8A9-DE7DD675B2E3}"/>
              </a:ext>
            </a:extLst>
          </p:cNvPr>
          <p:cNvSpPr txBox="1"/>
          <p:nvPr/>
        </p:nvSpPr>
        <p:spPr>
          <a:xfrm>
            <a:off x="8956040" y="3429000"/>
            <a:ext cx="447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C5178B-3510-4189-83B3-E4FDA9658D99}"/>
              </a:ext>
            </a:extLst>
          </p:cNvPr>
          <p:cNvSpPr txBox="1"/>
          <p:nvPr/>
        </p:nvSpPr>
        <p:spPr>
          <a:xfrm>
            <a:off x="6248400" y="939800"/>
            <a:ext cx="447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FF000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97721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7F20-1655-4661-80D4-DD19A9DD5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2485"/>
            <a:ext cx="12192000" cy="2093595"/>
          </a:xfrm>
        </p:spPr>
        <p:txBody>
          <a:bodyPr>
            <a:normAutofit/>
          </a:bodyPr>
          <a:lstStyle/>
          <a:p>
            <a:r>
              <a:rPr lang="en-GB" dirty="0"/>
              <a:t>I covered my eyes with my t-shirt as the sky filled with smoke and dust.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A896BD7-7D3B-4555-93EF-0F26D658ECC2}"/>
              </a:ext>
            </a:extLst>
          </p:cNvPr>
          <p:cNvCxnSpPr/>
          <p:nvPr/>
        </p:nvCxnSpPr>
        <p:spPr>
          <a:xfrm>
            <a:off x="7579360" y="1869440"/>
            <a:ext cx="3657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3793EE-6D1E-4FEE-969A-6807EC5B7912}"/>
              </a:ext>
            </a:extLst>
          </p:cNvPr>
          <p:cNvCxnSpPr/>
          <p:nvPr/>
        </p:nvCxnSpPr>
        <p:spPr>
          <a:xfrm>
            <a:off x="0" y="2499360"/>
            <a:ext cx="473456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2A4964C-E24F-450A-847F-360569EE683D}"/>
              </a:ext>
            </a:extLst>
          </p:cNvPr>
          <p:cNvSpPr txBox="1"/>
          <p:nvPr/>
        </p:nvSpPr>
        <p:spPr>
          <a:xfrm>
            <a:off x="193040" y="4123045"/>
            <a:ext cx="11470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As the sky filled with smoke and dust I covered my eyes with my t-shirt.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279BBBA-4817-44F2-A67C-81DE8C6E9661}"/>
              </a:ext>
            </a:extLst>
          </p:cNvPr>
          <p:cNvCxnSpPr>
            <a:cxnSpLocks/>
          </p:cNvCxnSpPr>
          <p:nvPr/>
        </p:nvCxnSpPr>
        <p:spPr>
          <a:xfrm>
            <a:off x="193040" y="4846320"/>
            <a:ext cx="846328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FF01764-B067-4F1E-A9E1-5450F0D4D928}"/>
              </a:ext>
            </a:extLst>
          </p:cNvPr>
          <p:cNvSpPr txBox="1"/>
          <p:nvPr/>
        </p:nvSpPr>
        <p:spPr>
          <a:xfrm>
            <a:off x="8519160" y="3973195"/>
            <a:ext cx="447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FF000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3803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F3118-8E6C-46C7-81F4-E3D3C71A5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60" y="375285"/>
            <a:ext cx="10515600" cy="1325563"/>
          </a:xfrm>
        </p:spPr>
        <p:txBody>
          <a:bodyPr/>
          <a:lstStyle/>
          <a:p>
            <a:r>
              <a:rPr lang="en-GB" dirty="0"/>
              <a:t>As soon as I turned around</a:t>
            </a:r>
            <a:r>
              <a:rPr lang="en-GB" b="1" dirty="0">
                <a:solidFill>
                  <a:srgbClr val="FF0000"/>
                </a:solidFill>
              </a:rPr>
              <a:t>,</a:t>
            </a:r>
            <a:r>
              <a:rPr lang="en-GB" dirty="0"/>
              <a:t> ……….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CF90A3C-B57A-49F1-BEF9-35349518A26B}"/>
              </a:ext>
            </a:extLst>
          </p:cNvPr>
          <p:cNvSpPr txBox="1">
            <a:spLocks/>
          </p:cNvSpPr>
          <p:nvPr/>
        </p:nvSpPr>
        <p:spPr>
          <a:xfrm>
            <a:off x="238760" y="1614805"/>
            <a:ext cx="11800840" cy="1616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After I heard the rumble in the distance</a:t>
            </a:r>
            <a:r>
              <a:rPr lang="en-GB" b="1" dirty="0">
                <a:solidFill>
                  <a:srgbClr val="FF0000"/>
                </a:solidFill>
              </a:rPr>
              <a:t>,</a:t>
            </a:r>
            <a:r>
              <a:rPr lang="en-GB" dirty="0"/>
              <a:t> ……….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CAB601-46EE-49B8-95C7-50E8A775977F}"/>
              </a:ext>
            </a:extLst>
          </p:cNvPr>
          <p:cNvSpPr txBox="1">
            <a:spLocks/>
          </p:cNvSpPr>
          <p:nvPr/>
        </p:nvSpPr>
        <p:spPr>
          <a:xfrm>
            <a:off x="238760" y="3078797"/>
            <a:ext cx="11800840" cy="1616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After a while</a:t>
            </a:r>
            <a:r>
              <a:rPr lang="en-GB" b="1" dirty="0">
                <a:solidFill>
                  <a:srgbClr val="FF0000"/>
                </a:solidFill>
              </a:rPr>
              <a:t>,</a:t>
            </a:r>
            <a:r>
              <a:rPr lang="en-GB" dirty="0"/>
              <a:t> ……….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EB8F5C-3794-47AF-9370-66FCD70BB425}"/>
              </a:ext>
            </a:extLst>
          </p:cNvPr>
          <p:cNvSpPr txBox="1">
            <a:spLocks/>
          </p:cNvSpPr>
          <p:nvPr/>
        </p:nvSpPr>
        <p:spPr>
          <a:xfrm>
            <a:off x="238760" y="4694872"/>
            <a:ext cx="11800840" cy="1616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Before I had the chance to shout to my friend</a:t>
            </a:r>
            <a:r>
              <a:rPr lang="en-GB" b="1" dirty="0">
                <a:solidFill>
                  <a:srgbClr val="FF0000"/>
                </a:solidFill>
              </a:rPr>
              <a:t>,</a:t>
            </a:r>
            <a:r>
              <a:rPr lang="en-GB" dirty="0"/>
              <a:t> ……….</a:t>
            </a:r>
          </a:p>
        </p:txBody>
      </p:sp>
    </p:spTree>
    <p:extLst>
      <p:ext uri="{BB962C8B-B14F-4D97-AF65-F5344CB8AC3E}">
        <p14:creationId xmlns:p14="http://schemas.microsoft.com/office/powerpoint/2010/main" val="3513901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7A880-E78A-4C70-A67F-017B65838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activity!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1B6B2-7730-4BAB-A72E-A3A82F97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*- Match a time fronted adverbial to a main clause- when you write the complete sentence out, make sure it has a comma after the fronted adverbial.</a:t>
            </a:r>
          </a:p>
          <a:p>
            <a:r>
              <a:rPr lang="en-GB" dirty="0"/>
              <a:t>**- Use the bank of time fronted adverbials and add your own main clause about the eruption in Pompeii. Make sure you put a comma in after the fronted adverbial!</a:t>
            </a:r>
          </a:p>
          <a:p>
            <a:r>
              <a:rPr lang="en-GB" dirty="0"/>
              <a:t>***- Create your own sentences about what you would see if you were stood in the streets of Pompeii- make sure each sentence </a:t>
            </a:r>
            <a:r>
              <a:rPr lang="en-GB" b="1" dirty="0"/>
              <a:t>begins</a:t>
            </a:r>
            <a:r>
              <a:rPr lang="en-GB" dirty="0"/>
              <a:t> with a </a:t>
            </a:r>
            <a:r>
              <a:rPr lang="en-GB" b="1" dirty="0"/>
              <a:t>time</a:t>
            </a:r>
            <a:r>
              <a:rPr lang="en-GB" dirty="0"/>
              <a:t> fronted adverbial and has a comma!</a:t>
            </a:r>
          </a:p>
        </p:txBody>
      </p:sp>
    </p:spTree>
    <p:extLst>
      <p:ext uri="{BB962C8B-B14F-4D97-AF65-F5344CB8AC3E}">
        <p14:creationId xmlns:p14="http://schemas.microsoft.com/office/powerpoint/2010/main" val="1776121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14D1-E705-4D38-9FCE-47F894049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**- Time fronted adverbials to choose from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6EB15-9F4F-46FA-A63A-6CEC73DC3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08654"/>
            <a:ext cx="10515600" cy="5349346"/>
          </a:xfrm>
        </p:spPr>
        <p:txBody>
          <a:bodyPr/>
          <a:lstStyle/>
          <a:p>
            <a:r>
              <a:rPr lang="en-GB" dirty="0"/>
              <a:t>After a while,</a:t>
            </a:r>
          </a:p>
          <a:p>
            <a:r>
              <a:rPr lang="en-GB" dirty="0"/>
              <a:t>Before I knew what was happening,</a:t>
            </a:r>
          </a:p>
          <a:p>
            <a:r>
              <a:rPr lang="en-GB" dirty="0"/>
              <a:t>As soon as I could,</a:t>
            </a:r>
          </a:p>
          <a:p>
            <a:r>
              <a:rPr lang="en-GB" dirty="0"/>
              <a:t>In the morning,</a:t>
            </a:r>
          </a:p>
          <a:p>
            <a:r>
              <a:rPr lang="en-GB" dirty="0"/>
              <a:t>As the sun rose,</a:t>
            </a:r>
          </a:p>
          <a:p>
            <a:r>
              <a:rPr lang="en-GB" dirty="0"/>
              <a:t>All of a sudden,</a:t>
            </a:r>
          </a:p>
          <a:p>
            <a:r>
              <a:rPr lang="en-GB" dirty="0"/>
              <a:t>In the blink of an eye,</a:t>
            </a:r>
          </a:p>
          <a:p>
            <a:r>
              <a:rPr lang="en-GB" dirty="0"/>
              <a:t>After a few minutes,</a:t>
            </a:r>
          </a:p>
          <a:p>
            <a:r>
              <a:rPr lang="en-GB" dirty="0"/>
              <a:t>Whilst I ran as fast as I could, </a:t>
            </a:r>
          </a:p>
          <a:p>
            <a:r>
              <a:rPr lang="en-GB" dirty="0"/>
              <a:t>Before long, </a:t>
            </a:r>
          </a:p>
        </p:txBody>
      </p:sp>
    </p:spTree>
    <p:extLst>
      <p:ext uri="{BB962C8B-B14F-4D97-AF65-F5344CB8AC3E}">
        <p14:creationId xmlns:p14="http://schemas.microsoft.com/office/powerpoint/2010/main" val="3431137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266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Fronted adverbials</vt:lpstr>
      <vt:lpstr>As I finished my baguette I heard a strange rumbling noise.</vt:lpstr>
      <vt:lpstr>I covered my eyes with my t-shirt as the sky filled with smoke and dust.</vt:lpstr>
      <vt:lpstr>As soon as I turned around, ……….</vt:lpstr>
      <vt:lpstr>Your activity!</vt:lpstr>
      <vt:lpstr>**- Time fronted adverbials to choose from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Fronted adverbials</dc:title>
  <dc:creator>Heather Taylor</dc:creator>
  <cp:lastModifiedBy>Heather Taylor</cp:lastModifiedBy>
  <cp:revision>4</cp:revision>
  <dcterms:created xsi:type="dcterms:W3CDTF">2021-01-16T15:42:22Z</dcterms:created>
  <dcterms:modified xsi:type="dcterms:W3CDTF">2021-01-16T16:17:42Z</dcterms:modified>
</cp:coreProperties>
</file>