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93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66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321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9028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31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072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421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98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1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9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61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2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87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9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86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7F8-CF34-44BC-872F-C93ACFCBBFAC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8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4937F8-CF34-44BC-872F-C93ACFCBBFAC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D42D-B8AA-4BDD-915F-0217FCC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056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Grass" TargetMode="External"/><Relationship Id="rId7" Type="http://schemas.openxmlformats.org/officeDocument/2006/relationships/hyperlink" Target="https://adriancolston.wordpress.com/tag/fox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hyperlink" Target="https://commons.wikimedia.org/wiki/File:European_Rabbit,_Lake_District,_UK_-_August_2011.jpg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1275-086E-43FD-B00F-DD316739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i="1" u="sng" dirty="0"/>
              <a:t>Food 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3BB0D-073B-4082-96DE-AE5FD5AB3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32" y="2387600"/>
            <a:ext cx="11525568" cy="4297680"/>
          </a:xfrm>
        </p:spPr>
        <p:txBody>
          <a:bodyPr>
            <a:normAutofit/>
          </a:bodyPr>
          <a:lstStyle/>
          <a:p>
            <a:r>
              <a:rPr lang="en-GB" sz="3200" dirty="0"/>
              <a:t>This week you are going to present the food chains you have been creating in science, using PowerPoint.</a:t>
            </a:r>
          </a:p>
          <a:p>
            <a:r>
              <a:rPr lang="en-GB" sz="3200" dirty="0"/>
              <a:t>For this week, I would like you to work with text boxes, shapes (arrows) and copying images from the internet to display three different food chains on separate slides.</a:t>
            </a:r>
          </a:p>
          <a:p>
            <a:r>
              <a:rPr lang="en-GB" sz="3200" dirty="0"/>
              <a:t>Can you include technical language such as producer, consumer, predator, carnivore, herbivore, omnivore.</a:t>
            </a:r>
          </a:p>
        </p:txBody>
      </p:sp>
    </p:spTree>
    <p:extLst>
      <p:ext uri="{BB962C8B-B14F-4D97-AF65-F5344CB8AC3E}">
        <p14:creationId xmlns:p14="http://schemas.microsoft.com/office/powerpoint/2010/main" val="38379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B931-9E6E-4F42-AB7C-8DB054722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" y="1615440"/>
            <a:ext cx="11551920" cy="5140960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Once you have done this, have a play with the background, the fonts you choose to use and the colours of your text and arrows.</a:t>
            </a:r>
          </a:p>
          <a:p>
            <a:r>
              <a:rPr lang="en-GB" sz="3200" dirty="0"/>
              <a:t>Can you get the text box and arrows to have a coloured outline?</a:t>
            </a:r>
          </a:p>
          <a:p>
            <a:r>
              <a:rPr lang="en-GB" sz="3200" dirty="0"/>
              <a:t>Make use of the “format” tab at the top of the page!</a:t>
            </a:r>
          </a:p>
          <a:p>
            <a:r>
              <a:rPr lang="en-GB" sz="3200" dirty="0"/>
              <a:t>Next week, we are going to be having a play with the animations feature of PowerPoint so make sure you save whatever you do this week so you don’t have to start from scratch!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2870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71C540-0784-41B2-B588-9F9D7110BFCB}"/>
              </a:ext>
            </a:extLst>
          </p:cNvPr>
          <p:cNvSpPr txBox="1"/>
          <p:nvPr/>
        </p:nvSpPr>
        <p:spPr>
          <a:xfrm>
            <a:off x="386080" y="2082800"/>
            <a:ext cx="2915920" cy="132343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8000" i="1" dirty="0"/>
              <a:t>Grass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CAF64B0-1FD7-4CE0-A5F8-36F60D67CFF5}"/>
              </a:ext>
            </a:extLst>
          </p:cNvPr>
          <p:cNvSpPr/>
          <p:nvPr/>
        </p:nvSpPr>
        <p:spPr>
          <a:xfrm>
            <a:off x="3373120" y="2409239"/>
            <a:ext cx="1229360" cy="670560"/>
          </a:xfrm>
          <a:prstGeom prst="rightArrow">
            <a:avLst/>
          </a:prstGeom>
          <a:ln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058AF-7EFA-49F2-8BCD-5E5FE10C7B17}"/>
              </a:ext>
            </a:extLst>
          </p:cNvPr>
          <p:cNvSpPr txBox="1"/>
          <p:nvPr/>
        </p:nvSpPr>
        <p:spPr>
          <a:xfrm>
            <a:off x="4725656" y="2211403"/>
            <a:ext cx="2682240" cy="101566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6000" i="1" dirty="0"/>
              <a:t>Rabbit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C43DE38-BAC8-4B0C-A2EF-1982491186EE}"/>
              </a:ext>
            </a:extLst>
          </p:cNvPr>
          <p:cNvSpPr/>
          <p:nvPr/>
        </p:nvSpPr>
        <p:spPr>
          <a:xfrm>
            <a:off x="7569200" y="2292463"/>
            <a:ext cx="1310640" cy="781001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D921A-23C5-4522-8E12-CF86BC6ABB8F}"/>
              </a:ext>
            </a:extLst>
          </p:cNvPr>
          <p:cNvSpPr txBox="1"/>
          <p:nvPr/>
        </p:nvSpPr>
        <p:spPr>
          <a:xfrm>
            <a:off x="8950960" y="2082798"/>
            <a:ext cx="1889760" cy="120032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7200" i="1" dirty="0"/>
              <a:t>Fox</a:t>
            </a:r>
          </a:p>
        </p:txBody>
      </p:sp>
      <p:pic>
        <p:nvPicPr>
          <p:cNvPr id="12" name="Picture 11" descr="A picture containing plant, grass&#10;&#10;Description automatically generated">
            <a:extLst>
              <a:ext uri="{FF2B5EF4-FFF2-40B4-BE49-F238E27FC236}">
                <a16:creationId xmlns:a16="http://schemas.microsoft.com/office/drawing/2014/main" id="{485B1FA3-AC8B-45AD-8249-C5CA7BCFB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0400" y="3566160"/>
            <a:ext cx="2194560" cy="1645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8B4D2E-5D13-4FE3-9CED-1B23D8F09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65040" y="3566160"/>
            <a:ext cx="2682240" cy="1714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BCCFF8-5E9D-4572-A065-31877AB92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14423" y="3574874"/>
            <a:ext cx="2126297" cy="17141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6CD5C5D-D801-4654-8DB7-6E3E5F3A0658}"/>
              </a:ext>
            </a:extLst>
          </p:cNvPr>
          <p:cNvSpPr txBox="1"/>
          <p:nvPr/>
        </p:nvSpPr>
        <p:spPr>
          <a:xfrm>
            <a:off x="314960" y="5225044"/>
            <a:ext cx="298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Producer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FC7802-EC1F-4ED1-B20F-D6E173466C2B}"/>
              </a:ext>
            </a:extLst>
          </p:cNvPr>
          <p:cNvSpPr txBox="1"/>
          <p:nvPr/>
        </p:nvSpPr>
        <p:spPr>
          <a:xfrm>
            <a:off x="4725655" y="5357763"/>
            <a:ext cx="332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Primary consumer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CD8BE4-58D0-41D8-94A8-4A21DB2CC4A0}"/>
              </a:ext>
            </a:extLst>
          </p:cNvPr>
          <p:cNvSpPr txBox="1"/>
          <p:nvPr/>
        </p:nvSpPr>
        <p:spPr>
          <a:xfrm>
            <a:off x="8832691" y="5409710"/>
            <a:ext cx="2126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Predator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EF2848-9431-4379-95DC-1DB7037D091A}"/>
              </a:ext>
            </a:extLst>
          </p:cNvPr>
          <p:cNvSpPr txBox="1"/>
          <p:nvPr/>
        </p:nvSpPr>
        <p:spPr>
          <a:xfrm>
            <a:off x="4196423" y="5958467"/>
            <a:ext cx="229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Herbivore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39FC41-2DAC-4128-A1A0-9697EB65DB82}"/>
              </a:ext>
            </a:extLst>
          </p:cNvPr>
          <p:cNvSpPr txBox="1"/>
          <p:nvPr/>
        </p:nvSpPr>
        <p:spPr>
          <a:xfrm>
            <a:off x="8950960" y="5958467"/>
            <a:ext cx="200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Carnivore</a:t>
            </a:r>
          </a:p>
        </p:txBody>
      </p:sp>
    </p:spTree>
    <p:extLst>
      <p:ext uri="{BB962C8B-B14F-4D97-AF65-F5344CB8AC3E}">
        <p14:creationId xmlns:p14="http://schemas.microsoft.com/office/powerpoint/2010/main" val="108977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</TotalTime>
  <Words>177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Food chains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Taylor</dc:creator>
  <cp:lastModifiedBy>Heather Taylor</cp:lastModifiedBy>
  <cp:revision>4</cp:revision>
  <dcterms:created xsi:type="dcterms:W3CDTF">2021-01-16T17:03:32Z</dcterms:created>
  <dcterms:modified xsi:type="dcterms:W3CDTF">2021-01-16T19:31:27Z</dcterms:modified>
</cp:coreProperties>
</file>