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653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38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354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87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87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586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68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83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475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82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990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92E8E0C-97E0-4AAC-A519-05283129E15E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42A872D-B1A3-4531-86A5-E4D0890C1E10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32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031CD-E3C7-4262-B1C9-678448406F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i="1" u="sng" dirty="0"/>
              <a:t>Roles and responsibilities at home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15DBA5-D6F3-457B-B315-75F881DF3F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36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4DE59-3E1D-4696-810A-941B0AB3C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b="1" dirty="0"/>
              <a:t>Task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B05DA-9D56-4AF7-94D7-E965DEA08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1757680"/>
            <a:ext cx="9720073" cy="4023360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Can you come up with a list of the responsibilities different people have within your house? </a:t>
            </a:r>
          </a:p>
          <a:p>
            <a:r>
              <a:rPr lang="en-GB" sz="3600" u="sng" dirty="0"/>
              <a:t>Who</a:t>
            </a:r>
            <a:r>
              <a:rPr lang="en-GB" sz="3600" dirty="0"/>
              <a:t> is in charge of making sure </a:t>
            </a:r>
            <a:r>
              <a:rPr lang="en-GB" sz="3600" u="sng" dirty="0"/>
              <a:t>what</a:t>
            </a:r>
            <a:r>
              <a:rPr lang="en-GB" sz="3600" dirty="0"/>
              <a:t> gets done?</a:t>
            </a:r>
          </a:p>
          <a:p>
            <a:r>
              <a:rPr lang="en-GB" sz="3600" dirty="0"/>
              <a:t>In some households, these are called “chores”</a:t>
            </a:r>
          </a:p>
          <a:p>
            <a:pPr marL="0" indent="0">
              <a:buNone/>
            </a:pPr>
            <a:endParaRPr lang="en-GB" sz="3600" dirty="0"/>
          </a:p>
          <a:p>
            <a:r>
              <a:rPr lang="en-GB" sz="3600" dirty="0"/>
              <a:t>In my house, I am in charge of the laundry and the washing up.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BA4F7E-5A29-4D75-A1FE-74E5691B7299}"/>
              </a:ext>
            </a:extLst>
          </p:cNvPr>
          <p:cNvSpPr txBox="1"/>
          <p:nvPr/>
        </p:nvSpPr>
        <p:spPr>
          <a:xfrm>
            <a:off x="198120" y="6272784"/>
            <a:ext cx="11795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Do you think it’s important for every member of the house to have some responsibilities? Why?</a:t>
            </a:r>
          </a:p>
        </p:txBody>
      </p:sp>
    </p:spTree>
    <p:extLst>
      <p:ext uri="{BB962C8B-B14F-4D97-AF65-F5344CB8AC3E}">
        <p14:creationId xmlns:p14="http://schemas.microsoft.com/office/powerpoint/2010/main" val="60112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D0483-5765-4B8E-8BE2-C5F0C5C7A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b="1" dirty="0"/>
              <a:t>Task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3ACCC-B842-4319-BEB7-6922BCF98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9655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/>
              <a:t>Can you fill in the “Job description” worksheet?</a:t>
            </a:r>
          </a:p>
          <a:p>
            <a:pPr marL="0" indent="0">
              <a:buNone/>
            </a:pPr>
            <a:endParaRPr lang="en-GB" sz="3600" dirty="0"/>
          </a:p>
          <a:p>
            <a:r>
              <a:rPr lang="en-GB" sz="3600" dirty="0"/>
              <a:t>What would the key roles of a responsible child be? (What are you aiming for? </a:t>
            </a:r>
            <a:r>
              <a:rPr lang="en-GB" sz="3600" i="1" dirty="0"/>
              <a:t>To make your parents’ lives less stressful etc.</a:t>
            </a:r>
            <a:r>
              <a:rPr lang="en-GB" sz="3600" dirty="0"/>
              <a:t>)</a:t>
            </a:r>
          </a:p>
          <a:p>
            <a:r>
              <a:rPr lang="en-GB" sz="3600" dirty="0"/>
              <a:t>What would the key responsibilities of a responsible child be? (What tasks do they need to do to fulfil the roles?)</a:t>
            </a:r>
          </a:p>
          <a:p>
            <a:r>
              <a:rPr lang="en-GB" sz="3600" dirty="0"/>
              <a:t>What would the key skills of a responsible child be? (What do you need to be good at to do the tasks?)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4419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</TotalTime>
  <Words>169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Tw Cen MT</vt:lpstr>
      <vt:lpstr>Tw Cen MT Condensed</vt:lpstr>
      <vt:lpstr>Wingdings 3</vt:lpstr>
      <vt:lpstr>Integral</vt:lpstr>
      <vt:lpstr>Roles and responsibilities at home</vt:lpstr>
      <vt:lpstr>Task 1</vt:lpstr>
      <vt:lpstr>Task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Roles and responsibilities at home</dc:title>
  <dc:creator>Heather Taylor</dc:creator>
  <cp:lastModifiedBy>Heather Taylor</cp:lastModifiedBy>
  <cp:revision>2</cp:revision>
  <dcterms:created xsi:type="dcterms:W3CDTF">2021-01-16T19:46:28Z</dcterms:created>
  <dcterms:modified xsi:type="dcterms:W3CDTF">2021-01-16T19:54:35Z</dcterms:modified>
</cp:coreProperties>
</file>