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4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3D37B-7E16-4E6C-A3EA-0E37D32052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61CBE1-C601-4A7A-92AD-F45D313B15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4858CB-1D0C-4A11-A2EC-DBAD8E4CA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1E811-1753-4362-9E66-16B5855EC1E9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1A4814-43E8-4C97-9B3F-75619E46A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7191C-1680-4A33-8C78-E81E779E1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EBDC9-B146-4053-82D7-25651E688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744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C40DA-8E77-4EE4-AC41-1922365D5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8CABFD-1749-46ED-82B5-52E829F0AD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29469A-8E83-4579-8156-E321DD941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1E811-1753-4362-9E66-16B5855EC1E9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5D4251-6951-4E45-8C0D-BA6A9E95E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0EF7A-920B-4EE7-A641-1A90BF2AB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EBDC9-B146-4053-82D7-25651E688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523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4DDE31-C4B5-427F-9C9E-8D88D9E33D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2029F5-372C-4A02-B900-DBA3E89FB4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E27DCA-92ED-4B3F-9968-4845A79A6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1E811-1753-4362-9E66-16B5855EC1E9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5BF81A-7F87-4050-8A8A-15B6A89CE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89D414-991D-4593-A069-35965E371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EBDC9-B146-4053-82D7-25651E688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030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05960-3C5C-43A3-A25B-85425F9D5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50A5A-BB22-4A76-927D-F6A03FAE4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8A0B85-C02A-4079-BA74-54F2ED2A2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1E811-1753-4362-9E66-16B5855EC1E9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2C7B5-C34E-4407-90C5-0214D535F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470CF3-2E60-4E3D-97B0-B06ADD46F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EBDC9-B146-4053-82D7-25651E688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353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66495-BBD5-4721-80E6-EC36B7F2F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67C21-647A-4D73-825E-76413BB29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E654DF-E88E-4873-9FDB-DF21B14CD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1E811-1753-4362-9E66-16B5855EC1E9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C97B10-83B2-4A17-BB5F-522711531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A6408-2757-4E71-83FF-01E41FEF2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EBDC9-B146-4053-82D7-25651E688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939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82755-7836-4BAE-97FF-7D71DCAAC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04C6A-5724-4CF6-9E97-B4DEBD9B35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331C85-3145-4CF6-B985-745DC1A7CF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99481B-46E3-4775-B504-24768CC8B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1E811-1753-4362-9E66-16B5855EC1E9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759BEB-0C4A-491B-B2B3-CCC4A00DB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2F3F9A-A846-488B-B5AC-27E7794C2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EBDC9-B146-4053-82D7-25651E688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134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89671-2380-4395-8ED5-BFCFFCC46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B4C443-FB26-4FBE-A797-BBB43D2EC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72CE25-2FF1-4A58-998C-50E0B63D5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F342F2-6867-4774-A29F-5C8DA0F490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3AB505-23AE-4049-AF8E-E2AE00135A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6BC0C7-7365-421C-B601-6D5F9A7E9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1E811-1753-4362-9E66-16B5855EC1E9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52F27B-04A3-4CC5-8692-315F21B40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B3E837-0869-489F-8327-F1CC7224B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EBDC9-B146-4053-82D7-25651E688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263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ACB02-5CB4-4AD9-B870-2B80F93F5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98269C-3B77-4B9A-A7CE-6A936844F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1E811-1753-4362-9E66-16B5855EC1E9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8B3559-5F34-4E93-961F-6EF4465E9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2BBA44-B1EF-45F2-83C4-CA2799DD8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EBDC9-B146-4053-82D7-25651E688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044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5FA403-E551-4E65-824F-835B3B9F5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1E811-1753-4362-9E66-16B5855EC1E9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7F4120-216F-48FD-9BDC-A71612942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E3A2A0-DEEB-4C4E-8B45-EE15A6A17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EBDC9-B146-4053-82D7-25651E688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392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7D5DC-EAAF-483A-922B-0590243B6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3E622-2382-4EEE-8FFA-B5424436A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1E55D0-11C3-45E1-8F30-CAE2883E1E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9B27EE-2FFC-4334-BD42-62C971436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1E811-1753-4362-9E66-16B5855EC1E9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9B41A6-611C-4187-8839-8D10C446B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EBDC08-5177-4076-BB0A-1EB0BF7CC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EBDC9-B146-4053-82D7-25651E688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42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4BC1C-5ACB-4674-B4B6-CE58F914E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F3787B-11D3-4796-8C54-C4B6FF47A9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396697-F82C-4863-86B2-BEBB09066B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DD36EA-4ACE-4D2A-AC37-80EBD22E1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1E811-1753-4362-9E66-16B5855EC1E9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954097-7F1F-4A45-8F7A-BCE143F37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A49426-369F-425D-91AC-1DF73EB48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EBDC9-B146-4053-82D7-25651E688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42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D5649C-0020-48F8-8C7A-91E07DFF5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19955C-B0C9-4CBE-B937-B1FB81B0DA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1175E-A073-441F-87D8-7723C7071B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1E811-1753-4362-9E66-16B5855EC1E9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3FAF1-573C-4A0D-A867-D7BBB3D7C2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383D0-CA90-4963-B00F-E65FD479AA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EBDC9-B146-4053-82D7-25651E688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62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us-stop-isolated-wait-bus-road-3273625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4EcMON3F1y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8E1A0-69E7-4CE3-B979-AC4FCBD78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8000" b="1" u="sng" dirty="0"/>
              <a:t>BINGO!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8F6D2A-0221-45CD-88B7-2DB90224BC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6000" dirty="0"/>
              <a:t>42				63			77			21</a:t>
            </a:r>
          </a:p>
          <a:p>
            <a:pPr marL="0" indent="0">
              <a:buNone/>
            </a:pPr>
            <a:r>
              <a:rPr lang="en-GB" sz="6000" dirty="0"/>
              <a:t>14				28			49			70</a:t>
            </a:r>
          </a:p>
          <a:p>
            <a:pPr marL="0" indent="0">
              <a:buNone/>
            </a:pPr>
            <a:r>
              <a:rPr lang="en-GB" sz="6000" dirty="0"/>
              <a:t>35				7			56			84</a:t>
            </a:r>
          </a:p>
        </p:txBody>
      </p:sp>
    </p:spTree>
    <p:extLst>
      <p:ext uri="{BB962C8B-B14F-4D97-AF65-F5344CB8AC3E}">
        <p14:creationId xmlns:p14="http://schemas.microsoft.com/office/powerpoint/2010/main" val="3672108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21F39-56FD-44D1-AD56-AFAB339F6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0696" y="0"/>
            <a:ext cx="9144000" cy="2387600"/>
          </a:xfrm>
        </p:spPr>
        <p:txBody>
          <a:bodyPr/>
          <a:lstStyle/>
          <a:p>
            <a:r>
              <a:rPr lang="en-GB" b="1" i="1" u="sng" dirty="0"/>
              <a:t>Bus stop method!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EC962D-13EC-4C59-BE2C-1A45F7D7F4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847840" y="1513840"/>
            <a:ext cx="5344160" cy="534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513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B5A6422-6318-4644-8035-064511213A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9033101"/>
              </p:ext>
            </p:extLst>
          </p:nvPr>
        </p:nvGraphicFramePr>
        <p:xfrm>
          <a:off x="838200" y="2477187"/>
          <a:ext cx="10515600" cy="5610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11891954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600" u="sng" dirty="0">
                          <a:effectLst/>
                          <a:hlinkClick r:id="rId2"/>
                        </a:rPr>
                        <a:t>https://www.youtube.com/watch?v=4EcMON3F1yE</a:t>
                      </a:r>
                      <a:r>
                        <a:rPr lang="en-GB" sz="3600" dirty="0">
                          <a:effectLst/>
                        </a:rPr>
                        <a:t> </a:t>
                      </a:r>
                      <a:endParaRPr lang="en-GB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313504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243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77D53-082E-49C0-93CF-A5B492368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36 ÷ 3 =</a:t>
            </a:r>
          </a:p>
          <a:p>
            <a:r>
              <a:rPr lang="en-GB" sz="3600" dirty="0"/>
              <a:t>84 ÷ 4 =</a:t>
            </a:r>
          </a:p>
          <a:p>
            <a:r>
              <a:rPr lang="en-GB" sz="3600" dirty="0"/>
              <a:t>84 ÷ 6 =</a:t>
            </a:r>
          </a:p>
          <a:p>
            <a:r>
              <a:rPr lang="en-GB" sz="3600" dirty="0"/>
              <a:t>48 ÷ 3 =</a:t>
            </a:r>
          </a:p>
          <a:p>
            <a:r>
              <a:rPr lang="en-GB" sz="3600" dirty="0"/>
              <a:t>144 ÷ 6 =</a:t>
            </a:r>
          </a:p>
          <a:p>
            <a:endParaRPr lang="en-GB" sz="3600" dirty="0"/>
          </a:p>
          <a:p>
            <a:endParaRPr lang="en-GB" sz="36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0D5A83F-52B4-48D9-AFA5-481DFA8A8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Let’s have a go!</a:t>
            </a:r>
          </a:p>
        </p:txBody>
      </p:sp>
    </p:spTree>
    <p:extLst>
      <p:ext uri="{BB962C8B-B14F-4D97-AF65-F5344CB8AC3E}">
        <p14:creationId xmlns:p14="http://schemas.microsoft.com/office/powerpoint/2010/main" val="4182490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FFFB2-34B0-4E16-8EDC-C1A9D2959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1B7D6-93D4-4E61-BDA3-DD9A298B2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Choose </a:t>
            </a:r>
            <a:r>
              <a:rPr lang="en-GB" b="1" u="sng" dirty="0"/>
              <a:t>one</a:t>
            </a:r>
            <a:r>
              <a:rPr lang="en-GB" dirty="0"/>
              <a:t> of the star challenges- don’t do them all!</a:t>
            </a:r>
          </a:p>
          <a:p>
            <a:r>
              <a:rPr lang="en-GB" dirty="0"/>
              <a:t>Once you have done three questions- check the answers.</a:t>
            </a:r>
          </a:p>
          <a:p>
            <a:r>
              <a:rPr lang="en-GB" dirty="0"/>
              <a:t>If you get any wrong, please try again to “fix it”.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Remember, I am on Teams for the whole session if you need any help!</a:t>
            </a:r>
          </a:p>
        </p:txBody>
      </p:sp>
    </p:spTree>
    <p:extLst>
      <p:ext uri="{BB962C8B-B14F-4D97-AF65-F5344CB8AC3E}">
        <p14:creationId xmlns:p14="http://schemas.microsoft.com/office/powerpoint/2010/main" val="3923719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F6BC6-2406-4E5D-83B6-7E850E0E4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440" y="274320"/>
            <a:ext cx="3144520" cy="5750243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/>
              <a:t>*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24 ÷ 2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36 ÷ 3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54 ÷ 3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92 ÷ 4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84 ÷ 6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369 ÷ 3 =</a:t>
            </a:r>
          </a:p>
          <a:p>
            <a:pPr marL="514350" indent="-514350">
              <a:buFont typeface="+mj-lt"/>
              <a:buAutoNum type="arabicParenR"/>
            </a:pPr>
            <a:endParaRPr lang="en-GB" sz="4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D7ECDE6-ED3C-45C8-8AE7-62FEFCBCE765}"/>
              </a:ext>
            </a:extLst>
          </p:cNvPr>
          <p:cNvSpPr txBox="1">
            <a:spLocks/>
          </p:cNvSpPr>
          <p:nvPr/>
        </p:nvSpPr>
        <p:spPr>
          <a:xfrm>
            <a:off x="3479800" y="274319"/>
            <a:ext cx="3144520" cy="5750243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400" dirty="0"/>
              <a:t>**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96 ÷ 6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96 ÷ 4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78 ÷ 6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84 ÷ 3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78 ÷ 3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492 ÷ 4 </a:t>
            </a:r>
          </a:p>
          <a:p>
            <a:pPr marL="514350" indent="-514350">
              <a:buFont typeface="+mj-lt"/>
              <a:buAutoNum type="arabicParenR"/>
            </a:pPr>
            <a:endParaRPr lang="en-GB" sz="44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B720105-ACF7-41B4-89C4-7202D872B10E}"/>
              </a:ext>
            </a:extLst>
          </p:cNvPr>
          <p:cNvSpPr txBox="1">
            <a:spLocks/>
          </p:cNvSpPr>
          <p:nvPr/>
        </p:nvSpPr>
        <p:spPr>
          <a:xfrm>
            <a:off x="6741160" y="274318"/>
            <a:ext cx="3144520" cy="5750243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400" dirty="0"/>
              <a:t>***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104 ÷ 4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344 ÷ 8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186 ÷ 3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504 ÷ 6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238 ÷ 7 =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4944 ÷ 6 =</a:t>
            </a:r>
          </a:p>
          <a:p>
            <a:pPr marL="514350" indent="-514350">
              <a:buFont typeface="+mj-lt"/>
              <a:buAutoNum type="arabicParenR"/>
            </a:pP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745132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F6BC6-2406-4E5D-83B6-7E850E0E4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440" y="274320"/>
            <a:ext cx="3703320" cy="5750243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/>
              <a:t>*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24 ÷ 2 = 12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36 ÷ 3 = 12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369 ÷ 3 = </a:t>
            </a:r>
            <a:r>
              <a:rPr lang="en-GB" sz="3600" dirty="0"/>
              <a:t>123</a:t>
            </a:r>
          </a:p>
          <a:p>
            <a:pPr marL="0" indent="0">
              <a:buNone/>
            </a:pPr>
            <a:endParaRPr lang="en-GB" sz="4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D7ECDE6-ED3C-45C8-8AE7-62FEFCBCE765}"/>
              </a:ext>
            </a:extLst>
          </p:cNvPr>
          <p:cNvSpPr txBox="1">
            <a:spLocks/>
          </p:cNvSpPr>
          <p:nvPr/>
        </p:nvSpPr>
        <p:spPr>
          <a:xfrm>
            <a:off x="3987800" y="274317"/>
            <a:ext cx="3713480" cy="5750243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400" dirty="0"/>
              <a:t>**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96 ÷ 6 = 16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96 ÷ 4 = 24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78 ÷ 6 = 13</a:t>
            </a:r>
          </a:p>
          <a:p>
            <a:pPr marL="0" indent="0">
              <a:buNone/>
            </a:pPr>
            <a:endParaRPr lang="en-GB" sz="44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B720105-ACF7-41B4-89C4-7202D872B10E}"/>
              </a:ext>
            </a:extLst>
          </p:cNvPr>
          <p:cNvSpPr txBox="1">
            <a:spLocks/>
          </p:cNvSpPr>
          <p:nvPr/>
        </p:nvSpPr>
        <p:spPr>
          <a:xfrm>
            <a:off x="7767320" y="274318"/>
            <a:ext cx="4130040" cy="5750243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400" dirty="0"/>
              <a:t>***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104 ÷ 4 = 26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344 ÷ 8 = 43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4400" dirty="0"/>
              <a:t>186 ÷ 3 = 62</a:t>
            </a:r>
          </a:p>
          <a:p>
            <a:pPr marL="0" indent="0">
              <a:buNone/>
            </a:pP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426562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F6BC6-2406-4E5D-83B6-7E850E0E4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440" y="274320"/>
            <a:ext cx="3703320" cy="5750243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/>
              <a:t>*</a:t>
            </a:r>
          </a:p>
          <a:p>
            <a:pPr marL="0" indent="0">
              <a:buNone/>
            </a:pPr>
            <a:r>
              <a:rPr lang="en-GB" sz="4000" dirty="0"/>
              <a:t>4) 484</a:t>
            </a:r>
            <a:r>
              <a:rPr lang="en-GB" sz="3600" dirty="0"/>
              <a:t> </a:t>
            </a:r>
            <a:r>
              <a:rPr lang="en-GB" sz="4400" dirty="0"/>
              <a:t>÷ 4 = 121</a:t>
            </a:r>
          </a:p>
          <a:p>
            <a:pPr marL="0" indent="0">
              <a:buNone/>
            </a:pPr>
            <a:r>
              <a:rPr lang="en-GB" sz="4400" dirty="0"/>
              <a:t>5) 54 ÷ 3 = 18</a:t>
            </a:r>
          </a:p>
          <a:p>
            <a:pPr marL="0" indent="0">
              <a:buNone/>
            </a:pPr>
            <a:r>
              <a:rPr lang="en-GB" sz="4400" dirty="0"/>
              <a:t>6) 84 ÷ 6 = 14</a:t>
            </a:r>
          </a:p>
          <a:p>
            <a:pPr marL="514350" indent="-514350">
              <a:buFont typeface="+mj-lt"/>
              <a:buAutoNum type="arabicParenR"/>
            </a:pPr>
            <a:endParaRPr lang="en-GB" sz="4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D7ECDE6-ED3C-45C8-8AE7-62FEFCBCE765}"/>
              </a:ext>
            </a:extLst>
          </p:cNvPr>
          <p:cNvSpPr txBox="1">
            <a:spLocks/>
          </p:cNvSpPr>
          <p:nvPr/>
        </p:nvSpPr>
        <p:spPr>
          <a:xfrm>
            <a:off x="3987800" y="274317"/>
            <a:ext cx="3713480" cy="5750243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400" dirty="0"/>
              <a:t>**</a:t>
            </a:r>
          </a:p>
          <a:p>
            <a:pPr marL="0" indent="0">
              <a:buNone/>
            </a:pPr>
            <a:r>
              <a:rPr lang="en-GB" sz="4400" dirty="0"/>
              <a:t>4) 84 ÷ 3 = 28</a:t>
            </a:r>
          </a:p>
          <a:p>
            <a:pPr marL="0" indent="0">
              <a:buNone/>
            </a:pPr>
            <a:r>
              <a:rPr lang="en-GB" sz="4400" dirty="0"/>
              <a:t>5) 78 ÷ 3 = 26</a:t>
            </a:r>
          </a:p>
          <a:p>
            <a:pPr marL="0" indent="0">
              <a:buNone/>
            </a:pPr>
            <a:r>
              <a:rPr lang="en-GB" sz="4400" dirty="0"/>
              <a:t>6)492 ÷ 4 = </a:t>
            </a:r>
            <a:r>
              <a:rPr lang="en-GB" sz="4000" dirty="0"/>
              <a:t>123</a:t>
            </a:r>
          </a:p>
          <a:p>
            <a:pPr marL="514350" indent="-514350">
              <a:buFont typeface="+mj-lt"/>
              <a:buAutoNum type="arabicParenR"/>
            </a:pPr>
            <a:endParaRPr lang="en-GB" sz="44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B720105-ACF7-41B4-89C4-7202D872B10E}"/>
              </a:ext>
            </a:extLst>
          </p:cNvPr>
          <p:cNvSpPr txBox="1">
            <a:spLocks/>
          </p:cNvSpPr>
          <p:nvPr/>
        </p:nvSpPr>
        <p:spPr>
          <a:xfrm>
            <a:off x="7767320" y="274318"/>
            <a:ext cx="4424680" cy="5750243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400" dirty="0"/>
              <a:t>***</a:t>
            </a:r>
          </a:p>
          <a:p>
            <a:pPr marL="0" indent="0">
              <a:buNone/>
            </a:pPr>
            <a:r>
              <a:rPr lang="en-GB" sz="4400" dirty="0"/>
              <a:t>4) 504 ÷ 6 = 84</a:t>
            </a:r>
          </a:p>
          <a:p>
            <a:pPr marL="0" indent="0">
              <a:buNone/>
            </a:pPr>
            <a:r>
              <a:rPr lang="en-GB" sz="4400" dirty="0"/>
              <a:t>5) 238 ÷ 7 =34</a:t>
            </a:r>
          </a:p>
          <a:p>
            <a:pPr marL="0" indent="0">
              <a:buNone/>
            </a:pPr>
            <a:r>
              <a:rPr lang="en-GB" sz="4400" dirty="0"/>
              <a:t>6) 4944 ÷ 6 = 824</a:t>
            </a:r>
          </a:p>
          <a:p>
            <a:pPr marL="514350" indent="-514350">
              <a:buFont typeface="+mj-lt"/>
              <a:buAutoNum type="arabicParenR"/>
            </a:pP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839856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324</Words>
  <Application>Microsoft Office PowerPoint</Application>
  <PresentationFormat>Widescreen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BINGO!</vt:lpstr>
      <vt:lpstr>Bus stop method!</vt:lpstr>
      <vt:lpstr>PowerPoint Presentation</vt:lpstr>
      <vt:lpstr>Let’s have a go!</vt:lpstr>
      <vt:lpstr>Activity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BINGO!</dc:title>
  <dc:creator>Heather Taylor</dc:creator>
  <cp:lastModifiedBy>Heather Taylor</cp:lastModifiedBy>
  <cp:revision>7</cp:revision>
  <dcterms:created xsi:type="dcterms:W3CDTF">2021-01-16T11:22:08Z</dcterms:created>
  <dcterms:modified xsi:type="dcterms:W3CDTF">2021-01-16T13:01:40Z</dcterms:modified>
</cp:coreProperties>
</file>