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9" r:id="rId5"/>
    <p:sldId id="270" r:id="rId6"/>
    <p:sldId id="271" r:id="rId7"/>
    <p:sldId id="27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/>
    <p:restoredTop sz="95728"/>
  </p:normalViewPr>
  <p:slideViewPr>
    <p:cSldViewPr snapToGrid="0" snapToObjects="1">
      <p:cViewPr varScale="1">
        <p:scale>
          <a:sx n="123" d="100"/>
          <a:sy n="123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13B1-EEBB-8C4F-91F9-812181828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EDB28-D5D0-3E44-8D73-20D65B33E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2EB87-35A7-F140-8569-0023C18F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F1F48-27C5-F745-8BE8-86CE98BF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9678-DA0B-6B4F-902E-DD882F9F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2DE9-9F71-4842-A04B-B68FCD99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0B2E3-DB34-5C4E-A00C-D3DB5E061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0E770-4131-4346-8B0D-B056A344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E02F5-0531-3646-8B26-4B358C4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D868-84A9-DC42-B1F5-2BA1DA18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7852F-588D-D748-AEFE-9330C6A3F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DDED2-AF3A-EB4F-90A5-E78CA117A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3994-7B4E-0B45-9E6F-2C12F666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E6C54-9BFB-5D43-A6E9-04FEC524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33062-3B37-CE4F-9BF7-F071607E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F97E-CE92-9540-9368-88E5922F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5E3F-3A64-3F45-8ED1-204F23656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F7E24-3B68-1940-BF09-DFA7A16C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625A-3DE9-7642-8C68-19084182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E36-1D55-A540-B60F-2380602F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0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6CAA-39EB-DC40-AB9E-7DD4BCE3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1B33-70F3-6541-A238-284F478E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8B22-E5A5-8342-9FF3-B09B05C0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367DF-5EB3-A947-906C-079A11B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4D60-124E-9842-ADF1-4D9254E7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195E-C938-2E4D-804F-A8122831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F59D-1784-C04F-9E98-1C2554F2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CBCB8-27F9-3F4B-9337-CA597C08F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A3CF9-F015-F44F-9A1A-7BD003E3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3E6B1-A285-7A4F-9189-71585E46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08BE6-294F-4346-9CEE-5460EA2F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299B-486D-8A48-9906-7CD0326F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676CA-8D37-6D45-8EAD-4E9BB136A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509D4-3039-F64F-9D90-E75B232EF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5F9061-5BCC-6141-8640-36F8B3B7A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BA6CD-833F-F748-B317-BEE9D0234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71159E-4BD8-9E47-A0A8-BCE9E272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2D731-F7D5-5649-B8E4-59DAD1E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62DCE-9E0C-F74E-AAE0-6EE32F8A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E400-ADBA-374E-B880-E810374E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5F376-C1AF-B44B-9852-D008C1BD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1FA62-25AE-EE41-A02E-3764CFD9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63FE8-1774-7248-9B52-207BDE81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F0776-C7EB-044F-B036-4D89EA0C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FAFA6-D25C-AC4C-B4A4-C6021E3A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0125-4963-3B45-B3D4-B37CF1B6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FC8C-29AD-3349-9C6F-CD129DEC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A8A35-452F-4F4E-BFBC-9690E750B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41C14-D530-1B4C-BBEE-02F652EF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9708D-B916-2040-B7A5-72CC0013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08B1-644F-7747-AFD3-64B0E74F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4B753-459B-6E4A-857E-FC98CAA1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9651-3669-534F-BB59-D3AF863A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C0F82-70CE-DC4E-B288-031BDF3B5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94524-E38C-B441-9E54-77D74028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1F49E-8CA9-8F40-BA7F-931A8955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F4534-9EB0-7D4D-87DD-B8CC9C2CF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1C848-4656-9B4A-88F5-6DA3A3FF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311F8-55B9-F74C-BC34-DB7F1AD8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15E29-A693-B243-B5AE-223F1669D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4CB2-2ABE-BA49-892A-14A934933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69FA-E6B2-B44C-926C-0AB4570076BD}" type="datetimeFigureOut">
              <a:rPr lang="en-US" smtClean="0"/>
              <a:t>1/10/21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6E5E-F755-7145-877A-97901415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C71CD-10D1-D542-BF0B-FFC4E2D2F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56B6-315D-1D4A-9193-B286D0E2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0F72A-641C-1E4A-82A8-437660299FAE}"/>
              </a:ext>
            </a:extLst>
          </p:cNvPr>
          <p:cNvSpPr/>
          <p:nvPr/>
        </p:nvSpPr>
        <p:spPr>
          <a:xfrm>
            <a:off x="1803061" y="2644170"/>
            <a:ext cx="85858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Stephanie Peters</a:t>
            </a:r>
          </a:p>
        </p:txBody>
      </p:sp>
    </p:spTree>
    <p:extLst>
      <p:ext uri="{BB962C8B-B14F-4D97-AF65-F5344CB8AC3E}">
        <p14:creationId xmlns:p14="http://schemas.microsoft.com/office/powerpoint/2010/main" val="408736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5297762" y="329184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Early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12964-48C6-4B44-8905-3A2D05078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86" r="-2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5297762" y="2743200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Stephanie was born on October 10</a:t>
            </a:r>
            <a:r>
              <a:rPr lang="en-US" sz="2400" baseline="30000" dirty="0">
                <a:solidFill>
                  <a:schemeClr val="tx1"/>
                </a:solidFill>
                <a:latin typeface="Comic Sans MS" panose="030F0902030302020204" pitchFamily="66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, 1988.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grew up on a farm in Maryland in the USA.</a:t>
            </a:r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8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213143" y="661693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Early Life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213143" y="3075709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grew up raising animals and surrounded by open fields, later inspiring some of her artwork.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completed her degree in Art History from the University of Arizona in 2009.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Picture 5" descr="A picture containing outdoor, nature, plant&#10;&#10;Description automatically generated">
            <a:extLst>
              <a:ext uri="{FF2B5EF4-FFF2-40B4-BE49-F238E27FC236}">
                <a16:creationId xmlns:a16="http://schemas.microsoft.com/office/drawing/2014/main" id="{3B0432B3-E363-1C44-A277-930687B9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6" r="11252"/>
          <a:stretch/>
        </p:blipFill>
        <p:spPr>
          <a:xfrm flipH="1">
            <a:off x="7534656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30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5297762" y="329184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Style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5297762" y="2743200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Peters found inspiration in the natural world. She also found inspiration in natural disasters such as volcanoes.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likes to combine abstract and traditional styles of painting. She does this by using mixed media in her artwork.</a:t>
            </a:r>
          </a:p>
        </p:txBody>
      </p:sp>
      <p:pic>
        <p:nvPicPr>
          <p:cNvPr id="6" name="Picture 5" descr="A picture containing sunset, colorful&#10;&#10;Description automatically generated">
            <a:extLst>
              <a:ext uri="{FF2B5EF4-FFF2-40B4-BE49-F238E27FC236}">
                <a16:creationId xmlns:a16="http://schemas.microsoft.com/office/drawing/2014/main" id="{335EF6B3-BACD-6148-9DB3-D12B0A5C6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1" r="206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171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213143" y="661693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Medium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213143" y="3075709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Stephanie uses a variety of mediums including acrylic paint, ink, fabric, string, charcoal, cartridge paper and canvases.</a:t>
            </a:r>
          </a:p>
        </p:txBody>
      </p:sp>
      <p:pic>
        <p:nvPicPr>
          <p:cNvPr id="5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7B1ED3F9-8AB5-5B45-A98D-9CB34AEC6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24" r="9404"/>
          <a:stretch/>
        </p:blipFill>
        <p:spPr>
          <a:xfrm flipH="1">
            <a:off x="7534656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87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5297762" y="329184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Connections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5297762" y="2743200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Peters paints natural disasters because it connects her with changing planet.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is currently working on a collection about the changing earth. </a:t>
            </a:r>
          </a:p>
        </p:txBody>
      </p:sp>
      <p:pic>
        <p:nvPicPr>
          <p:cNvPr id="5" name="Picture 4" descr="A picture containing outdoor, wave&#10;&#10;Description automatically generated">
            <a:extLst>
              <a:ext uri="{FF2B5EF4-FFF2-40B4-BE49-F238E27FC236}">
                <a16:creationId xmlns:a16="http://schemas.microsoft.com/office/drawing/2014/main" id="{38BE9480-A1D8-A745-AD3F-15B0D8AB0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5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232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213143" y="661693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Aims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213143" y="3075709"/>
            <a:ext cx="6251110" cy="3483864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She aims to tell a story with her artwork and hopes that people will see her artwork as inspiration.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Peters is encouraged by all of nature, her art is described as bold, colourful, fearless but very pleasing to the eye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B79AA2-4FB2-6A44-9F36-BA2170C5C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51" r="1" b="7756"/>
          <a:stretch/>
        </p:blipFill>
        <p:spPr>
          <a:xfrm flipH="1">
            <a:off x="7534656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762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0E2E34-4ADF-064D-849B-6C94763257C0}"/>
              </a:ext>
            </a:extLst>
          </p:cNvPr>
          <p:cNvSpPr/>
          <p:nvPr/>
        </p:nvSpPr>
        <p:spPr>
          <a:xfrm>
            <a:off x="5297762" y="329184"/>
            <a:ext cx="6251110" cy="178308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Comic Sans MS" panose="030F0902030302020204" pitchFamily="66" charset="0"/>
                <a:ea typeface="+mj-ea"/>
                <a:cs typeface="+mj-cs"/>
              </a:rPr>
              <a:t>Fact File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8DD5D7-95C6-1046-8F14-5707F7399961}"/>
              </a:ext>
            </a:extLst>
          </p:cNvPr>
          <p:cNvSpPr/>
          <p:nvPr/>
        </p:nvSpPr>
        <p:spPr>
          <a:xfrm>
            <a:off x="5291943" y="2213263"/>
            <a:ext cx="6251110" cy="4478482"/>
          </a:xfrm>
          <a:prstGeom prst="roundRect">
            <a:avLst>
              <a:gd name="adj" fmla="val 8567"/>
            </a:avLst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The artist fact file should include: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Title (Stephanie Peters)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 of Birth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Where they were born?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Did she train anywhere to become an artist or is she self taught?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What style does the artist use?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What medium do they use? (Acrylic paints, watercolours, oil pastels)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Tell me 2 or 3 interesting facts about Stephanie Peters.</a:t>
            </a:r>
          </a:p>
        </p:txBody>
      </p:sp>
      <p:pic>
        <p:nvPicPr>
          <p:cNvPr id="6" name="Picture 5" descr="A picture containing graffiti&#10;&#10;Description automatically generated">
            <a:extLst>
              <a:ext uri="{FF2B5EF4-FFF2-40B4-BE49-F238E27FC236}">
                <a16:creationId xmlns:a16="http://schemas.microsoft.com/office/drawing/2014/main" id="{365ADF53-1284-3940-9E53-1EDD0CEE9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0" b="243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543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265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Hilditch</dc:creator>
  <cp:lastModifiedBy>Miss Hilditch</cp:lastModifiedBy>
  <cp:revision>1</cp:revision>
  <dcterms:created xsi:type="dcterms:W3CDTF">2021-01-14T20:01:19Z</dcterms:created>
  <dcterms:modified xsi:type="dcterms:W3CDTF">2021-01-14T20:03:50Z</dcterms:modified>
</cp:coreProperties>
</file>