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11" r:id="rId5"/>
    <p:sldId id="256" r:id="rId6"/>
    <p:sldId id="301" r:id="rId7"/>
    <p:sldId id="363" r:id="rId8"/>
    <p:sldId id="364" r:id="rId9"/>
    <p:sldId id="416" r:id="rId10"/>
    <p:sldId id="417" r:id="rId11"/>
    <p:sldId id="365" r:id="rId12"/>
    <p:sldId id="418" r:id="rId13"/>
    <p:sldId id="366" r:id="rId14"/>
    <p:sldId id="425" r:id="rId15"/>
    <p:sldId id="355" r:id="rId16"/>
    <p:sldId id="426" r:id="rId17"/>
    <p:sldId id="368" r:id="rId18"/>
    <p:sldId id="427" r:id="rId19"/>
    <p:sldId id="422" r:id="rId20"/>
    <p:sldId id="428" r:id="rId21"/>
    <p:sldId id="42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3F6776-D02B-4B2F-A545-A2D277875203}" v="13" dt="2019-12-16T15:48:57.480"/>
    <p1510:client id="{3346D46C-5EC4-415D-89CE-66EBC7161A7C}" v="266" dt="2019-12-16T13:02:43.6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8" autoAdjust="0"/>
    <p:restoredTop sz="94660"/>
  </p:normalViewPr>
  <p:slideViewPr>
    <p:cSldViewPr snapToGrid="0">
      <p:cViewPr varScale="1">
        <p:scale>
          <a:sx n="62" d="100"/>
          <a:sy n="62" d="100"/>
        </p:scale>
        <p:origin x="139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Wilson" userId="f09feafc-2bf4-43d3-95bb-2fc22e202ead" providerId="ADAL" clId="{3346D46C-5EC4-415D-89CE-66EBC7161A7C}"/>
    <pc:docChg chg="undo custSel addSld delSld modSld">
      <pc:chgData name="Laura Wilson" userId="f09feafc-2bf4-43d3-95bb-2fc22e202ead" providerId="ADAL" clId="{3346D46C-5EC4-415D-89CE-66EBC7161A7C}" dt="2019-12-16T13:02:55.955" v="2322" actId="167"/>
      <pc:docMkLst>
        <pc:docMk/>
      </pc:docMkLst>
      <pc:sldChg chg="modSp">
        <pc:chgData name="Laura Wilson" userId="f09feafc-2bf4-43d3-95bb-2fc22e202ead" providerId="ADAL" clId="{3346D46C-5EC4-415D-89CE-66EBC7161A7C}" dt="2019-12-16T09:45:12.830" v="3" actId="20577"/>
        <pc:sldMkLst>
          <pc:docMk/>
          <pc:sldMk cId="2637481266" sldId="256"/>
        </pc:sldMkLst>
        <pc:spChg chg="mod">
          <ac:chgData name="Laura Wilson" userId="f09feafc-2bf4-43d3-95bb-2fc22e202ead" providerId="ADAL" clId="{3346D46C-5EC4-415D-89CE-66EBC7161A7C}" dt="2019-12-16T09:45:12.830" v="3" actId="20577"/>
          <ac:spMkLst>
            <pc:docMk/>
            <pc:sldMk cId="2637481266" sldId="256"/>
            <ac:spMk id="19" creationId="{5252A847-DE45-4FA3-A1F8-EEBEB845FF8E}"/>
          </ac:spMkLst>
        </pc:spChg>
      </pc:sldChg>
      <pc:sldChg chg="modSp">
        <pc:chgData name="Laura Wilson" userId="f09feafc-2bf4-43d3-95bb-2fc22e202ead" providerId="ADAL" clId="{3346D46C-5EC4-415D-89CE-66EBC7161A7C}" dt="2019-12-16T09:45:22.224" v="7" actId="20577"/>
        <pc:sldMkLst>
          <pc:docMk/>
          <pc:sldMk cId="3855900595" sldId="301"/>
        </pc:sldMkLst>
        <pc:spChg chg="mod">
          <ac:chgData name="Laura Wilson" userId="f09feafc-2bf4-43d3-95bb-2fc22e202ead" providerId="ADAL" clId="{3346D46C-5EC4-415D-89CE-66EBC7161A7C}" dt="2019-12-16T09:45:22.224" v="7" actId="20577"/>
          <ac:spMkLst>
            <pc:docMk/>
            <pc:sldMk cId="3855900595" sldId="301"/>
            <ac:spMk id="19" creationId="{5252A847-DE45-4FA3-A1F8-EEBEB845FF8E}"/>
          </ac:spMkLst>
        </pc:spChg>
      </pc:sldChg>
      <pc:sldChg chg="addSp delSp modSp">
        <pc:chgData name="Laura Wilson" userId="f09feafc-2bf4-43d3-95bb-2fc22e202ead" providerId="ADAL" clId="{3346D46C-5EC4-415D-89CE-66EBC7161A7C}" dt="2019-12-16T11:26:25.746" v="1799" actId="164"/>
        <pc:sldMkLst>
          <pc:docMk/>
          <pc:sldMk cId="1071900124" sldId="355"/>
        </pc:sldMkLst>
        <pc:spChg chg="mod">
          <ac:chgData name="Laura Wilson" userId="f09feafc-2bf4-43d3-95bb-2fc22e202ead" providerId="ADAL" clId="{3346D46C-5EC4-415D-89CE-66EBC7161A7C}" dt="2019-12-16T11:04:13.023" v="1469" actId="20577"/>
          <ac:spMkLst>
            <pc:docMk/>
            <pc:sldMk cId="1071900124" sldId="355"/>
            <ac:spMk id="19" creationId="{5252A847-DE45-4FA3-A1F8-EEBEB845FF8E}"/>
          </ac:spMkLst>
        </pc:spChg>
        <pc:spChg chg="del">
          <ac:chgData name="Laura Wilson" userId="f09feafc-2bf4-43d3-95bb-2fc22e202ead" providerId="ADAL" clId="{3346D46C-5EC4-415D-89CE-66EBC7161A7C}" dt="2019-12-16T10:51:59.531" v="1056" actId="478"/>
          <ac:spMkLst>
            <pc:docMk/>
            <pc:sldMk cId="1071900124" sldId="355"/>
            <ac:spMk id="29" creationId="{5385A983-C5BF-40F6-BA5D-4C8EBD037B41}"/>
          </ac:spMkLst>
        </pc:spChg>
        <pc:spChg chg="del">
          <ac:chgData name="Laura Wilson" userId="f09feafc-2bf4-43d3-95bb-2fc22e202ead" providerId="ADAL" clId="{3346D46C-5EC4-415D-89CE-66EBC7161A7C}" dt="2019-12-16T10:56:26.573" v="1155" actId="478"/>
          <ac:spMkLst>
            <pc:docMk/>
            <pc:sldMk cId="1071900124" sldId="355"/>
            <ac:spMk id="43" creationId="{0155636E-B44C-4D5F-952A-6F9667705FDD}"/>
          </ac:spMkLst>
        </pc:spChg>
        <pc:spChg chg="del topLvl">
          <ac:chgData name="Laura Wilson" userId="f09feafc-2bf4-43d3-95bb-2fc22e202ead" providerId="ADAL" clId="{3346D46C-5EC4-415D-89CE-66EBC7161A7C}" dt="2019-12-16T10:56:26.573" v="1155" actId="478"/>
          <ac:spMkLst>
            <pc:docMk/>
            <pc:sldMk cId="1071900124" sldId="355"/>
            <ac:spMk id="44" creationId="{C89AFFDA-FC32-4B0F-9CD2-1E89C34643D0}"/>
          </ac:spMkLst>
        </pc:spChg>
        <pc:spChg chg="mod">
          <ac:chgData name="Laura Wilson" userId="f09feafc-2bf4-43d3-95bb-2fc22e202ead" providerId="ADAL" clId="{3346D46C-5EC4-415D-89CE-66EBC7161A7C}" dt="2019-12-16T10:56:46.927" v="1163" actId="208"/>
          <ac:spMkLst>
            <pc:docMk/>
            <pc:sldMk cId="1071900124" sldId="355"/>
            <ac:spMk id="45" creationId="{23341449-3F54-4F1C-8B8E-1F80FFB5F672}"/>
          </ac:spMkLst>
        </pc:spChg>
        <pc:spChg chg="mod">
          <ac:chgData name="Laura Wilson" userId="f09feafc-2bf4-43d3-95bb-2fc22e202ead" providerId="ADAL" clId="{3346D46C-5EC4-415D-89CE-66EBC7161A7C}" dt="2019-12-16T10:56:46.927" v="1163" actId="208"/>
          <ac:spMkLst>
            <pc:docMk/>
            <pc:sldMk cId="1071900124" sldId="355"/>
            <ac:spMk id="46" creationId="{98FBF7FA-7B95-4F02-86B9-E12D51B50E7A}"/>
          </ac:spMkLst>
        </pc:spChg>
        <pc:spChg chg="mod">
          <ac:chgData name="Laura Wilson" userId="f09feafc-2bf4-43d3-95bb-2fc22e202ead" providerId="ADAL" clId="{3346D46C-5EC4-415D-89CE-66EBC7161A7C}" dt="2019-12-16T10:56:46.927" v="1163" actId="208"/>
          <ac:spMkLst>
            <pc:docMk/>
            <pc:sldMk cId="1071900124" sldId="355"/>
            <ac:spMk id="47" creationId="{37336F83-4DBB-4A3B-BABB-95149DC580B0}"/>
          </ac:spMkLst>
        </pc:spChg>
        <pc:spChg chg="mod">
          <ac:chgData name="Laura Wilson" userId="f09feafc-2bf4-43d3-95bb-2fc22e202ead" providerId="ADAL" clId="{3346D46C-5EC4-415D-89CE-66EBC7161A7C}" dt="2019-12-16T10:56:40.622" v="1161" actId="208"/>
          <ac:spMkLst>
            <pc:docMk/>
            <pc:sldMk cId="1071900124" sldId="355"/>
            <ac:spMk id="50" creationId="{209E5BB1-191C-468C-AD1A-6FD74222FDCC}"/>
          </ac:spMkLst>
        </pc:spChg>
        <pc:spChg chg="mod">
          <ac:chgData name="Laura Wilson" userId="f09feafc-2bf4-43d3-95bb-2fc22e202ead" providerId="ADAL" clId="{3346D46C-5EC4-415D-89CE-66EBC7161A7C}" dt="2019-12-16T10:56:40.622" v="1161" actId="208"/>
          <ac:spMkLst>
            <pc:docMk/>
            <pc:sldMk cId="1071900124" sldId="355"/>
            <ac:spMk id="51" creationId="{AC6C708B-55DB-47E6-8BB5-E65A3D67E152}"/>
          </ac:spMkLst>
        </pc:spChg>
        <pc:spChg chg="mod">
          <ac:chgData name="Laura Wilson" userId="f09feafc-2bf4-43d3-95bb-2fc22e202ead" providerId="ADAL" clId="{3346D46C-5EC4-415D-89CE-66EBC7161A7C}" dt="2019-12-16T10:56:40.622" v="1161" actId="208"/>
          <ac:spMkLst>
            <pc:docMk/>
            <pc:sldMk cId="1071900124" sldId="355"/>
            <ac:spMk id="52" creationId="{95E0A41D-0F4A-49CC-8A2E-1E07F73B0FCA}"/>
          </ac:spMkLst>
        </pc:spChg>
        <pc:spChg chg="mod">
          <ac:chgData name="Laura Wilson" userId="f09feafc-2bf4-43d3-95bb-2fc22e202ead" providerId="ADAL" clId="{3346D46C-5EC4-415D-89CE-66EBC7161A7C}" dt="2019-12-16T10:56:40.622" v="1161" actId="208"/>
          <ac:spMkLst>
            <pc:docMk/>
            <pc:sldMk cId="1071900124" sldId="355"/>
            <ac:spMk id="53" creationId="{32A3F4BB-6090-4634-ACE0-E191C8810BCD}"/>
          </ac:spMkLst>
        </pc:spChg>
        <pc:spChg chg="mod">
          <ac:chgData name="Laura Wilson" userId="f09feafc-2bf4-43d3-95bb-2fc22e202ead" providerId="ADAL" clId="{3346D46C-5EC4-415D-89CE-66EBC7161A7C}" dt="2019-12-16T10:56:40.622" v="1161" actId="208"/>
          <ac:spMkLst>
            <pc:docMk/>
            <pc:sldMk cId="1071900124" sldId="355"/>
            <ac:spMk id="54" creationId="{6D36C0E1-6D3E-46BC-9EA6-0ABE9F21942F}"/>
          </ac:spMkLst>
        </pc:spChg>
        <pc:spChg chg="mod">
          <ac:chgData name="Laura Wilson" userId="f09feafc-2bf4-43d3-95bb-2fc22e202ead" providerId="ADAL" clId="{3346D46C-5EC4-415D-89CE-66EBC7161A7C}" dt="2019-12-16T10:56:40.622" v="1161" actId="208"/>
          <ac:spMkLst>
            <pc:docMk/>
            <pc:sldMk cId="1071900124" sldId="355"/>
            <ac:spMk id="55" creationId="{D7A8DA87-2D66-4008-8D76-B56C3905116E}"/>
          </ac:spMkLst>
        </pc:spChg>
        <pc:spChg chg="mod">
          <ac:chgData name="Laura Wilson" userId="f09feafc-2bf4-43d3-95bb-2fc22e202ead" providerId="ADAL" clId="{3346D46C-5EC4-415D-89CE-66EBC7161A7C}" dt="2019-12-16T10:56:40.622" v="1161" actId="208"/>
          <ac:spMkLst>
            <pc:docMk/>
            <pc:sldMk cId="1071900124" sldId="355"/>
            <ac:spMk id="56" creationId="{F4EB627F-02F8-4447-90A2-73F8D77A1002}"/>
          </ac:spMkLst>
        </pc:spChg>
        <pc:spChg chg="mod">
          <ac:chgData name="Laura Wilson" userId="f09feafc-2bf4-43d3-95bb-2fc22e202ead" providerId="ADAL" clId="{3346D46C-5EC4-415D-89CE-66EBC7161A7C}" dt="2019-12-16T10:56:40.622" v="1161" actId="208"/>
          <ac:spMkLst>
            <pc:docMk/>
            <pc:sldMk cId="1071900124" sldId="355"/>
            <ac:spMk id="57" creationId="{3A38C890-2853-41F5-ADC6-77FCF97ED4E1}"/>
          </ac:spMkLst>
        </pc:spChg>
        <pc:spChg chg="add mod">
          <ac:chgData name="Laura Wilson" userId="f09feafc-2bf4-43d3-95bb-2fc22e202ead" providerId="ADAL" clId="{3346D46C-5EC4-415D-89CE-66EBC7161A7C}" dt="2019-12-16T10:57:30.758" v="1187" actId="164"/>
          <ac:spMkLst>
            <pc:docMk/>
            <pc:sldMk cId="1071900124" sldId="355"/>
            <ac:spMk id="60" creationId="{B147E108-DDA9-4050-A4E5-C07021707560}"/>
          </ac:spMkLst>
        </pc:spChg>
        <pc:grpChg chg="del">
          <ac:chgData name="Laura Wilson" userId="f09feafc-2bf4-43d3-95bb-2fc22e202ead" providerId="ADAL" clId="{3346D46C-5EC4-415D-89CE-66EBC7161A7C}" dt="2019-12-16T10:51:59.531" v="1056" actId="478"/>
          <ac:grpSpMkLst>
            <pc:docMk/>
            <pc:sldMk cId="1071900124" sldId="355"/>
            <ac:grpSpMk id="2" creationId="{3D1520AD-87BA-43F6-B2CE-3F8B274AEA98}"/>
          </ac:grpSpMkLst>
        </pc:grpChg>
        <pc:grpChg chg="del">
          <ac:chgData name="Laura Wilson" userId="f09feafc-2bf4-43d3-95bb-2fc22e202ead" providerId="ADAL" clId="{3346D46C-5EC4-415D-89CE-66EBC7161A7C}" dt="2019-12-16T10:51:59.531" v="1056" actId="478"/>
          <ac:grpSpMkLst>
            <pc:docMk/>
            <pc:sldMk cId="1071900124" sldId="355"/>
            <ac:grpSpMk id="3" creationId="{4F19751F-5B45-4FD9-AF41-27CFAAF2A478}"/>
          </ac:grpSpMkLst>
        </pc:grpChg>
        <pc:grpChg chg="add mod topLvl">
          <ac:chgData name="Laura Wilson" userId="f09feafc-2bf4-43d3-95bb-2fc22e202ead" providerId="ADAL" clId="{3346D46C-5EC4-415D-89CE-66EBC7161A7C}" dt="2019-12-16T11:26:25.746" v="1799" actId="164"/>
          <ac:grpSpMkLst>
            <pc:docMk/>
            <pc:sldMk cId="1071900124" sldId="355"/>
            <ac:grpSpMk id="4" creationId="{444D86E2-F915-4FCF-A2F6-C5EC3C85F0C0}"/>
          </ac:grpSpMkLst>
        </pc:grpChg>
        <pc:grpChg chg="add del mod">
          <ac:chgData name="Laura Wilson" userId="f09feafc-2bf4-43d3-95bb-2fc22e202ead" providerId="ADAL" clId="{3346D46C-5EC4-415D-89CE-66EBC7161A7C}" dt="2019-12-16T11:26:18.349" v="1798" actId="165"/>
          <ac:grpSpMkLst>
            <pc:docMk/>
            <pc:sldMk cId="1071900124" sldId="355"/>
            <ac:grpSpMk id="5" creationId="{726C5CA3-01A9-46ED-AED4-0D0FE8C477F4}"/>
          </ac:grpSpMkLst>
        </pc:grpChg>
        <pc:grpChg chg="add mod">
          <ac:chgData name="Laura Wilson" userId="f09feafc-2bf4-43d3-95bb-2fc22e202ead" providerId="ADAL" clId="{3346D46C-5EC4-415D-89CE-66EBC7161A7C}" dt="2019-12-16T11:26:25.746" v="1799" actId="164"/>
          <ac:grpSpMkLst>
            <pc:docMk/>
            <pc:sldMk cId="1071900124" sldId="355"/>
            <ac:grpSpMk id="7" creationId="{6AAF6DC0-B405-4180-BC34-476A385949BA}"/>
          </ac:grpSpMkLst>
        </pc:grpChg>
        <pc:grpChg chg="del">
          <ac:chgData name="Laura Wilson" userId="f09feafc-2bf4-43d3-95bb-2fc22e202ead" providerId="ADAL" clId="{3346D46C-5EC4-415D-89CE-66EBC7161A7C}" dt="2019-12-16T10:51:59.531" v="1056" actId="478"/>
          <ac:grpSpMkLst>
            <pc:docMk/>
            <pc:sldMk cId="1071900124" sldId="355"/>
            <ac:grpSpMk id="13" creationId="{8AF755F6-8532-4921-8763-3922EA9EE6EB}"/>
          </ac:grpSpMkLst>
        </pc:grpChg>
        <pc:grpChg chg="add del mod">
          <ac:chgData name="Laura Wilson" userId="f09feafc-2bf4-43d3-95bb-2fc22e202ead" providerId="ADAL" clId="{3346D46C-5EC4-415D-89CE-66EBC7161A7C}" dt="2019-12-16T10:56:18.738" v="1152" actId="165"/>
          <ac:grpSpMkLst>
            <pc:docMk/>
            <pc:sldMk cId="1071900124" sldId="355"/>
            <ac:grpSpMk id="34" creationId="{A24AA01A-C485-43F8-997E-27629E3F5B57}"/>
          </ac:grpSpMkLst>
        </pc:grpChg>
        <pc:grpChg chg="mod topLvl">
          <ac:chgData name="Laura Wilson" userId="f09feafc-2bf4-43d3-95bb-2fc22e202ead" providerId="ADAL" clId="{3346D46C-5EC4-415D-89CE-66EBC7161A7C}" dt="2019-12-16T11:01:16.071" v="1268" actId="554"/>
          <ac:grpSpMkLst>
            <pc:docMk/>
            <pc:sldMk cId="1071900124" sldId="355"/>
            <ac:grpSpMk id="35" creationId="{3CF1D40A-9F85-436A-9AE9-E5DFA34AD601}"/>
          </ac:grpSpMkLst>
        </pc:grpChg>
        <pc:grpChg chg="mod topLvl">
          <ac:chgData name="Laura Wilson" userId="f09feafc-2bf4-43d3-95bb-2fc22e202ead" providerId="ADAL" clId="{3346D46C-5EC4-415D-89CE-66EBC7161A7C}" dt="2019-12-16T11:01:16.071" v="1268" actId="554"/>
          <ac:grpSpMkLst>
            <pc:docMk/>
            <pc:sldMk cId="1071900124" sldId="355"/>
            <ac:grpSpMk id="36" creationId="{E1DBD566-2AFD-45AE-99AA-A4113A934ACC}"/>
          </ac:grpSpMkLst>
        </pc:grpChg>
        <pc:grpChg chg="del mod topLvl">
          <ac:chgData name="Laura Wilson" userId="f09feafc-2bf4-43d3-95bb-2fc22e202ead" providerId="ADAL" clId="{3346D46C-5EC4-415D-89CE-66EBC7161A7C}" dt="2019-12-16T10:56:26.573" v="1155" actId="478"/>
          <ac:grpSpMkLst>
            <pc:docMk/>
            <pc:sldMk cId="1071900124" sldId="355"/>
            <ac:grpSpMk id="40" creationId="{B9EC9FFE-EDE9-4C76-A21B-F767955472C6}"/>
          </ac:grpSpMkLst>
        </pc:grpChg>
        <pc:grpChg chg="mod topLvl">
          <ac:chgData name="Laura Wilson" userId="f09feafc-2bf4-43d3-95bb-2fc22e202ead" providerId="ADAL" clId="{3346D46C-5EC4-415D-89CE-66EBC7161A7C}" dt="2019-12-16T11:01:16.071" v="1268" actId="554"/>
          <ac:grpSpMkLst>
            <pc:docMk/>
            <pc:sldMk cId="1071900124" sldId="355"/>
            <ac:grpSpMk id="41" creationId="{95E362E3-E4F1-47CD-9F40-D6862C039A78}"/>
          </ac:grpSpMkLst>
        </pc:grpChg>
        <pc:grpChg chg="del">
          <ac:chgData name="Laura Wilson" userId="f09feafc-2bf4-43d3-95bb-2fc22e202ead" providerId="ADAL" clId="{3346D46C-5EC4-415D-89CE-66EBC7161A7C}" dt="2019-12-16T10:56:26.573" v="1155" actId="478"/>
          <ac:grpSpMkLst>
            <pc:docMk/>
            <pc:sldMk cId="1071900124" sldId="355"/>
            <ac:grpSpMk id="42" creationId="{DE411D5E-0FBD-40EE-8BAD-71B2641C8A43}"/>
          </ac:grpSpMkLst>
        </pc:grpChg>
        <pc:grpChg chg="mod">
          <ac:chgData name="Laura Wilson" userId="f09feafc-2bf4-43d3-95bb-2fc22e202ead" providerId="ADAL" clId="{3346D46C-5EC4-415D-89CE-66EBC7161A7C}" dt="2019-12-16T11:01:16.071" v="1268" actId="554"/>
          <ac:grpSpMkLst>
            <pc:docMk/>
            <pc:sldMk cId="1071900124" sldId="355"/>
            <ac:grpSpMk id="48" creationId="{B10A4F42-1026-4BBF-994C-140809F41099}"/>
          </ac:grpSpMkLst>
        </pc:grpChg>
        <pc:grpChg chg="mod">
          <ac:chgData name="Laura Wilson" userId="f09feafc-2bf4-43d3-95bb-2fc22e202ead" providerId="ADAL" clId="{3346D46C-5EC4-415D-89CE-66EBC7161A7C}" dt="2019-12-16T11:01:16.071" v="1268" actId="554"/>
          <ac:grpSpMkLst>
            <pc:docMk/>
            <pc:sldMk cId="1071900124" sldId="355"/>
            <ac:grpSpMk id="49" creationId="{B80714CD-7E8A-40D7-B497-B12CD08B62BB}"/>
          </ac:grpSpMkLst>
        </pc:grpChg>
        <pc:grpChg chg="add mod topLvl">
          <ac:chgData name="Laura Wilson" userId="f09feafc-2bf4-43d3-95bb-2fc22e202ead" providerId="ADAL" clId="{3346D46C-5EC4-415D-89CE-66EBC7161A7C}" dt="2019-12-16T11:26:25.746" v="1799" actId="164"/>
          <ac:grpSpMkLst>
            <pc:docMk/>
            <pc:sldMk cId="1071900124" sldId="355"/>
            <ac:grpSpMk id="61" creationId="{DC9E0C16-7A5F-412C-AC22-96FB73F4E282}"/>
          </ac:grpSpMkLst>
        </pc:grpChg>
        <pc:grpChg chg="mod">
          <ac:chgData name="Laura Wilson" userId="f09feafc-2bf4-43d3-95bb-2fc22e202ead" providerId="ADAL" clId="{3346D46C-5EC4-415D-89CE-66EBC7161A7C}" dt="2019-12-16T11:01:16.071" v="1268" actId="554"/>
          <ac:grpSpMkLst>
            <pc:docMk/>
            <pc:sldMk cId="1071900124" sldId="355"/>
            <ac:grpSpMk id="62" creationId="{B99E46F1-191E-45B1-ADBB-417FD10FDB25}"/>
          </ac:grpSpMkLst>
        </pc:grpChg>
        <pc:grpChg chg="mod">
          <ac:chgData name="Laura Wilson" userId="f09feafc-2bf4-43d3-95bb-2fc22e202ead" providerId="ADAL" clId="{3346D46C-5EC4-415D-89CE-66EBC7161A7C}" dt="2019-12-16T11:01:16.071" v="1268" actId="554"/>
          <ac:grpSpMkLst>
            <pc:docMk/>
            <pc:sldMk cId="1071900124" sldId="355"/>
            <ac:grpSpMk id="63" creationId="{038C498C-322C-465B-9928-2008306935F3}"/>
          </ac:grpSpMkLst>
        </pc:grpChg>
        <pc:grpChg chg="mod">
          <ac:chgData name="Laura Wilson" userId="f09feafc-2bf4-43d3-95bb-2fc22e202ead" providerId="ADAL" clId="{3346D46C-5EC4-415D-89CE-66EBC7161A7C}" dt="2019-12-16T11:01:16.071" v="1268" actId="554"/>
          <ac:grpSpMkLst>
            <pc:docMk/>
            <pc:sldMk cId="1071900124" sldId="355"/>
            <ac:grpSpMk id="64" creationId="{3C429C49-B273-4DBE-8165-3959195D1D67}"/>
          </ac:grpSpMkLst>
        </pc:grpChg>
        <pc:grpChg chg="mod">
          <ac:chgData name="Laura Wilson" userId="f09feafc-2bf4-43d3-95bb-2fc22e202ead" providerId="ADAL" clId="{3346D46C-5EC4-415D-89CE-66EBC7161A7C}" dt="2019-12-16T11:01:16.071" v="1268" actId="554"/>
          <ac:grpSpMkLst>
            <pc:docMk/>
            <pc:sldMk cId="1071900124" sldId="355"/>
            <ac:grpSpMk id="69" creationId="{6C85D67E-DAEA-4195-8BDF-99FE8B3A7DDC}"/>
          </ac:grpSpMkLst>
        </pc:grpChg>
        <pc:grpChg chg="mod">
          <ac:chgData name="Laura Wilson" userId="f09feafc-2bf4-43d3-95bb-2fc22e202ead" providerId="ADAL" clId="{3346D46C-5EC4-415D-89CE-66EBC7161A7C}" dt="2019-12-16T11:01:16.071" v="1268" actId="554"/>
          <ac:grpSpMkLst>
            <pc:docMk/>
            <pc:sldMk cId="1071900124" sldId="355"/>
            <ac:grpSpMk id="70" creationId="{03662DE0-2D11-4FBC-83D8-EDBAB789D094}"/>
          </ac:grpSpMkLst>
        </pc:grpChg>
        <pc:grpChg chg="add mod topLvl">
          <ac:chgData name="Laura Wilson" userId="f09feafc-2bf4-43d3-95bb-2fc22e202ead" providerId="ADAL" clId="{3346D46C-5EC4-415D-89CE-66EBC7161A7C}" dt="2019-12-16T11:26:25.746" v="1799" actId="164"/>
          <ac:grpSpMkLst>
            <pc:docMk/>
            <pc:sldMk cId="1071900124" sldId="355"/>
            <ac:grpSpMk id="81" creationId="{E212B739-356F-4F29-8DE9-8C33204705AE}"/>
          </ac:grpSpMkLst>
        </pc:grpChg>
        <pc:grpChg chg="mod">
          <ac:chgData name="Laura Wilson" userId="f09feafc-2bf4-43d3-95bb-2fc22e202ead" providerId="ADAL" clId="{3346D46C-5EC4-415D-89CE-66EBC7161A7C}" dt="2019-12-16T11:01:16.071" v="1268" actId="554"/>
          <ac:grpSpMkLst>
            <pc:docMk/>
            <pc:sldMk cId="1071900124" sldId="355"/>
            <ac:grpSpMk id="82" creationId="{3B8851C7-4E00-4257-B07C-7EE13045FE13}"/>
          </ac:grpSpMkLst>
        </pc:grpChg>
        <pc:grpChg chg="mod">
          <ac:chgData name="Laura Wilson" userId="f09feafc-2bf4-43d3-95bb-2fc22e202ead" providerId="ADAL" clId="{3346D46C-5EC4-415D-89CE-66EBC7161A7C}" dt="2019-12-16T11:01:16.071" v="1268" actId="554"/>
          <ac:grpSpMkLst>
            <pc:docMk/>
            <pc:sldMk cId="1071900124" sldId="355"/>
            <ac:grpSpMk id="83" creationId="{523F578D-3365-4F08-98FC-FDF36A40E68F}"/>
          </ac:grpSpMkLst>
        </pc:grpChg>
        <pc:grpChg chg="mod">
          <ac:chgData name="Laura Wilson" userId="f09feafc-2bf4-43d3-95bb-2fc22e202ead" providerId="ADAL" clId="{3346D46C-5EC4-415D-89CE-66EBC7161A7C}" dt="2019-12-16T11:01:16.071" v="1268" actId="554"/>
          <ac:grpSpMkLst>
            <pc:docMk/>
            <pc:sldMk cId="1071900124" sldId="355"/>
            <ac:grpSpMk id="84" creationId="{A01D030E-1F84-4AFC-B202-FC005C45A77B}"/>
          </ac:grpSpMkLst>
        </pc:grpChg>
        <pc:grpChg chg="mod">
          <ac:chgData name="Laura Wilson" userId="f09feafc-2bf4-43d3-95bb-2fc22e202ead" providerId="ADAL" clId="{3346D46C-5EC4-415D-89CE-66EBC7161A7C}" dt="2019-12-16T11:01:16.071" v="1268" actId="554"/>
          <ac:grpSpMkLst>
            <pc:docMk/>
            <pc:sldMk cId="1071900124" sldId="355"/>
            <ac:grpSpMk id="89" creationId="{84F6D47B-9953-4E61-8DAC-8CF9BAB0ED84}"/>
          </ac:grpSpMkLst>
        </pc:grpChg>
        <pc:grpChg chg="mod">
          <ac:chgData name="Laura Wilson" userId="f09feafc-2bf4-43d3-95bb-2fc22e202ead" providerId="ADAL" clId="{3346D46C-5EC4-415D-89CE-66EBC7161A7C}" dt="2019-12-16T11:01:16.071" v="1268" actId="554"/>
          <ac:grpSpMkLst>
            <pc:docMk/>
            <pc:sldMk cId="1071900124" sldId="355"/>
            <ac:grpSpMk id="90" creationId="{AA591645-F697-44A6-B4B1-D7262A43D324}"/>
          </ac:grpSpMkLst>
        </pc:grpChg>
        <pc:grpChg chg="add mod topLvl">
          <ac:chgData name="Laura Wilson" userId="f09feafc-2bf4-43d3-95bb-2fc22e202ead" providerId="ADAL" clId="{3346D46C-5EC4-415D-89CE-66EBC7161A7C}" dt="2019-12-16T11:26:25.746" v="1799" actId="164"/>
          <ac:grpSpMkLst>
            <pc:docMk/>
            <pc:sldMk cId="1071900124" sldId="355"/>
            <ac:grpSpMk id="101" creationId="{C298BCCF-FFE7-4C0C-BC45-5AAD2C20DF73}"/>
          </ac:grpSpMkLst>
        </pc:grpChg>
        <pc:grpChg chg="mod">
          <ac:chgData name="Laura Wilson" userId="f09feafc-2bf4-43d3-95bb-2fc22e202ead" providerId="ADAL" clId="{3346D46C-5EC4-415D-89CE-66EBC7161A7C}" dt="2019-12-16T11:01:16.071" v="1268" actId="554"/>
          <ac:grpSpMkLst>
            <pc:docMk/>
            <pc:sldMk cId="1071900124" sldId="355"/>
            <ac:grpSpMk id="102" creationId="{6973C17E-109F-4BEE-AF8A-FB0545A95D7E}"/>
          </ac:grpSpMkLst>
        </pc:grpChg>
        <pc:grpChg chg="mod">
          <ac:chgData name="Laura Wilson" userId="f09feafc-2bf4-43d3-95bb-2fc22e202ead" providerId="ADAL" clId="{3346D46C-5EC4-415D-89CE-66EBC7161A7C}" dt="2019-12-16T11:01:16.071" v="1268" actId="554"/>
          <ac:grpSpMkLst>
            <pc:docMk/>
            <pc:sldMk cId="1071900124" sldId="355"/>
            <ac:grpSpMk id="103" creationId="{D2FDD4E6-7814-4AC2-A785-47E2EF327075}"/>
          </ac:grpSpMkLst>
        </pc:grpChg>
        <pc:grpChg chg="mod">
          <ac:chgData name="Laura Wilson" userId="f09feafc-2bf4-43d3-95bb-2fc22e202ead" providerId="ADAL" clId="{3346D46C-5EC4-415D-89CE-66EBC7161A7C}" dt="2019-12-16T11:01:16.071" v="1268" actId="554"/>
          <ac:grpSpMkLst>
            <pc:docMk/>
            <pc:sldMk cId="1071900124" sldId="355"/>
            <ac:grpSpMk id="104" creationId="{A8514935-E599-4E4B-8E45-7D9F21DD3821}"/>
          </ac:grpSpMkLst>
        </pc:grpChg>
        <pc:grpChg chg="mod">
          <ac:chgData name="Laura Wilson" userId="f09feafc-2bf4-43d3-95bb-2fc22e202ead" providerId="ADAL" clId="{3346D46C-5EC4-415D-89CE-66EBC7161A7C}" dt="2019-12-16T11:01:16.071" v="1268" actId="554"/>
          <ac:grpSpMkLst>
            <pc:docMk/>
            <pc:sldMk cId="1071900124" sldId="355"/>
            <ac:grpSpMk id="109" creationId="{F691214A-6725-4761-8869-A85E3C12FF8E}"/>
          </ac:grpSpMkLst>
        </pc:grpChg>
        <pc:grpChg chg="mod">
          <ac:chgData name="Laura Wilson" userId="f09feafc-2bf4-43d3-95bb-2fc22e202ead" providerId="ADAL" clId="{3346D46C-5EC4-415D-89CE-66EBC7161A7C}" dt="2019-12-16T11:01:16.071" v="1268" actId="554"/>
          <ac:grpSpMkLst>
            <pc:docMk/>
            <pc:sldMk cId="1071900124" sldId="355"/>
            <ac:grpSpMk id="110" creationId="{E5EB0C43-DF9D-4904-8F93-9CAABBB1F600}"/>
          </ac:grpSpMkLst>
        </pc:grpChg>
        <pc:grpChg chg="add mod topLvl">
          <ac:chgData name="Laura Wilson" userId="f09feafc-2bf4-43d3-95bb-2fc22e202ead" providerId="ADAL" clId="{3346D46C-5EC4-415D-89CE-66EBC7161A7C}" dt="2019-12-16T11:26:25.746" v="1799" actId="164"/>
          <ac:grpSpMkLst>
            <pc:docMk/>
            <pc:sldMk cId="1071900124" sldId="355"/>
            <ac:grpSpMk id="121" creationId="{0193F188-537F-48B4-B861-E1FD9A428CE4}"/>
          </ac:grpSpMkLst>
        </pc:grpChg>
        <pc:grpChg chg="mod">
          <ac:chgData name="Laura Wilson" userId="f09feafc-2bf4-43d3-95bb-2fc22e202ead" providerId="ADAL" clId="{3346D46C-5EC4-415D-89CE-66EBC7161A7C}" dt="2019-12-16T11:01:16.071" v="1268" actId="554"/>
          <ac:grpSpMkLst>
            <pc:docMk/>
            <pc:sldMk cId="1071900124" sldId="355"/>
            <ac:grpSpMk id="122" creationId="{02D14BFE-9227-44A3-A50C-82DD14DD16B4}"/>
          </ac:grpSpMkLst>
        </pc:grpChg>
        <pc:grpChg chg="mod">
          <ac:chgData name="Laura Wilson" userId="f09feafc-2bf4-43d3-95bb-2fc22e202ead" providerId="ADAL" clId="{3346D46C-5EC4-415D-89CE-66EBC7161A7C}" dt="2019-12-16T11:01:16.071" v="1268" actId="554"/>
          <ac:grpSpMkLst>
            <pc:docMk/>
            <pc:sldMk cId="1071900124" sldId="355"/>
            <ac:grpSpMk id="123" creationId="{33A3CB2B-F909-450E-8F6C-1E4762E7BD60}"/>
          </ac:grpSpMkLst>
        </pc:grpChg>
        <pc:grpChg chg="mod">
          <ac:chgData name="Laura Wilson" userId="f09feafc-2bf4-43d3-95bb-2fc22e202ead" providerId="ADAL" clId="{3346D46C-5EC4-415D-89CE-66EBC7161A7C}" dt="2019-12-16T11:01:16.071" v="1268" actId="554"/>
          <ac:grpSpMkLst>
            <pc:docMk/>
            <pc:sldMk cId="1071900124" sldId="355"/>
            <ac:grpSpMk id="124" creationId="{482239EA-5F9D-45AB-BB67-04F14023A05D}"/>
          </ac:grpSpMkLst>
        </pc:grpChg>
        <pc:grpChg chg="mod">
          <ac:chgData name="Laura Wilson" userId="f09feafc-2bf4-43d3-95bb-2fc22e202ead" providerId="ADAL" clId="{3346D46C-5EC4-415D-89CE-66EBC7161A7C}" dt="2019-12-16T11:01:16.071" v="1268" actId="554"/>
          <ac:grpSpMkLst>
            <pc:docMk/>
            <pc:sldMk cId="1071900124" sldId="355"/>
            <ac:grpSpMk id="129" creationId="{4B3E35DE-6C84-419F-A9C3-6A760D0E90E0}"/>
          </ac:grpSpMkLst>
        </pc:grpChg>
        <pc:grpChg chg="mod">
          <ac:chgData name="Laura Wilson" userId="f09feafc-2bf4-43d3-95bb-2fc22e202ead" providerId="ADAL" clId="{3346D46C-5EC4-415D-89CE-66EBC7161A7C}" dt="2019-12-16T11:01:16.071" v="1268" actId="554"/>
          <ac:grpSpMkLst>
            <pc:docMk/>
            <pc:sldMk cId="1071900124" sldId="355"/>
            <ac:grpSpMk id="130" creationId="{9A625789-DB09-46EC-8046-7B6EDCF6FAAB}"/>
          </ac:grpSpMkLst>
        </pc:grpChg>
        <pc:graphicFrameChg chg="mod modGraphic">
          <ac:chgData name="Laura Wilson" userId="f09feafc-2bf4-43d3-95bb-2fc22e202ead" providerId="ADAL" clId="{3346D46C-5EC4-415D-89CE-66EBC7161A7C}" dt="2019-12-16T11:01:07.548" v="1267" actId="1035"/>
          <ac:graphicFrameMkLst>
            <pc:docMk/>
            <pc:sldMk cId="1071900124" sldId="355"/>
            <ac:graphicFrameMk id="6" creationId="{CED23DA9-4BA4-430D-AA08-98662F22BB55}"/>
          </ac:graphicFrameMkLst>
        </pc:graphicFrameChg>
        <pc:graphicFrameChg chg="mod modGraphic">
          <ac:chgData name="Laura Wilson" userId="f09feafc-2bf4-43d3-95bb-2fc22e202ead" providerId="ADAL" clId="{3346D46C-5EC4-415D-89CE-66EBC7161A7C}" dt="2019-12-16T11:01:21.536" v="1294" actId="1035"/>
          <ac:graphicFrameMkLst>
            <pc:docMk/>
            <pc:sldMk cId="1071900124" sldId="355"/>
            <ac:graphicFrameMk id="12" creationId="{7229D0A3-FA1D-4D8E-B175-FC48A1C21791}"/>
          </ac:graphicFrameMkLst>
        </pc:graphicFrameChg>
        <pc:graphicFrameChg chg="add del">
          <ac:chgData name="Laura Wilson" userId="f09feafc-2bf4-43d3-95bb-2fc22e202ead" providerId="ADAL" clId="{3346D46C-5EC4-415D-89CE-66EBC7161A7C}" dt="2019-12-16T10:55:30.137" v="1124" actId="478"/>
          <ac:graphicFrameMkLst>
            <pc:docMk/>
            <pc:sldMk cId="1071900124" sldId="355"/>
            <ac:graphicFrameMk id="32" creationId="{763EB3BD-6E66-4CED-AB5C-C9654A8C05B4}"/>
          </ac:graphicFrameMkLst>
        </pc:graphicFrameChg>
        <pc:graphicFrameChg chg="add mod modGraphic">
          <ac:chgData name="Laura Wilson" userId="f09feafc-2bf4-43d3-95bb-2fc22e202ead" providerId="ADAL" clId="{3346D46C-5EC4-415D-89CE-66EBC7161A7C}" dt="2019-12-16T11:01:21.536" v="1294" actId="1035"/>
          <ac:graphicFrameMkLst>
            <pc:docMk/>
            <pc:sldMk cId="1071900124" sldId="355"/>
            <ac:graphicFrameMk id="33" creationId="{2E70687F-7AB7-476F-8399-4D088236E672}"/>
          </ac:graphicFrameMkLst>
        </pc:graphicFrameChg>
      </pc:sldChg>
      <pc:sldChg chg="addSp delSp modSp">
        <pc:chgData name="Laura Wilson" userId="f09feafc-2bf4-43d3-95bb-2fc22e202ead" providerId="ADAL" clId="{3346D46C-5EC4-415D-89CE-66EBC7161A7C}" dt="2019-12-16T10:37:47.050" v="961" actId="6549"/>
        <pc:sldMkLst>
          <pc:docMk/>
          <pc:sldMk cId="2718087758" sldId="365"/>
        </pc:sldMkLst>
        <pc:spChg chg="mod">
          <ac:chgData name="Laura Wilson" userId="f09feafc-2bf4-43d3-95bb-2fc22e202ead" providerId="ADAL" clId="{3346D46C-5EC4-415D-89CE-66EBC7161A7C}" dt="2019-12-16T10:12:02.837" v="466" actId="404"/>
          <ac:spMkLst>
            <pc:docMk/>
            <pc:sldMk cId="2718087758" sldId="365"/>
            <ac:spMk id="13" creationId="{9267A1CA-ECE5-4379-9FA0-CE2E18FF88C1}"/>
          </ac:spMkLst>
        </pc:spChg>
        <pc:spChg chg="mod">
          <ac:chgData name="Laura Wilson" userId="f09feafc-2bf4-43d3-95bb-2fc22e202ead" providerId="ADAL" clId="{3346D46C-5EC4-415D-89CE-66EBC7161A7C}" dt="2019-12-16T10:10:26.648" v="393" actId="122"/>
          <ac:spMkLst>
            <pc:docMk/>
            <pc:sldMk cId="2718087758" sldId="365"/>
            <ac:spMk id="19" creationId="{5252A847-DE45-4FA3-A1F8-EEBEB845FF8E}"/>
          </ac:spMkLst>
        </pc:spChg>
        <pc:spChg chg="del mod topLvl">
          <ac:chgData name="Laura Wilson" userId="f09feafc-2bf4-43d3-95bb-2fc22e202ead" providerId="ADAL" clId="{3346D46C-5EC4-415D-89CE-66EBC7161A7C}" dt="2019-12-16T10:26:47.717" v="684" actId="478"/>
          <ac:spMkLst>
            <pc:docMk/>
            <pc:sldMk cId="2718087758" sldId="365"/>
            <ac:spMk id="84" creationId="{87CAC99C-0422-4B43-8214-5CB8A89018DA}"/>
          </ac:spMkLst>
        </pc:spChg>
        <pc:spChg chg="mod topLvl">
          <ac:chgData name="Laura Wilson" userId="f09feafc-2bf4-43d3-95bb-2fc22e202ead" providerId="ADAL" clId="{3346D46C-5EC4-415D-89CE-66EBC7161A7C}" dt="2019-12-16T10:24:42.082" v="667" actId="164"/>
          <ac:spMkLst>
            <pc:docMk/>
            <pc:sldMk cId="2718087758" sldId="365"/>
            <ac:spMk id="85" creationId="{FED7194E-3A82-4195-8D76-678B3E3204EA}"/>
          </ac:spMkLst>
        </pc:spChg>
        <pc:spChg chg="del mod topLvl">
          <ac:chgData name="Laura Wilson" userId="f09feafc-2bf4-43d3-95bb-2fc22e202ead" providerId="ADAL" clId="{3346D46C-5EC4-415D-89CE-66EBC7161A7C}" dt="2019-12-16T10:23:53.214" v="643" actId="478"/>
          <ac:spMkLst>
            <pc:docMk/>
            <pc:sldMk cId="2718087758" sldId="365"/>
            <ac:spMk id="89" creationId="{C5B1F251-A553-4782-9A8A-702A7FA14BE5}"/>
          </ac:spMkLst>
        </pc:spChg>
        <pc:spChg chg="del mod topLvl">
          <ac:chgData name="Laura Wilson" userId="f09feafc-2bf4-43d3-95bb-2fc22e202ead" providerId="ADAL" clId="{3346D46C-5EC4-415D-89CE-66EBC7161A7C}" dt="2019-12-16T10:23:53.214" v="643" actId="478"/>
          <ac:spMkLst>
            <pc:docMk/>
            <pc:sldMk cId="2718087758" sldId="365"/>
            <ac:spMk id="90" creationId="{29BEC457-8CAA-4E90-BD79-CBE48EEC453D}"/>
          </ac:spMkLst>
        </pc:spChg>
        <pc:spChg chg="del mod topLvl">
          <ac:chgData name="Laura Wilson" userId="f09feafc-2bf4-43d3-95bb-2fc22e202ead" providerId="ADAL" clId="{3346D46C-5EC4-415D-89CE-66EBC7161A7C}" dt="2019-12-16T10:23:53.214" v="643" actId="478"/>
          <ac:spMkLst>
            <pc:docMk/>
            <pc:sldMk cId="2718087758" sldId="365"/>
            <ac:spMk id="91" creationId="{C6AC0319-E638-4D79-8F63-E9CBD159BD81}"/>
          </ac:spMkLst>
        </pc:spChg>
        <pc:spChg chg="mod topLvl">
          <ac:chgData name="Laura Wilson" userId="f09feafc-2bf4-43d3-95bb-2fc22e202ead" providerId="ADAL" clId="{3346D46C-5EC4-415D-89CE-66EBC7161A7C}" dt="2019-12-16T10:23:26.326" v="631" actId="165"/>
          <ac:spMkLst>
            <pc:docMk/>
            <pc:sldMk cId="2718087758" sldId="365"/>
            <ac:spMk id="92" creationId="{C1F0FFCF-0817-487A-BB15-F67624DD71A5}"/>
          </ac:spMkLst>
        </pc:spChg>
        <pc:spChg chg="mod topLvl">
          <ac:chgData name="Laura Wilson" userId="f09feafc-2bf4-43d3-95bb-2fc22e202ead" providerId="ADAL" clId="{3346D46C-5EC4-415D-89CE-66EBC7161A7C}" dt="2019-12-16T10:23:26.326" v="631" actId="165"/>
          <ac:spMkLst>
            <pc:docMk/>
            <pc:sldMk cId="2718087758" sldId="365"/>
            <ac:spMk id="93" creationId="{05CF29B5-FF6E-4076-968D-6BD5A5F58085}"/>
          </ac:spMkLst>
        </pc:spChg>
        <pc:spChg chg="mod topLvl">
          <ac:chgData name="Laura Wilson" userId="f09feafc-2bf4-43d3-95bb-2fc22e202ead" providerId="ADAL" clId="{3346D46C-5EC4-415D-89CE-66EBC7161A7C}" dt="2019-12-16T10:23:26.326" v="631" actId="165"/>
          <ac:spMkLst>
            <pc:docMk/>
            <pc:sldMk cId="2718087758" sldId="365"/>
            <ac:spMk id="94" creationId="{E70D6EC5-D3ED-424A-8D76-06648806A237}"/>
          </ac:spMkLst>
        </pc:spChg>
        <pc:spChg chg="mod topLvl">
          <ac:chgData name="Laura Wilson" userId="f09feafc-2bf4-43d3-95bb-2fc22e202ead" providerId="ADAL" clId="{3346D46C-5EC4-415D-89CE-66EBC7161A7C}" dt="2019-12-16T10:23:26.326" v="631" actId="165"/>
          <ac:spMkLst>
            <pc:docMk/>
            <pc:sldMk cId="2718087758" sldId="365"/>
            <ac:spMk id="95" creationId="{8A7CF566-F16A-478F-9C75-B1E94B7A021F}"/>
          </ac:spMkLst>
        </pc:spChg>
        <pc:spChg chg="mod topLvl">
          <ac:chgData name="Laura Wilson" userId="f09feafc-2bf4-43d3-95bb-2fc22e202ead" providerId="ADAL" clId="{3346D46C-5EC4-415D-89CE-66EBC7161A7C}" dt="2019-12-16T10:23:26.942" v="632" actId="165"/>
          <ac:spMkLst>
            <pc:docMk/>
            <pc:sldMk cId="2718087758" sldId="365"/>
            <ac:spMk id="96" creationId="{5ED17EF1-263F-4F54-8FB3-08E30F176230}"/>
          </ac:spMkLst>
        </pc:spChg>
        <pc:spChg chg="mod topLvl">
          <ac:chgData name="Laura Wilson" userId="f09feafc-2bf4-43d3-95bb-2fc22e202ead" providerId="ADAL" clId="{3346D46C-5EC4-415D-89CE-66EBC7161A7C}" dt="2019-12-16T10:23:26.942" v="632" actId="165"/>
          <ac:spMkLst>
            <pc:docMk/>
            <pc:sldMk cId="2718087758" sldId="365"/>
            <ac:spMk id="97" creationId="{D67B03D1-83EF-4672-BABB-C83F044AA6F5}"/>
          </ac:spMkLst>
        </pc:spChg>
        <pc:spChg chg="mod topLvl">
          <ac:chgData name="Laura Wilson" userId="f09feafc-2bf4-43d3-95bb-2fc22e202ead" providerId="ADAL" clId="{3346D46C-5EC4-415D-89CE-66EBC7161A7C}" dt="2019-12-16T10:23:26.942" v="632" actId="165"/>
          <ac:spMkLst>
            <pc:docMk/>
            <pc:sldMk cId="2718087758" sldId="365"/>
            <ac:spMk id="98" creationId="{9D58FC88-BA67-4189-B353-060E66BF2E32}"/>
          </ac:spMkLst>
        </pc:spChg>
        <pc:spChg chg="mod topLvl">
          <ac:chgData name="Laura Wilson" userId="f09feafc-2bf4-43d3-95bb-2fc22e202ead" providerId="ADAL" clId="{3346D46C-5EC4-415D-89CE-66EBC7161A7C}" dt="2019-12-16T10:23:26.942" v="632" actId="165"/>
          <ac:spMkLst>
            <pc:docMk/>
            <pc:sldMk cId="2718087758" sldId="365"/>
            <ac:spMk id="99" creationId="{85CC23E3-6C82-449B-9A82-3A7A0541A1AA}"/>
          </ac:spMkLst>
        </pc:spChg>
        <pc:spChg chg="add mod topLvl">
          <ac:chgData name="Laura Wilson" userId="f09feafc-2bf4-43d3-95bb-2fc22e202ead" providerId="ADAL" clId="{3346D46C-5EC4-415D-89CE-66EBC7161A7C}" dt="2019-12-16T10:24:42.082" v="667" actId="164"/>
          <ac:spMkLst>
            <pc:docMk/>
            <pc:sldMk cId="2718087758" sldId="365"/>
            <ac:spMk id="100" creationId="{ED4CC2FE-4E6E-4A73-899C-C10D2121DD87}"/>
          </ac:spMkLst>
        </pc:spChg>
        <pc:spChg chg="add mod topLvl">
          <ac:chgData name="Laura Wilson" userId="f09feafc-2bf4-43d3-95bb-2fc22e202ead" providerId="ADAL" clId="{3346D46C-5EC4-415D-89CE-66EBC7161A7C}" dt="2019-12-16T10:24:42.082" v="667" actId="164"/>
          <ac:spMkLst>
            <pc:docMk/>
            <pc:sldMk cId="2718087758" sldId="365"/>
            <ac:spMk id="101" creationId="{B842FCA9-9029-440C-B7D8-0309E64C3EC5}"/>
          </ac:spMkLst>
        </pc:spChg>
        <pc:spChg chg="add mod">
          <ac:chgData name="Laura Wilson" userId="f09feafc-2bf4-43d3-95bb-2fc22e202ead" providerId="ADAL" clId="{3346D46C-5EC4-415D-89CE-66EBC7161A7C}" dt="2019-12-16T10:26:26.428" v="673" actId="571"/>
          <ac:spMkLst>
            <pc:docMk/>
            <pc:sldMk cId="2718087758" sldId="365"/>
            <ac:spMk id="112" creationId="{7DC4AD2E-4D03-43C2-B5E1-7EEE6D87DEBD}"/>
          </ac:spMkLst>
        </pc:spChg>
        <pc:spChg chg="mod">
          <ac:chgData name="Laura Wilson" userId="f09feafc-2bf4-43d3-95bb-2fc22e202ead" providerId="ADAL" clId="{3346D46C-5EC4-415D-89CE-66EBC7161A7C}" dt="2019-12-16T10:26:53.528" v="687" actId="208"/>
          <ac:spMkLst>
            <pc:docMk/>
            <pc:sldMk cId="2718087758" sldId="365"/>
            <ac:spMk id="114" creationId="{87E075D7-BD18-4742-A421-82A76DBD55A4}"/>
          </ac:spMkLst>
        </pc:spChg>
        <pc:spChg chg="mod">
          <ac:chgData name="Laura Wilson" userId="f09feafc-2bf4-43d3-95bb-2fc22e202ead" providerId="ADAL" clId="{3346D46C-5EC4-415D-89CE-66EBC7161A7C}" dt="2019-12-16T10:26:53.528" v="687" actId="208"/>
          <ac:spMkLst>
            <pc:docMk/>
            <pc:sldMk cId="2718087758" sldId="365"/>
            <ac:spMk id="115" creationId="{B81B0A95-8DAF-4D11-AEDB-7BF56AD8DF25}"/>
          </ac:spMkLst>
        </pc:spChg>
        <pc:spChg chg="mod">
          <ac:chgData name="Laura Wilson" userId="f09feafc-2bf4-43d3-95bb-2fc22e202ead" providerId="ADAL" clId="{3346D46C-5EC4-415D-89CE-66EBC7161A7C}" dt="2019-12-16T10:26:53.528" v="687" actId="208"/>
          <ac:spMkLst>
            <pc:docMk/>
            <pc:sldMk cId="2718087758" sldId="365"/>
            <ac:spMk id="116" creationId="{4C074608-8433-4537-8594-BCC2657E2621}"/>
          </ac:spMkLst>
        </pc:spChg>
        <pc:spChg chg="add del">
          <ac:chgData name="Laura Wilson" userId="f09feafc-2bf4-43d3-95bb-2fc22e202ead" providerId="ADAL" clId="{3346D46C-5EC4-415D-89CE-66EBC7161A7C}" dt="2019-12-16T10:37:45.389" v="960" actId="478"/>
          <ac:spMkLst>
            <pc:docMk/>
            <pc:sldMk cId="2718087758" sldId="365"/>
            <ac:spMk id="198" creationId="{734B02FB-A9FB-4815-8437-A6D24B03EEC4}"/>
          </ac:spMkLst>
        </pc:spChg>
        <pc:grpChg chg="mod">
          <ac:chgData name="Laura Wilson" userId="f09feafc-2bf4-43d3-95bb-2fc22e202ead" providerId="ADAL" clId="{3346D46C-5EC4-415D-89CE-66EBC7161A7C}" dt="2019-12-16T10:12:39.549" v="505" actId="1035"/>
          <ac:grpSpMkLst>
            <pc:docMk/>
            <pc:sldMk cId="2718087758" sldId="365"/>
            <ac:grpSpMk id="3" creationId="{95132843-EB35-4DBB-86BB-FFEEC6E05C59}"/>
          </ac:grpSpMkLst>
        </pc:grpChg>
        <pc:grpChg chg="del">
          <ac:chgData name="Laura Wilson" userId="f09feafc-2bf4-43d3-95bb-2fc22e202ead" providerId="ADAL" clId="{3346D46C-5EC4-415D-89CE-66EBC7161A7C}" dt="2019-12-16T10:15:19.059" v="616" actId="478"/>
          <ac:grpSpMkLst>
            <pc:docMk/>
            <pc:sldMk cId="2718087758" sldId="365"/>
            <ac:grpSpMk id="4" creationId="{B49B1F2D-7DAC-4E48-9A39-D5A8F205301C}"/>
          </ac:grpSpMkLst>
        </pc:grpChg>
        <pc:grpChg chg="del">
          <ac:chgData name="Laura Wilson" userId="f09feafc-2bf4-43d3-95bb-2fc22e202ead" providerId="ADAL" clId="{3346D46C-5EC4-415D-89CE-66EBC7161A7C}" dt="2019-12-16T10:15:07.242" v="610" actId="478"/>
          <ac:grpSpMkLst>
            <pc:docMk/>
            <pc:sldMk cId="2718087758" sldId="365"/>
            <ac:grpSpMk id="5" creationId="{C16A30AD-F54B-4F6C-8F6F-C9B5C7658E95}"/>
          </ac:grpSpMkLst>
        </pc:grpChg>
        <pc:grpChg chg="add del mod">
          <ac:chgData name="Laura Wilson" userId="f09feafc-2bf4-43d3-95bb-2fc22e202ead" providerId="ADAL" clId="{3346D46C-5EC4-415D-89CE-66EBC7161A7C}" dt="2019-12-16T10:24:33.811" v="664" actId="165"/>
          <ac:grpSpMkLst>
            <pc:docMk/>
            <pc:sldMk cId="2718087758" sldId="365"/>
            <ac:grpSpMk id="6" creationId="{C1DB1208-49B3-44E8-8A72-A9E1DDBB5B92}"/>
          </ac:grpSpMkLst>
        </pc:grpChg>
        <pc:grpChg chg="add mod topLvl">
          <ac:chgData name="Laura Wilson" userId="f09feafc-2bf4-43d3-95bb-2fc22e202ead" providerId="ADAL" clId="{3346D46C-5EC4-415D-89CE-66EBC7161A7C}" dt="2019-12-16T10:28:08.992" v="708" actId="164"/>
          <ac:grpSpMkLst>
            <pc:docMk/>
            <pc:sldMk cId="2718087758" sldId="365"/>
            <ac:grpSpMk id="7" creationId="{A132D838-6477-4272-A535-6E84620D637E}"/>
          </ac:grpSpMkLst>
        </pc:grpChg>
        <pc:grpChg chg="add mod topLvl">
          <ac:chgData name="Laura Wilson" userId="f09feafc-2bf4-43d3-95bb-2fc22e202ead" providerId="ADAL" clId="{3346D46C-5EC4-415D-89CE-66EBC7161A7C}" dt="2019-12-16T10:28:08.992" v="708" actId="164"/>
          <ac:grpSpMkLst>
            <pc:docMk/>
            <pc:sldMk cId="2718087758" sldId="365"/>
            <ac:grpSpMk id="9" creationId="{DBD7AE7D-1C8E-4120-9430-B08B1AD25D9A}"/>
          </ac:grpSpMkLst>
        </pc:grpChg>
        <pc:grpChg chg="add del mod">
          <ac:chgData name="Laura Wilson" userId="f09feafc-2bf4-43d3-95bb-2fc22e202ead" providerId="ADAL" clId="{3346D46C-5EC4-415D-89CE-66EBC7161A7C}" dt="2019-12-16T10:27:58.737" v="706" actId="165"/>
          <ac:grpSpMkLst>
            <pc:docMk/>
            <pc:sldMk cId="2718087758" sldId="365"/>
            <ac:grpSpMk id="10" creationId="{640F75D1-4AD3-4931-BDA1-9301A59AD811}"/>
          </ac:grpSpMkLst>
        </pc:grpChg>
        <pc:grpChg chg="add mod">
          <ac:chgData name="Laura Wilson" userId="f09feafc-2bf4-43d3-95bb-2fc22e202ead" providerId="ADAL" clId="{3346D46C-5EC4-415D-89CE-66EBC7161A7C}" dt="2019-12-16T10:28:19.118" v="714" actId="164"/>
          <ac:grpSpMkLst>
            <pc:docMk/>
            <pc:sldMk cId="2718087758" sldId="365"/>
            <ac:grpSpMk id="11" creationId="{9F7D059E-5DF5-4306-BF64-380EA1433A20}"/>
          </ac:grpSpMkLst>
        </pc:grpChg>
        <pc:grpChg chg="add del mod">
          <ac:chgData name="Laura Wilson" userId="f09feafc-2bf4-43d3-95bb-2fc22e202ead" providerId="ADAL" clId="{3346D46C-5EC4-415D-89CE-66EBC7161A7C}" dt="2019-12-16T10:37:39.906" v="958" actId="478"/>
          <ac:grpSpMkLst>
            <pc:docMk/>
            <pc:sldMk cId="2718087758" sldId="365"/>
            <ac:grpSpMk id="12" creationId="{B540CC22-33F2-4C62-8AA4-0A77A0F05AAE}"/>
          </ac:grpSpMkLst>
        </pc:grpChg>
        <pc:grpChg chg="del">
          <ac:chgData name="Laura Wilson" userId="f09feafc-2bf4-43d3-95bb-2fc22e202ead" providerId="ADAL" clId="{3346D46C-5EC4-415D-89CE-66EBC7161A7C}" dt="2019-12-16T10:15:14.186" v="613" actId="478"/>
          <ac:grpSpMkLst>
            <pc:docMk/>
            <pc:sldMk cId="2718087758" sldId="365"/>
            <ac:grpSpMk id="38" creationId="{B44AD50E-E4A2-4F80-A147-2601323A6B94}"/>
          </ac:grpSpMkLst>
        </pc:grpChg>
        <pc:grpChg chg="del">
          <ac:chgData name="Laura Wilson" userId="f09feafc-2bf4-43d3-95bb-2fc22e202ead" providerId="ADAL" clId="{3346D46C-5EC4-415D-89CE-66EBC7161A7C}" dt="2019-12-16T10:15:16.799" v="615" actId="478"/>
          <ac:grpSpMkLst>
            <pc:docMk/>
            <pc:sldMk cId="2718087758" sldId="365"/>
            <ac:grpSpMk id="39" creationId="{8BDAFEF2-4CF5-40F1-BD06-9E1AD0A5DF2D}"/>
          </ac:grpSpMkLst>
        </pc:grpChg>
        <pc:grpChg chg="add del mod">
          <ac:chgData name="Laura Wilson" userId="f09feafc-2bf4-43d3-95bb-2fc22e202ead" providerId="ADAL" clId="{3346D46C-5EC4-415D-89CE-66EBC7161A7C}" dt="2019-12-16T10:22:38.037" v="620" actId="165"/>
          <ac:grpSpMkLst>
            <pc:docMk/>
            <pc:sldMk cId="2718087758" sldId="365"/>
            <ac:grpSpMk id="45" creationId="{52EBFBF1-6155-4C0B-A9D1-86A94F39A20B}"/>
          </ac:grpSpMkLst>
        </pc:grpChg>
        <pc:grpChg chg="add del mod topLvl">
          <ac:chgData name="Laura Wilson" userId="f09feafc-2bf4-43d3-95bb-2fc22e202ead" providerId="ADAL" clId="{3346D46C-5EC4-415D-89CE-66EBC7161A7C}" dt="2019-12-16T10:23:46.570" v="642" actId="165"/>
          <ac:grpSpMkLst>
            <pc:docMk/>
            <pc:sldMk cId="2718087758" sldId="365"/>
            <ac:grpSpMk id="46" creationId="{C0268884-3BA2-4664-B232-3F5F735279E8}"/>
          </ac:grpSpMkLst>
        </pc:grpChg>
        <pc:grpChg chg="del mod topLvl">
          <ac:chgData name="Laura Wilson" userId="f09feafc-2bf4-43d3-95bb-2fc22e202ead" providerId="ADAL" clId="{3346D46C-5EC4-415D-89CE-66EBC7161A7C}" dt="2019-12-16T10:22:41.409" v="621" actId="478"/>
          <ac:grpSpMkLst>
            <pc:docMk/>
            <pc:sldMk cId="2718087758" sldId="365"/>
            <ac:grpSpMk id="47" creationId="{E56655FD-7F83-4A5D-9BD3-C8610732F012}"/>
          </ac:grpSpMkLst>
        </pc:grpChg>
        <pc:grpChg chg="del mod topLvl">
          <ac:chgData name="Laura Wilson" userId="f09feafc-2bf4-43d3-95bb-2fc22e202ead" providerId="ADAL" clId="{3346D46C-5EC4-415D-89CE-66EBC7161A7C}" dt="2019-12-16T10:22:42.537" v="622" actId="478"/>
          <ac:grpSpMkLst>
            <pc:docMk/>
            <pc:sldMk cId="2718087758" sldId="365"/>
            <ac:grpSpMk id="48" creationId="{30B7DADF-32BB-40FB-B93F-07152D731B19}"/>
          </ac:grpSpMkLst>
        </pc:grpChg>
        <pc:grpChg chg="add del mod topLvl">
          <ac:chgData name="Laura Wilson" userId="f09feafc-2bf4-43d3-95bb-2fc22e202ead" providerId="ADAL" clId="{3346D46C-5EC4-415D-89CE-66EBC7161A7C}" dt="2019-12-16T10:26:37.440" v="681" actId="164"/>
          <ac:grpSpMkLst>
            <pc:docMk/>
            <pc:sldMk cId="2718087758" sldId="365"/>
            <ac:grpSpMk id="83" creationId="{2D6B9748-2EC9-414B-8413-5AF829E8C2B3}"/>
          </ac:grpSpMkLst>
        </pc:grpChg>
        <pc:grpChg chg="add del mod topLvl">
          <ac:chgData name="Laura Wilson" userId="f09feafc-2bf4-43d3-95bb-2fc22e202ead" providerId="ADAL" clId="{3346D46C-5EC4-415D-89CE-66EBC7161A7C}" dt="2019-12-16T10:23:53.214" v="643" actId="478"/>
          <ac:grpSpMkLst>
            <pc:docMk/>
            <pc:sldMk cId="2718087758" sldId="365"/>
            <ac:grpSpMk id="86" creationId="{2C963F16-06E7-44C8-A317-A49779FE7D43}"/>
          </ac:grpSpMkLst>
        </pc:grpChg>
        <pc:grpChg chg="add del mod topLvl">
          <ac:chgData name="Laura Wilson" userId="f09feafc-2bf4-43d3-95bb-2fc22e202ead" providerId="ADAL" clId="{3346D46C-5EC4-415D-89CE-66EBC7161A7C}" dt="2019-12-16T10:28:08.992" v="708" actId="164"/>
          <ac:grpSpMkLst>
            <pc:docMk/>
            <pc:sldMk cId="2718087758" sldId="365"/>
            <ac:grpSpMk id="87" creationId="{BD299904-0F93-4B4F-B22C-240AA771588D}"/>
          </ac:grpSpMkLst>
        </pc:grpChg>
        <pc:grpChg chg="add del mod topLvl">
          <ac:chgData name="Laura Wilson" userId="f09feafc-2bf4-43d3-95bb-2fc22e202ead" providerId="ADAL" clId="{3346D46C-5EC4-415D-89CE-66EBC7161A7C}" dt="2019-12-16T10:23:53.214" v="643" actId="478"/>
          <ac:grpSpMkLst>
            <pc:docMk/>
            <pc:sldMk cId="2718087758" sldId="365"/>
            <ac:grpSpMk id="88" creationId="{B88C0133-0879-456E-8444-94F2C9B06868}"/>
          </ac:grpSpMkLst>
        </pc:grpChg>
        <pc:grpChg chg="add mod">
          <ac:chgData name="Laura Wilson" userId="f09feafc-2bf4-43d3-95bb-2fc22e202ead" providerId="ADAL" clId="{3346D46C-5EC4-415D-89CE-66EBC7161A7C}" dt="2019-12-16T10:26:37.440" v="681" actId="164"/>
          <ac:grpSpMkLst>
            <pc:docMk/>
            <pc:sldMk cId="2718087758" sldId="365"/>
            <ac:grpSpMk id="102" creationId="{2A249C3B-DA11-4AE7-9304-E49AD065C7FB}"/>
          </ac:grpSpMkLst>
        </pc:grpChg>
        <pc:grpChg chg="add mod">
          <ac:chgData name="Laura Wilson" userId="f09feafc-2bf4-43d3-95bb-2fc22e202ead" providerId="ADAL" clId="{3346D46C-5EC4-415D-89CE-66EBC7161A7C}" dt="2019-12-16T10:26:21.738" v="672" actId="571"/>
          <ac:grpSpMkLst>
            <pc:docMk/>
            <pc:sldMk cId="2718087758" sldId="365"/>
            <ac:grpSpMk id="107" creationId="{DA37BFD1-5188-485D-B377-C1C7363DDBF8}"/>
          </ac:grpSpMkLst>
        </pc:grpChg>
        <pc:grpChg chg="add mod topLvl">
          <ac:chgData name="Laura Wilson" userId="f09feafc-2bf4-43d3-95bb-2fc22e202ead" providerId="ADAL" clId="{3346D46C-5EC4-415D-89CE-66EBC7161A7C}" dt="2019-12-16T10:28:08.992" v="708" actId="164"/>
          <ac:grpSpMkLst>
            <pc:docMk/>
            <pc:sldMk cId="2718087758" sldId="365"/>
            <ac:grpSpMk id="113" creationId="{9133F5A2-2D6A-4532-B05D-EFCD0F5C3FDD}"/>
          </ac:grpSpMkLst>
        </pc:grpChg>
        <pc:grpChg chg="add mod">
          <ac:chgData name="Laura Wilson" userId="f09feafc-2bf4-43d3-95bb-2fc22e202ead" providerId="ADAL" clId="{3346D46C-5EC4-415D-89CE-66EBC7161A7C}" dt="2019-12-16T10:28:19.118" v="714" actId="164"/>
          <ac:grpSpMkLst>
            <pc:docMk/>
            <pc:sldMk cId="2718087758" sldId="365"/>
            <ac:grpSpMk id="117" creationId="{C9C4BECD-5F85-4368-9452-DFFF5D6A49FF}"/>
          </ac:grpSpMkLst>
        </pc:grpChg>
        <pc:grpChg chg="mod">
          <ac:chgData name="Laura Wilson" userId="f09feafc-2bf4-43d3-95bb-2fc22e202ead" providerId="ADAL" clId="{3346D46C-5EC4-415D-89CE-66EBC7161A7C}" dt="2019-12-16T10:28:12.210" v="709" actId="571"/>
          <ac:grpSpMkLst>
            <pc:docMk/>
            <pc:sldMk cId="2718087758" sldId="365"/>
            <ac:grpSpMk id="118" creationId="{047C374B-D772-4BAD-B840-0CAD6340416E}"/>
          </ac:grpSpMkLst>
        </pc:grpChg>
        <pc:grpChg chg="mod">
          <ac:chgData name="Laura Wilson" userId="f09feafc-2bf4-43d3-95bb-2fc22e202ead" providerId="ADAL" clId="{3346D46C-5EC4-415D-89CE-66EBC7161A7C}" dt="2019-12-16T10:28:12.210" v="709" actId="571"/>
          <ac:grpSpMkLst>
            <pc:docMk/>
            <pc:sldMk cId="2718087758" sldId="365"/>
            <ac:grpSpMk id="119" creationId="{11CD917C-3B98-4F4F-8ED2-A5A0B1ACB164}"/>
          </ac:grpSpMkLst>
        </pc:grpChg>
        <pc:grpChg chg="mod">
          <ac:chgData name="Laura Wilson" userId="f09feafc-2bf4-43d3-95bb-2fc22e202ead" providerId="ADAL" clId="{3346D46C-5EC4-415D-89CE-66EBC7161A7C}" dt="2019-12-16T10:28:12.210" v="709" actId="571"/>
          <ac:grpSpMkLst>
            <pc:docMk/>
            <pc:sldMk cId="2718087758" sldId="365"/>
            <ac:grpSpMk id="120" creationId="{F7AB1ABD-EE5C-4B86-ACFE-13B9A53F3403}"/>
          </ac:grpSpMkLst>
        </pc:grpChg>
        <pc:grpChg chg="mod">
          <ac:chgData name="Laura Wilson" userId="f09feafc-2bf4-43d3-95bb-2fc22e202ead" providerId="ADAL" clId="{3346D46C-5EC4-415D-89CE-66EBC7161A7C}" dt="2019-12-16T10:28:12.210" v="709" actId="571"/>
          <ac:grpSpMkLst>
            <pc:docMk/>
            <pc:sldMk cId="2718087758" sldId="365"/>
            <ac:grpSpMk id="121" creationId="{FFA48383-59EA-4671-8D08-FB030AE75DF3}"/>
          </ac:grpSpMkLst>
        </pc:grpChg>
        <pc:grpChg chg="mod">
          <ac:chgData name="Laura Wilson" userId="f09feafc-2bf4-43d3-95bb-2fc22e202ead" providerId="ADAL" clId="{3346D46C-5EC4-415D-89CE-66EBC7161A7C}" dt="2019-12-16T10:28:12.210" v="709" actId="571"/>
          <ac:grpSpMkLst>
            <pc:docMk/>
            <pc:sldMk cId="2718087758" sldId="365"/>
            <ac:grpSpMk id="125" creationId="{E43E8DD8-AE7D-43DB-8351-F2F2BC6E1FA8}"/>
          </ac:grpSpMkLst>
        </pc:grpChg>
        <pc:grpChg chg="mod">
          <ac:chgData name="Laura Wilson" userId="f09feafc-2bf4-43d3-95bb-2fc22e202ead" providerId="ADAL" clId="{3346D46C-5EC4-415D-89CE-66EBC7161A7C}" dt="2019-12-16T10:28:12.210" v="709" actId="571"/>
          <ac:grpSpMkLst>
            <pc:docMk/>
            <pc:sldMk cId="2718087758" sldId="365"/>
            <ac:grpSpMk id="126" creationId="{0A198D15-94D1-4F56-A767-22412E8ED4FE}"/>
          </ac:grpSpMkLst>
        </pc:grpChg>
        <pc:grpChg chg="add">
          <ac:chgData name="Laura Wilson" userId="f09feafc-2bf4-43d3-95bb-2fc22e202ead" providerId="ADAL" clId="{3346D46C-5EC4-415D-89CE-66EBC7161A7C}" dt="2019-12-16T10:37:40.541" v="959"/>
          <ac:grpSpMkLst>
            <pc:docMk/>
            <pc:sldMk cId="2718087758" sldId="365"/>
            <ac:grpSpMk id="145" creationId="{BE652DEF-EE3F-45BF-A099-81C23575E42C}"/>
          </ac:grpSpMkLst>
        </pc:grpChg>
        <pc:graphicFrameChg chg="del mod modGraphic">
          <ac:chgData name="Laura Wilson" userId="f09feafc-2bf4-43d3-95bb-2fc22e202ead" providerId="ADAL" clId="{3346D46C-5EC4-415D-89CE-66EBC7161A7C}" dt="2019-12-16T10:37:39.906" v="958" actId="478"/>
          <ac:graphicFrameMkLst>
            <pc:docMk/>
            <pc:sldMk cId="2718087758" sldId="365"/>
            <ac:graphicFrameMk id="14" creationId="{558C3152-5E1B-4B8D-8C7B-18CBC9962103}"/>
          </ac:graphicFrameMkLst>
        </pc:graphicFrameChg>
        <pc:graphicFrameChg chg="add del mod modGraphic">
          <ac:chgData name="Laura Wilson" userId="f09feafc-2bf4-43d3-95bb-2fc22e202ead" providerId="ADAL" clId="{3346D46C-5EC4-415D-89CE-66EBC7161A7C}" dt="2019-12-16T10:15:12.304" v="612"/>
          <ac:graphicFrameMkLst>
            <pc:docMk/>
            <pc:sldMk cId="2718087758" sldId="365"/>
            <ac:graphicFrameMk id="43" creationId="{AA2AB176-04C8-460B-96DA-E148F89C35D6}"/>
          </ac:graphicFrameMkLst>
        </pc:graphicFrameChg>
        <pc:graphicFrameChg chg="add del">
          <ac:chgData name="Laura Wilson" userId="f09feafc-2bf4-43d3-95bb-2fc22e202ead" providerId="ADAL" clId="{3346D46C-5EC4-415D-89CE-66EBC7161A7C}" dt="2019-12-16T10:37:39.906" v="958" actId="478"/>
          <ac:graphicFrameMkLst>
            <pc:docMk/>
            <pc:sldMk cId="2718087758" sldId="365"/>
            <ac:graphicFrameMk id="44" creationId="{B3171E33-F106-40E9-B6D8-2FDB37097740}"/>
          </ac:graphicFrameMkLst>
        </pc:graphicFrameChg>
        <pc:graphicFrameChg chg="add">
          <ac:chgData name="Laura Wilson" userId="f09feafc-2bf4-43d3-95bb-2fc22e202ead" providerId="ADAL" clId="{3346D46C-5EC4-415D-89CE-66EBC7161A7C}" dt="2019-12-16T10:37:40.541" v="959"/>
          <ac:graphicFrameMkLst>
            <pc:docMk/>
            <pc:sldMk cId="2718087758" sldId="365"/>
            <ac:graphicFrameMk id="143" creationId="{A5F85E92-2E39-4916-8C07-CA9B49D69552}"/>
          </ac:graphicFrameMkLst>
        </pc:graphicFrameChg>
        <pc:graphicFrameChg chg="add modGraphic">
          <ac:chgData name="Laura Wilson" userId="f09feafc-2bf4-43d3-95bb-2fc22e202ead" providerId="ADAL" clId="{3346D46C-5EC4-415D-89CE-66EBC7161A7C}" dt="2019-12-16T10:37:47.050" v="961" actId="6549"/>
          <ac:graphicFrameMkLst>
            <pc:docMk/>
            <pc:sldMk cId="2718087758" sldId="365"/>
            <ac:graphicFrameMk id="144" creationId="{0206E0C7-3F05-40CB-849C-C121CD77172D}"/>
          </ac:graphicFrameMkLst>
        </pc:graphicFrameChg>
      </pc:sldChg>
      <pc:sldChg chg="addSp delSp modSp">
        <pc:chgData name="Laura Wilson" userId="f09feafc-2bf4-43d3-95bb-2fc22e202ead" providerId="ADAL" clId="{3346D46C-5EC4-415D-89CE-66EBC7161A7C}" dt="2019-12-16T10:37:20.614" v="951" actId="1038"/>
        <pc:sldMkLst>
          <pc:docMk/>
          <pc:sldMk cId="3512815300" sldId="366"/>
        </pc:sldMkLst>
        <pc:spChg chg="mod">
          <ac:chgData name="Laura Wilson" userId="f09feafc-2bf4-43d3-95bb-2fc22e202ead" providerId="ADAL" clId="{3346D46C-5EC4-415D-89CE-66EBC7161A7C}" dt="2019-12-16T10:32:07.804" v="815" actId="20577"/>
          <ac:spMkLst>
            <pc:docMk/>
            <pc:sldMk cId="3512815300" sldId="366"/>
            <ac:spMk id="19" creationId="{5252A847-DE45-4FA3-A1F8-EEBEB845FF8E}"/>
          </ac:spMkLst>
        </pc:spChg>
        <pc:spChg chg="mod">
          <ac:chgData name="Laura Wilson" userId="f09feafc-2bf4-43d3-95bb-2fc22e202ead" providerId="ADAL" clId="{3346D46C-5EC4-415D-89CE-66EBC7161A7C}" dt="2019-12-16T10:33:55.598" v="857" actId="208"/>
          <ac:spMkLst>
            <pc:docMk/>
            <pc:sldMk cId="3512815300" sldId="366"/>
            <ac:spMk id="78" creationId="{0AB47D72-6EFC-4276-BDB7-418EFC02A163}"/>
          </ac:spMkLst>
        </pc:spChg>
        <pc:spChg chg="mod">
          <ac:chgData name="Laura Wilson" userId="f09feafc-2bf4-43d3-95bb-2fc22e202ead" providerId="ADAL" clId="{3346D46C-5EC4-415D-89CE-66EBC7161A7C}" dt="2019-12-16T10:33:55.598" v="857" actId="208"/>
          <ac:spMkLst>
            <pc:docMk/>
            <pc:sldMk cId="3512815300" sldId="366"/>
            <ac:spMk id="79" creationId="{EF7BEDF6-5BB8-4D9D-BB29-3AD35B90486E}"/>
          </ac:spMkLst>
        </pc:spChg>
        <pc:spChg chg="mod">
          <ac:chgData name="Laura Wilson" userId="f09feafc-2bf4-43d3-95bb-2fc22e202ead" providerId="ADAL" clId="{3346D46C-5EC4-415D-89CE-66EBC7161A7C}" dt="2019-12-16T10:33:55.598" v="857" actId="208"/>
          <ac:spMkLst>
            <pc:docMk/>
            <pc:sldMk cId="3512815300" sldId="366"/>
            <ac:spMk id="80" creationId="{0AC61DB7-BE85-4981-A3BF-10615F8F024E}"/>
          </ac:spMkLst>
        </pc:spChg>
        <pc:spChg chg="mod">
          <ac:chgData name="Laura Wilson" userId="f09feafc-2bf4-43d3-95bb-2fc22e202ead" providerId="ADAL" clId="{3346D46C-5EC4-415D-89CE-66EBC7161A7C}" dt="2019-12-16T10:33:55.598" v="857" actId="208"/>
          <ac:spMkLst>
            <pc:docMk/>
            <pc:sldMk cId="3512815300" sldId="366"/>
            <ac:spMk id="81" creationId="{790A3D60-8E6C-4AAB-8BEC-C8F7157C4CAA}"/>
          </ac:spMkLst>
        </pc:spChg>
        <pc:spChg chg="mod">
          <ac:chgData name="Laura Wilson" userId="f09feafc-2bf4-43d3-95bb-2fc22e202ead" providerId="ADAL" clId="{3346D46C-5EC4-415D-89CE-66EBC7161A7C}" dt="2019-12-16T10:33:55.598" v="857" actId="208"/>
          <ac:spMkLst>
            <pc:docMk/>
            <pc:sldMk cId="3512815300" sldId="366"/>
            <ac:spMk id="82" creationId="{E7C1CE06-C82D-4369-860D-20D106BA2351}"/>
          </ac:spMkLst>
        </pc:spChg>
        <pc:spChg chg="mod">
          <ac:chgData name="Laura Wilson" userId="f09feafc-2bf4-43d3-95bb-2fc22e202ead" providerId="ADAL" clId="{3346D46C-5EC4-415D-89CE-66EBC7161A7C}" dt="2019-12-16T10:33:55.598" v="857" actId="208"/>
          <ac:spMkLst>
            <pc:docMk/>
            <pc:sldMk cId="3512815300" sldId="366"/>
            <ac:spMk id="83" creationId="{1BBEEB9B-38CE-4DD2-B1F6-930CB2636540}"/>
          </ac:spMkLst>
        </pc:spChg>
        <pc:spChg chg="mod">
          <ac:chgData name="Laura Wilson" userId="f09feafc-2bf4-43d3-95bb-2fc22e202ead" providerId="ADAL" clId="{3346D46C-5EC4-415D-89CE-66EBC7161A7C}" dt="2019-12-16T10:33:55.598" v="857" actId="208"/>
          <ac:spMkLst>
            <pc:docMk/>
            <pc:sldMk cId="3512815300" sldId="366"/>
            <ac:spMk id="84" creationId="{B79EACF5-A464-4142-8861-ED2617FAF145}"/>
          </ac:spMkLst>
        </pc:spChg>
        <pc:spChg chg="mod">
          <ac:chgData name="Laura Wilson" userId="f09feafc-2bf4-43d3-95bb-2fc22e202ead" providerId="ADAL" clId="{3346D46C-5EC4-415D-89CE-66EBC7161A7C}" dt="2019-12-16T10:33:55.598" v="857" actId="208"/>
          <ac:spMkLst>
            <pc:docMk/>
            <pc:sldMk cId="3512815300" sldId="366"/>
            <ac:spMk id="85" creationId="{DFF489B4-1B25-44AC-8B96-0229CE54E22F}"/>
          </ac:spMkLst>
        </pc:spChg>
        <pc:spChg chg="del">
          <ac:chgData name="Laura Wilson" userId="f09feafc-2bf4-43d3-95bb-2fc22e202ead" providerId="ADAL" clId="{3346D46C-5EC4-415D-89CE-66EBC7161A7C}" dt="2019-12-16T10:33:45.358" v="854" actId="478"/>
          <ac:spMkLst>
            <pc:docMk/>
            <pc:sldMk cId="3512815300" sldId="366"/>
            <ac:spMk id="86" creationId="{BDE9B718-4ED7-43A1-BA8E-C7B183BB8782}"/>
          </ac:spMkLst>
        </pc:spChg>
        <pc:spChg chg="del">
          <ac:chgData name="Laura Wilson" userId="f09feafc-2bf4-43d3-95bb-2fc22e202ead" providerId="ADAL" clId="{3346D46C-5EC4-415D-89CE-66EBC7161A7C}" dt="2019-12-16T10:32:20.858" v="819" actId="478"/>
          <ac:spMkLst>
            <pc:docMk/>
            <pc:sldMk cId="3512815300" sldId="366"/>
            <ac:spMk id="90" creationId="{A4DEFC04-FD3A-4FC9-8C12-2374FD832109}"/>
          </ac:spMkLst>
        </pc:spChg>
        <pc:spChg chg="del">
          <ac:chgData name="Laura Wilson" userId="f09feafc-2bf4-43d3-95bb-2fc22e202ead" providerId="ADAL" clId="{3346D46C-5EC4-415D-89CE-66EBC7161A7C}" dt="2019-12-16T10:32:25.517" v="820" actId="478"/>
          <ac:spMkLst>
            <pc:docMk/>
            <pc:sldMk cId="3512815300" sldId="366"/>
            <ac:spMk id="93" creationId="{3D131068-3633-4D25-9F98-A2D61AD6E57C}"/>
          </ac:spMkLst>
        </pc:spChg>
        <pc:spChg chg="add mod">
          <ac:chgData name="Laura Wilson" userId="f09feafc-2bf4-43d3-95bb-2fc22e202ead" providerId="ADAL" clId="{3346D46C-5EC4-415D-89CE-66EBC7161A7C}" dt="2019-12-16T10:33:11.246" v="834" actId="164"/>
          <ac:spMkLst>
            <pc:docMk/>
            <pc:sldMk cId="3512815300" sldId="366"/>
            <ac:spMk id="94" creationId="{5E740227-4EEF-4077-B98E-4C276BE1E516}"/>
          </ac:spMkLst>
        </pc:spChg>
        <pc:spChg chg="add mod">
          <ac:chgData name="Laura Wilson" userId="f09feafc-2bf4-43d3-95bb-2fc22e202ead" providerId="ADAL" clId="{3346D46C-5EC4-415D-89CE-66EBC7161A7C}" dt="2019-12-16T10:33:11.246" v="834" actId="164"/>
          <ac:spMkLst>
            <pc:docMk/>
            <pc:sldMk cId="3512815300" sldId="366"/>
            <ac:spMk id="95" creationId="{5F0BF497-1220-43E2-B37E-48C9E02E7192}"/>
          </ac:spMkLst>
        </pc:spChg>
        <pc:grpChg chg="del">
          <ac:chgData name="Laura Wilson" userId="f09feafc-2bf4-43d3-95bb-2fc22e202ead" providerId="ADAL" clId="{3346D46C-5EC4-415D-89CE-66EBC7161A7C}" dt="2019-12-16T10:32:55.279" v="830" actId="478"/>
          <ac:grpSpMkLst>
            <pc:docMk/>
            <pc:sldMk cId="3512815300" sldId="366"/>
            <ac:grpSpMk id="2" creationId="{DF6FA89F-D88F-4B4A-9162-425406F12247}"/>
          </ac:grpSpMkLst>
        </pc:grpChg>
        <pc:grpChg chg="del">
          <ac:chgData name="Laura Wilson" userId="f09feafc-2bf4-43d3-95bb-2fc22e202ead" providerId="ADAL" clId="{3346D46C-5EC4-415D-89CE-66EBC7161A7C}" dt="2019-12-16T10:32:55.279" v="830" actId="478"/>
          <ac:grpSpMkLst>
            <pc:docMk/>
            <pc:sldMk cId="3512815300" sldId="366"/>
            <ac:grpSpMk id="3" creationId="{33EA396B-EB97-428F-8304-05BD321AB1D7}"/>
          </ac:grpSpMkLst>
        </pc:grpChg>
        <pc:grpChg chg="add mod">
          <ac:chgData name="Laura Wilson" userId="f09feafc-2bf4-43d3-95bb-2fc22e202ead" providerId="ADAL" clId="{3346D46C-5EC4-415D-89CE-66EBC7161A7C}" dt="2019-12-16T10:34:03.705" v="859" actId="12789"/>
          <ac:grpSpMkLst>
            <pc:docMk/>
            <pc:sldMk cId="3512815300" sldId="366"/>
            <ac:grpSpMk id="4" creationId="{E3933EF9-2C9E-436F-B7DD-5EF006DB59A5}"/>
          </ac:grpSpMkLst>
        </pc:grpChg>
        <pc:grpChg chg="add mod topLvl">
          <ac:chgData name="Laura Wilson" userId="f09feafc-2bf4-43d3-95bb-2fc22e202ead" providerId="ADAL" clId="{3346D46C-5EC4-415D-89CE-66EBC7161A7C}" dt="2019-12-16T10:34:27.639" v="870" actId="164"/>
          <ac:grpSpMkLst>
            <pc:docMk/>
            <pc:sldMk cId="3512815300" sldId="366"/>
            <ac:grpSpMk id="5" creationId="{E15203A8-48CD-4BF3-AA7E-3753D79D487D}"/>
          </ac:grpSpMkLst>
        </pc:grpChg>
        <pc:grpChg chg="add del mod">
          <ac:chgData name="Laura Wilson" userId="f09feafc-2bf4-43d3-95bb-2fc22e202ead" providerId="ADAL" clId="{3346D46C-5EC4-415D-89CE-66EBC7161A7C}" dt="2019-12-16T10:34:12.408" v="864" actId="165"/>
          <ac:grpSpMkLst>
            <pc:docMk/>
            <pc:sldMk cId="3512815300" sldId="366"/>
            <ac:grpSpMk id="6" creationId="{E77C316E-0F88-4316-BB47-6319E9EA72FE}"/>
          </ac:grpSpMkLst>
        </pc:grpChg>
        <pc:grpChg chg="add mod">
          <ac:chgData name="Laura Wilson" userId="f09feafc-2bf4-43d3-95bb-2fc22e202ead" providerId="ADAL" clId="{3346D46C-5EC4-415D-89CE-66EBC7161A7C}" dt="2019-12-16T10:37:20.614" v="951" actId="1038"/>
          <ac:grpSpMkLst>
            <pc:docMk/>
            <pc:sldMk cId="3512815300" sldId="366"/>
            <ac:grpSpMk id="7" creationId="{54FB2460-1749-42DF-8D01-AC295886C84E}"/>
          </ac:grpSpMkLst>
        </pc:grpChg>
        <pc:grpChg chg="del">
          <ac:chgData name="Laura Wilson" userId="f09feafc-2bf4-43d3-95bb-2fc22e202ead" providerId="ADAL" clId="{3346D46C-5EC4-415D-89CE-66EBC7161A7C}" dt="2019-12-16T10:32:55.279" v="830" actId="478"/>
          <ac:grpSpMkLst>
            <pc:docMk/>
            <pc:sldMk cId="3512815300" sldId="366"/>
            <ac:grpSpMk id="15" creationId="{2853C24F-8457-4C02-B900-F39172916550}"/>
          </ac:grpSpMkLst>
        </pc:grpChg>
        <pc:grpChg chg="add del">
          <ac:chgData name="Laura Wilson" userId="f09feafc-2bf4-43d3-95bb-2fc22e202ead" providerId="ADAL" clId="{3346D46C-5EC4-415D-89CE-66EBC7161A7C}" dt="2019-12-16T10:32:15.222" v="817" actId="165"/>
          <ac:grpSpMkLst>
            <pc:docMk/>
            <pc:sldMk cId="3512815300" sldId="366"/>
            <ac:grpSpMk id="41" creationId="{4EEF8394-4779-4414-B537-D66B7440444C}"/>
          </ac:grpSpMkLst>
        </pc:grpChg>
        <pc:grpChg chg="del mod topLvl">
          <ac:chgData name="Laura Wilson" userId="f09feafc-2bf4-43d3-95bb-2fc22e202ead" providerId="ADAL" clId="{3346D46C-5EC4-415D-89CE-66EBC7161A7C}" dt="2019-12-16T10:33:05.692" v="832" actId="165"/>
          <ac:grpSpMkLst>
            <pc:docMk/>
            <pc:sldMk cId="3512815300" sldId="366"/>
            <ac:grpSpMk id="42" creationId="{B0A9B648-B369-48CE-B5DF-7885147DCAAB}"/>
          </ac:grpSpMkLst>
        </pc:grpChg>
        <pc:grpChg chg="del mod topLvl">
          <ac:chgData name="Laura Wilson" userId="f09feafc-2bf4-43d3-95bb-2fc22e202ead" providerId="ADAL" clId="{3346D46C-5EC4-415D-89CE-66EBC7161A7C}" dt="2019-12-16T10:32:18.121" v="818" actId="478"/>
          <ac:grpSpMkLst>
            <pc:docMk/>
            <pc:sldMk cId="3512815300" sldId="366"/>
            <ac:grpSpMk id="43" creationId="{127753D1-89B5-4809-991A-D1A46C446B2D}"/>
          </ac:grpSpMkLst>
        </pc:grpChg>
        <pc:grpChg chg="mod topLvl">
          <ac:chgData name="Laura Wilson" userId="f09feafc-2bf4-43d3-95bb-2fc22e202ead" providerId="ADAL" clId="{3346D46C-5EC4-415D-89CE-66EBC7161A7C}" dt="2019-12-16T10:34:27.639" v="870" actId="164"/>
          <ac:grpSpMkLst>
            <pc:docMk/>
            <pc:sldMk cId="3512815300" sldId="366"/>
            <ac:grpSpMk id="69" creationId="{0C371BE5-9E80-47AE-8477-39DFBA9F51D7}"/>
          </ac:grpSpMkLst>
        </pc:grpChg>
        <pc:grpChg chg="mod topLvl">
          <ac:chgData name="Laura Wilson" userId="f09feafc-2bf4-43d3-95bb-2fc22e202ead" providerId="ADAL" clId="{3346D46C-5EC4-415D-89CE-66EBC7161A7C}" dt="2019-12-16T10:34:03.705" v="859" actId="12789"/>
          <ac:grpSpMkLst>
            <pc:docMk/>
            <pc:sldMk cId="3512815300" sldId="366"/>
            <ac:grpSpMk id="70" creationId="{6AD34317-C9CF-4F2E-94C1-5E3800EEBAF5}"/>
          </ac:grpSpMkLst>
        </pc:grpChg>
        <pc:grpChg chg="mod topLvl">
          <ac:chgData name="Laura Wilson" userId="f09feafc-2bf4-43d3-95bb-2fc22e202ead" providerId="ADAL" clId="{3346D46C-5EC4-415D-89CE-66EBC7161A7C}" dt="2019-12-16T10:34:27.639" v="870" actId="164"/>
          <ac:grpSpMkLst>
            <pc:docMk/>
            <pc:sldMk cId="3512815300" sldId="366"/>
            <ac:grpSpMk id="71" creationId="{9C37A0AB-E73C-4A87-8ABA-51CDF0037C45}"/>
          </ac:grpSpMkLst>
        </pc:grpChg>
        <pc:grpChg chg="del mod topLvl">
          <ac:chgData name="Laura Wilson" userId="f09feafc-2bf4-43d3-95bb-2fc22e202ead" providerId="ADAL" clId="{3346D46C-5EC4-415D-89CE-66EBC7161A7C}" dt="2019-12-16T10:33:50.671" v="855" actId="478"/>
          <ac:grpSpMkLst>
            <pc:docMk/>
            <pc:sldMk cId="3512815300" sldId="366"/>
            <ac:grpSpMk id="72" creationId="{3926D197-02FB-4030-86C3-12396F102B56}"/>
          </ac:grpSpMkLst>
        </pc:grpChg>
        <pc:grpChg chg="mod">
          <ac:chgData name="Laura Wilson" userId="f09feafc-2bf4-43d3-95bb-2fc22e202ead" providerId="ADAL" clId="{3346D46C-5EC4-415D-89CE-66EBC7161A7C}" dt="2019-12-16T10:34:03.705" v="859" actId="12789"/>
          <ac:grpSpMkLst>
            <pc:docMk/>
            <pc:sldMk cId="3512815300" sldId="366"/>
            <ac:grpSpMk id="76" creationId="{0B7438C2-359D-4A80-AA89-58D609E0614A}"/>
          </ac:grpSpMkLst>
        </pc:grpChg>
        <pc:grpChg chg="mod">
          <ac:chgData name="Laura Wilson" userId="f09feafc-2bf4-43d3-95bb-2fc22e202ead" providerId="ADAL" clId="{3346D46C-5EC4-415D-89CE-66EBC7161A7C}" dt="2019-12-16T10:34:03.705" v="859" actId="12789"/>
          <ac:grpSpMkLst>
            <pc:docMk/>
            <pc:sldMk cId="3512815300" sldId="366"/>
            <ac:grpSpMk id="77" creationId="{65379D7B-08F3-4FD3-BAE7-B8345A8D022F}"/>
          </ac:grpSpMkLst>
        </pc:grpChg>
        <pc:graphicFrameChg chg="mod modGraphic">
          <ac:chgData name="Laura Wilson" userId="f09feafc-2bf4-43d3-95bb-2fc22e202ead" providerId="ADAL" clId="{3346D46C-5EC4-415D-89CE-66EBC7161A7C}" dt="2019-12-16T10:37:20.614" v="951" actId="1038"/>
          <ac:graphicFrameMkLst>
            <pc:docMk/>
            <pc:sldMk cId="3512815300" sldId="366"/>
            <ac:graphicFrameMk id="12" creationId="{B3E2244E-9360-4CC7-BAF2-FD6DC74A407B}"/>
          </ac:graphicFrameMkLst>
        </pc:graphicFrameChg>
        <pc:graphicFrameChg chg="add del">
          <ac:chgData name="Laura Wilson" userId="f09feafc-2bf4-43d3-95bb-2fc22e202ead" providerId="ADAL" clId="{3346D46C-5EC4-415D-89CE-66EBC7161A7C}" dt="2019-12-16T10:35:04.855" v="885" actId="478"/>
          <ac:graphicFrameMkLst>
            <pc:docMk/>
            <pc:sldMk cId="3512815300" sldId="366"/>
            <ac:graphicFrameMk id="96" creationId="{D2F9E52F-D384-4915-9E6C-AB2C099A09D5}"/>
          </ac:graphicFrameMkLst>
        </pc:graphicFrameChg>
        <pc:graphicFrameChg chg="add del mod">
          <ac:chgData name="Laura Wilson" userId="f09feafc-2bf4-43d3-95bb-2fc22e202ead" providerId="ADAL" clId="{3346D46C-5EC4-415D-89CE-66EBC7161A7C}" dt="2019-12-16T10:35:30.795" v="888" actId="478"/>
          <ac:graphicFrameMkLst>
            <pc:docMk/>
            <pc:sldMk cId="3512815300" sldId="366"/>
            <ac:graphicFrameMk id="97" creationId="{3988A656-F273-4191-AA4D-DC6269A38236}"/>
          </ac:graphicFrameMkLst>
        </pc:graphicFrameChg>
        <pc:graphicFrameChg chg="add mod modGraphic">
          <ac:chgData name="Laura Wilson" userId="f09feafc-2bf4-43d3-95bb-2fc22e202ead" providerId="ADAL" clId="{3346D46C-5EC4-415D-89CE-66EBC7161A7C}" dt="2019-12-16T10:37:20.614" v="951" actId="1038"/>
          <ac:graphicFrameMkLst>
            <pc:docMk/>
            <pc:sldMk cId="3512815300" sldId="366"/>
            <ac:graphicFrameMk id="98" creationId="{EAB857AA-9E26-4BCA-A735-BDAA71369DEF}"/>
          </ac:graphicFrameMkLst>
        </pc:graphicFrameChg>
      </pc:sldChg>
      <pc:sldChg chg="addSp delSp modSp">
        <pc:chgData name="Laura Wilson" userId="f09feafc-2bf4-43d3-95bb-2fc22e202ead" providerId="ADAL" clId="{3346D46C-5EC4-415D-89CE-66EBC7161A7C}" dt="2019-12-16T13:02:55.955" v="2322" actId="167"/>
        <pc:sldMkLst>
          <pc:docMk/>
          <pc:sldMk cId="668055371" sldId="368"/>
        </pc:sldMkLst>
        <pc:spChg chg="del mod ord">
          <ac:chgData name="Laura Wilson" userId="f09feafc-2bf4-43d3-95bb-2fc22e202ead" providerId="ADAL" clId="{3346D46C-5EC4-415D-89CE-66EBC7161A7C}" dt="2019-12-16T11:10:37.174" v="1568" actId="478"/>
          <ac:spMkLst>
            <pc:docMk/>
            <pc:sldMk cId="668055371" sldId="368"/>
            <ac:spMk id="9" creationId="{4DD69A71-9EE3-4233-B4B1-3C755F684C06}"/>
          </ac:spMkLst>
        </pc:spChg>
        <pc:spChg chg="mod ord topLvl">
          <ac:chgData name="Laura Wilson" userId="f09feafc-2bf4-43d3-95bb-2fc22e202ead" providerId="ADAL" clId="{3346D46C-5EC4-415D-89CE-66EBC7161A7C}" dt="2019-12-16T11:19:45.286" v="1711" actId="164"/>
          <ac:spMkLst>
            <pc:docMk/>
            <pc:sldMk cId="668055371" sldId="368"/>
            <ac:spMk id="10" creationId="{240C1825-C149-4478-AF46-2E13BB7F2D75}"/>
          </ac:spMkLst>
        </pc:spChg>
        <pc:spChg chg="del mod ord">
          <ac:chgData name="Laura Wilson" userId="f09feafc-2bf4-43d3-95bb-2fc22e202ead" providerId="ADAL" clId="{3346D46C-5EC4-415D-89CE-66EBC7161A7C}" dt="2019-12-16T11:10:37.174" v="1568" actId="478"/>
          <ac:spMkLst>
            <pc:docMk/>
            <pc:sldMk cId="668055371" sldId="368"/>
            <ac:spMk id="11" creationId="{27D58EEB-9EC7-4543-8A0B-E431F629FD6C}"/>
          </ac:spMkLst>
        </pc:spChg>
        <pc:spChg chg="mod ord">
          <ac:chgData name="Laura Wilson" userId="f09feafc-2bf4-43d3-95bb-2fc22e202ead" providerId="ADAL" clId="{3346D46C-5EC4-415D-89CE-66EBC7161A7C}" dt="2019-12-16T13:02:52.152" v="2321" actId="167"/>
          <ac:spMkLst>
            <pc:docMk/>
            <pc:sldMk cId="668055371" sldId="368"/>
            <ac:spMk id="19" creationId="{5252A847-DE45-4FA3-A1F8-EEBEB845FF8E}"/>
          </ac:spMkLst>
        </pc:spChg>
        <pc:spChg chg="mod topLvl">
          <ac:chgData name="Laura Wilson" userId="f09feafc-2bf4-43d3-95bb-2fc22e202ead" providerId="ADAL" clId="{3346D46C-5EC4-415D-89CE-66EBC7161A7C}" dt="2019-12-16T11:17:00.955" v="1609" actId="164"/>
          <ac:spMkLst>
            <pc:docMk/>
            <pc:sldMk cId="668055371" sldId="368"/>
            <ac:spMk id="103" creationId="{E21A1A0B-8855-4D44-AED5-4B709FC3A2D0}"/>
          </ac:spMkLst>
        </pc:spChg>
        <pc:spChg chg="mod">
          <ac:chgData name="Laura Wilson" userId="f09feafc-2bf4-43d3-95bb-2fc22e202ead" providerId="ADAL" clId="{3346D46C-5EC4-415D-89CE-66EBC7161A7C}" dt="2019-12-16T11:16:26.684" v="1599" actId="208"/>
          <ac:spMkLst>
            <pc:docMk/>
            <pc:sldMk cId="668055371" sldId="368"/>
            <ac:spMk id="109" creationId="{9250475B-7A3C-4976-ADE3-4B962CFE33D8}"/>
          </ac:spMkLst>
        </pc:spChg>
        <pc:spChg chg="mod">
          <ac:chgData name="Laura Wilson" userId="f09feafc-2bf4-43d3-95bb-2fc22e202ead" providerId="ADAL" clId="{3346D46C-5EC4-415D-89CE-66EBC7161A7C}" dt="2019-12-16T11:16:26.684" v="1599" actId="208"/>
          <ac:spMkLst>
            <pc:docMk/>
            <pc:sldMk cId="668055371" sldId="368"/>
            <ac:spMk id="110" creationId="{44A86F21-6E38-4680-BF61-375A60C71E15}"/>
          </ac:spMkLst>
        </pc:spChg>
        <pc:spChg chg="mod">
          <ac:chgData name="Laura Wilson" userId="f09feafc-2bf4-43d3-95bb-2fc22e202ead" providerId="ADAL" clId="{3346D46C-5EC4-415D-89CE-66EBC7161A7C}" dt="2019-12-16T11:16:26.684" v="1599" actId="208"/>
          <ac:spMkLst>
            <pc:docMk/>
            <pc:sldMk cId="668055371" sldId="368"/>
            <ac:spMk id="111" creationId="{456D9D82-80AC-4DD3-9489-53B369BE1054}"/>
          </ac:spMkLst>
        </pc:spChg>
        <pc:spChg chg="mod">
          <ac:chgData name="Laura Wilson" userId="f09feafc-2bf4-43d3-95bb-2fc22e202ead" providerId="ADAL" clId="{3346D46C-5EC4-415D-89CE-66EBC7161A7C}" dt="2019-12-16T11:16:26.684" v="1599" actId="208"/>
          <ac:spMkLst>
            <pc:docMk/>
            <pc:sldMk cId="668055371" sldId="368"/>
            <ac:spMk id="112" creationId="{58C4932E-C7CE-415F-95D5-E4D68F4E913F}"/>
          </ac:spMkLst>
        </pc:spChg>
        <pc:spChg chg="mod">
          <ac:chgData name="Laura Wilson" userId="f09feafc-2bf4-43d3-95bb-2fc22e202ead" providerId="ADAL" clId="{3346D46C-5EC4-415D-89CE-66EBC7161A7C}" dt="2019-12-16T11:16:26.684" v="1599" actId="208"/>
          <ac:spMkLst>
            <pc:docMk/>
            <pc:sldMk cId="668055371" sldId="368"/>
            <ac:spMk id="113" creationId="{FAE3F824-4E6F-4647-B8A1-C91F2E40FE91}"/>
          </ac:spMkLst>
        </pc:spChg>
        <pc:spChg chg="mod">
          <ac:chgData name="Laura Wilson" userId="f09feafc-2bf4-43d3-95bb-2fc22e202ead" providerId="ADAL" clId="{3346D46C-5EC4-415D-89CE-66EBC7161A7C}" dt="2019-12-16T11:16:26.684" v="1599" actId="208"/>
          <ac:spMkLst>
            <pc:docMk/>
            <pc:sldMk cId="668055371" sldId="368"/>
            <ac:spMk id="114" creationId="{E1184B1E-A7BE-4B85-AA70-DFF15711A666}"/>
          </ac:spMkLst>
        </pc:spChg>
        <pc:spChg chg="mod">
          <ac:chgData name="Laura Wilson" userId="f09feafc-2bf4-43d3-95bb-2fc22e202ead" providerId="ADAL" clId="{3346D46C-5EC4-415D-89CE-66EBC7161A7C}" dt="2019-12-16T11:16:26.684" v="1599" actId="208"/>
          <ac:spMkLst>
            <pc:docMk/>
            <pc:sldMk cId="668055371" sldId="368"/>
            <ac:spMk id="115" creationId="{356EC3DB-B348-4338-A156-216213DBEDE8}"/>
          </ac:spMkLst>
        </pc:spChg>
        <pc:spChg chg="mod">
          <ac:chgData name="Laura Wilson" userId="f09feafc-2bf4-43d3-95bb-2fc22e202ead" providerId="ADAL" clId="{3346D46C-5EC4-415D-89CE-66EBC7161A7C}" dt="2019-12-16T11:16:26.684" v="1599" actId="208"/>
          <ac:spMkLst>
            <pc:docMk/>
            <pc:sldMk cId="668055371" sldId="368"/>
            <ac:spMk id="116" creationId="{2DEBF7B0-DF27-4346-8F97-E63A5F78F0D6}"/>
          </ac:spMkLst>
        </pc:spChg>
        <pc:spChg chg="mod topLvl">
          <ac:chgData name="Laura Wilson" userId="f09feafc-2bf4-43d3-95bb-2fc22e202ead" providerId="ADAL" clId="{3346D46C-5EC4-415D-89CE-66EBC7161A7C}" dt="2019-12-16T11:17:00.955" v="1609" actId="164"/>
          <ac:spMkLst>
            <pc:docMk/>
            <pc:sldMk cId="668055371" sldId="368"/>
            <ac:spMk id="117" creationId="{8F57497F-6FCA-4E14-9F92-F40A73976D71}"/>
          </ac:spMkLst>
        </pc:spChg>
        <pc:spChg chg="del topLvl">
          <ac:chgData name="Laura Wilson" userId="f09feafc-2bf4-43d3-95bb-2fc22e202ead" providerId="ADAL" clId="{3346D46C-5EC4-415D-89CE-66EBC7161A7C}" dt="2019-12-16T11:15:52.171" v="1578" actId="478"/>
          <ac:spMkLst>
            <pc:docMk/>
            <pc:sldMk cId="668055371" sldId="368"/>
            <ac:spMk id="118" creationId="{B4A67587-620B-404E-82D9-2316AE9E955F}"/>
          </ac:spMkLst>
        </pc:spChg>
        <pc:spChg chg="add mod">
          <ac:chgData name="Laura Wilson" userId="f09feafc-2bf4-43d3-95bb-2fc22e202ead" providerId="ADAL" clId="{3346D46C-5EC4-415D-89CE-66EBC7161A7C}" dt="2019-12-16T11:16:26.684" v="1599" actId="208"/>
          <ac:spMkLst>
            <pc:docMk/>
            <pc:sldMk cId="668055371" sldId="368"/>
            <ac:spMk id="119" creationId="{DE972D9F-C465-4873-94C5-B6DBEB5BFF03}"/>
          </ac:spMkLst>
        </pc:spChg>
        <pc:spChg chg="add mod topLvl">
          <ac:chgData name="Laura Wilson" userId="f09feafc-2bf4-43d3-95bb-2fc22e202ead" providerId="ADAL" clId="{3346D46C-5EC4-415D-89CE-66EBC7161A7C}" dt="2019-12-16T11:19:45.286" v="1711" actId="164"/>
          <ac:spMkLst>
            <pc:docMk/>
            <pc:sldMk cId="668055371" sldId="368"/>
            <ac:spMk id="195" creationId="{1132AB9D-AE47-428A-9526-3EDA63473D60}"/>
          </ac:spMkLst>
        </pc:spChg>
        <pc:spChg chg="add mod topLvl">
          <ac:chgData name="Laura Wilson" userId="f09feafc-2bf4-43d3-95bb-2fc22e202ead" providerId="ADAL" clId="{3346D46C-5EC4-415D-89CE-66EBC7161A7C}" dt="2019-12-16T11:19:45.286" v="1711" actId="164"/>
          <ac:spMkLst>
            <pc:docMk/>
            <pc:sldMk cId="668055371" sldId="368"/>
            <ac:spMk id="196" creationId="{23274E4B-C397-4EBA-947B-C8F10149F7D3}"/>
          </ac:spMkLst>
        </pc:spChg>
        <pc:grpChg chg="add del mod">
          <ac:chgData name="Laura Wilson" userId="f09feafc-2bf4-43d3-95bb-2fc22e202ead" providerId="ADAL" clId="{3346D46C-5EC4-415D-89CE-66EBC7161A7C}" dt="2019-12-16T11:16:42.992" v="1606" actId="165"/>
          <ac:grpSpMkLst>
            <pc:docMk/>
            <pc:sldMk cId="668055371" sldId="368"/>
            <ac:grpSpMk id="2" creationId="{0EEBB81D-3323-411E-B969-25565E8FB77B}"/>
          </ac:grpSpMkLst>
        </pc:grpChg>
        <pc:grpChg chg="add mod">
          <ac:chgData name="Laura Wilson" userId="f09feafc-2bf4-43d3-95bb-2fc22e202ead" providerId="ADAL" clId="{3346D46C-5EC4-415D-89CE-66EBC7161A7C}" dt="2019-12-16T11:17:24.952" v="1623" actId="164"/>
          <ac:grpSpMkLst>
            <pc:docMk/>
            <pc:sldMk cId="668055371" sldId="368"/>
            <ac:grpSpMk id="3" creationId="{79510452-85B5-43F4-B519-F96F44A71FD6}"/>
          </ac:grpSpMkLst>
        </pc:grpChg>
        <pc:grpChg chg="add mod">
          <ac:chgData name="Laura Wilson" userId="f09feafc-2bf4-43d3-95bb-2fc22e202ead" providerId="ADAL" clId="{3346D46C-5EC4-415D-89CE-66EBC7161A7C}" dt="2019-12-16T11:17:24.952" v="1623" actId="164"/>
          <ac:grpSpMkLst>
            <pc:docMk/>
            <pc:sldMk cId="668055371" sldId="368"/>
            <ac:grpSpMk id="4" creationId="{08DE6DD6-1E4B-4ECC-B6C8-C8BC80723753}"/>
          </ac:grpSpMkLst>
        </pc:grpChg>
        <pc:grpChg chg="add del mod">
          <ac:chgData name="Laura Wilson" userId="f09feafc-2bf4-43d3-95bb-2fc22e202ead" providerId="ADAL" clId="{3346D46C-5EC4-415D-89CE-66EBC7161A7C}" dt="2019-12-16T11:19:40.767" v="1709" actId="165"/>
          <ac:grpSpMkLst>
            <pc:docMk/>
            <pc:sldMk cId="668055371" sldId="368"/>
            <ac:grpSpMk id="5" creationId="{6057E1F8-C607-4EBE-9C0B-DE4B5E140157}"/>
          </ac:grpSpMkLst>
        </pc:grpChg>
        <pc:grpChg chg="add mod">
          <ac:chgData name="Laura Wilson" userId="f09feafc-2bf4-43d3-95bb-2fc22e202ead" providerId="ADAL" clId="{3346D46C-5EC4-415D-89CE-66EBC7161A7C}" dt="2019-12-16T11:19:45.286" v="1711" actId="164"/>
          <ac:grpSpMkLst>
            <pc:docMk/>
            <pc:sldMk cId="668055371" sldId="368"/>
            <ac:grpSpMk id="7" creationId="{DA46C053-FDF5-46EB-9AC5-7A502423E4EE}"/>
          </ac:grpSpMkLst>
        </pc:grpChg>
        <pc:grpChg chg="add del">
          <ac:chgData name="Laura Wilson" userId="f09feafc-2bf4-43d3-95bb-2fc22e202ead" providerId="ADAL" clId="{3346D46C-5EC4-415D-89CE-66EBC7161A7C}" dt="2019-12-16T11:15:42.829" v="1572" actId="165"/>
          <ac:grpSpMkLst>
            <pc:docMk/>
            <pc:sldMk cId="668055371" sldId="368"/>
            <ac:grpSpMk id="14" creationId="{774DD190-4FE1-477A-AFD5-A83B8EA38DF7}"/>
          </ac:grpSpMkLst>
        </pc:grpChg>
        <pc:grpChg chg="del mod topLvl">
          <ac:chgData name="Laura Wilson" userId="f09feafc-2bf4-43d3-95bb-2fc22e202ead" providerId="ADAL" clId="{3346D46C-5EC4-415D-89CE-66EBC7161A7C}" dt="2019-12-16T11:15:49.999" v="1577" actId="165"/>
          <ac:grpSpMkLst>
            <pc:docMk/>
            <pc:sldMk cId="668055371" sldId="368"/>
            <ac:grpSpMk id="18" creationId="{A2204100-2ECA-424E-90F5-E583DCD7ED0C}"/>
          </ac:grpSpMkLst>
        </pc:grpChg>
        <pc:grpChg chg="del mod topLvl">
          <ac:chgData name="Laura Wilson" userId="f09feafc-2bf4-43d3-95bb-2fc22e202ead" providerId="ADAL" clId="{3346D46C-5EC4-415D-89CE-66EBC7161A7C}" dt="2019-12-16T11:15:47.788" v="1576" actId="478"/>
          <ac:grpSpMkLst>
            <pc:docMk/>
            <pc:sldMk cId="668055371" sldId="368"/>
            <ac:grpSpMk id="20" creationId="{8005CF6F-50F8-431B-B69A-2F4FDF775952}"/>
          </ac:grpSpMkLst>
        </pc:grpChg>
        <pc:grpChg chg="del mod topLvl">
          <ac:chgData name="Laura Wilson" userId="f09feafc-2bf4-43d3-95bb-2fc22e202ead" providerId="ADAL" clId="{3346D46C-5EC4-415D-89CE-66EBC7161A7C}" dt="2019-12-16T11:15:45.205" v="1573" actId="478"/>
          <ac:grpSpMkLst>
            <pc:docMk/>
            <pc:sldMk cId="668055371" sldId="368"/>
            <ac:grpSpMk id="21" creationId="{FE0DE642-34B2-4D2C-9591-60562835904A}"/>
          </ac:grpSpMkLst>
        </pc:grpChg>
        <pc:grpChg chg="del mod topLvl">
          <ac:chgData name="Laura Wilson" userId="f09feafc-2bf4-43d3-95bb-2fc22e202ead" providerId="ADAL" clId="{3346D46C-5EC4-415D-89CE-66EBC7161A7C}" dt="2019-12-16T11:15:45.906" v="1574" actId="478"/>
          <ac:grpSpMkLst>
            <pc:docMk/>
            <pc:sldMk cId="668055371" sldId="368"/>
            <ac:grpSpMk id="22" creationId="{989330A6-31D0-4145-9C95-2644F8A47E4E}"/>
          </ac:grpSpMkLst>
        </pc:grpChg>
        <pc:grpChg chg="del mod topLvl">
          <ac:chgData name="Laura Wilson" userId="f09feafc-2bf4-43d3-95bb-2fc22e202ead" providerId="ADAL" clId="{3346D46C-5EC4-415D-89CE-66EBC7161A7C}" dt="2019-12-16T11:15:46.870" v="1575" actId="478"/>
          <ac:grpSpMkLst>
            <pc:docMk/>
            <pc:sldMk cId="668055371" sldId="368"/>
            <ac:grpSpMk id="23" creationId="{24F8AE0C-9446-4002-83E4-68BEF8E0C7B6}"/>
          </ac:grpSpMkLst>
        </pc:grpChg>
        <pc:grpChg chg="del mod topLvl">
          <ac:chgData name="Laura Wilson" userId="f09feafc-2bf4-43d3-95bb-2fc22e202ead" providerId="ADAL" clId="{3346D46C-5EC4-415D-89CE-66EBC7161A7C}" dt="2019-12-16T11:15:52.171" v="1578" actId="478"/>
          <ac:grpSpMkLst>
            <pc:docMk/>
            <pc:sldMk cId="668055371" sldId="368"/>
            <ac:grpSpMk id="100" creationId="{734DDC69-7232-4CDC-9D8D-5749D1DE92D1}"/>
          </ac:grpSpMkLst>
        </pc:grpChg>
        <pc:grpChg chg="add del mod topLvl">
          <ac:chgData name="Laura Wilson" userId="f09feafc-2bf4-43d3-95bb-2fc22e202ead" providerId="ADAL" clId="{3346D46C-5EC4-415D-89CE-66EBC7161A7C}" dt="2019-12-16T11:17:00.955" v="1609" actId="164"/>
          <ac:grpSpMkLst>
            <pc:docMk/>
            <pc:sldMk cId="668055371" sldId="368"/>
            <ac:grpSpMk id="101" creationId="{77679BBD-4DA3-470C-8342-2486A4EA17E0}"/>
          </ac:grpSpMkLst>
        </pc:grpChg>
        <pc:grpChg chg="del mod topLvl">
          <ac:chgData name="Laura Wilson" userId="f09feafc-2bf4-43d3-95bb-2fc22e202ead" providerId="ADAL" clId="{3346D46C-5EC4-415D-89CE-66EBC7161A7C}" dt="2019-12-16T11:16:06.310" v="1595" actId="478"/>
          <ac:grpSpMkLst>
            <pc:docMk/>
            <pc:sldMk cId="668055371" sldId="368"/>
            <ac:grpSpMk id="102" creationId="{BA58799A-DA7F-4CB7-A89C-96CB8D023521}"/>
          </ac:grpSpMkLst>
        </pc:grpChg>
        <pc:grpChg chg="mod">
          <ac:chgData name="Laura Wilson" userId="f09feafc-2bf4-43d3-95bb-2fc22e202ead" providerId="ADAL" clId="{3346D46C-5EC4-415D-89CE-66EBC7161A7C}" dt="2019-12-16T11:16:16.465" v="1597" actId="571"/>
          <ac:grpSpMkLst>
            <pc:docMk/>
            <pc:sldMk cId="668055371" sldId="368"/>
            <ac:grpSpMk id="107" creationId="{E5DBACE2-1E14-4E76-BA1B-25169ED0F67D}"/>
          </ac:grpSpMkLst>
        </pc:grpChg>
        <pc:grpChg chg="add mod">
          <ac:chgData name="Laura Wilson" userId="f09feafc-2bf4-43d3-95bb-2fc22e202ead" providerId="ADAL" clId="{3346D46C-5EC4-415D-89CE-66EBC7161A7C}" dt="2019-12-16T11:17:24.952" v="1623" actId="164"/>
          <ac:grpSpMkLst>
            <pc:docMk/>
            <pc:sldMk cId="668055371" sldId="368"/>
            <ac:grpSpMk id="120" creationId="{EAEE1E36-D523-4CDF-9024-EE815DA97D0C}"/>
          </ac:grpSpMkLst>
        </pc:grpChg>
        <pc:grpChg chg="mod">
          <ac:chgData name="Laura Wilson" userId="f09feafc-2bf4-43d3-95bb-2fc22e202ead" providerId="ADAL" clId="{3346D46C-5EC4-415D-89CE-66EBC7161A7C}" dt="2019-12-16T11:17:03.654" v="1610" actId="571"/>
          <ac:grpSpMkLst>
            <pc:docMk/>
            <pc:sldMk cId="668055371" sldId="368"/>
            <ac:grpSpMk id="122" creationId="{441841EB-A44F-4B35-BBA3-8596CBEA6C4D}"/>
          </ac:grpSpMkLst>
        </pc:grpChg>
        <pc:grpChg chg="mod">
          <ac:chgData name="Laura Wilson" userId="f09feafc-2bf4-43d3-95bb-2fc22e202ead" providerId="ADAL" clId="{3346D46C-5EC4-415D-89CE-66EBC7161A7C}" dt="2019-12-16T11:17:03.654" v="1610" actId="571"/>
          <ac:grpSpMkLst>
            <pc:docMk/>
            <pc:sldMk cId="668055371" sldId="368"/>
            <ac:grpSpMk id="124" creationId="{B28CE5C7-1BCB-4656-A5AD-CA47465821C7}"/>
          </ac:grpSpMkLst>
        </pc:grpChg>
        <pc:grpChg chg="mod">
          <ac:chgData name="Laura Wilson" userId="f09feafc-2bf4-43d3-95bb-2fc22e202ead" providerId="ADAL" clId="{3346D46C-5EC4-415D-89CE-66EBC7161A7C}" dt="2019-12-16T11:17:03.654" v="1610" actId="571"/>
          <ac:grpSpMkLst>
            <pc:docMk/>
            <pc:sldMk cId="668055371" sldId="368"/>
            <ac:grpSpMk id="125" creationId="{1ECE9829-908A-4C57-99B3-41F4FC3E073D}"/>
          </ac:grpSpMkLst>
        </pc:grpChg>
        <pc:grpChg chg="add mod">
          <ac:chgData name="Laura Wilson" userId="f09feafc-2bf4-43d3-95bb-2fc22e202ead" providerId="ADAL" clId="{3346D46C-5EC4-415D-89CE-66EBC7161A7C}" dt="2019-12-16T11:17:24.952" v="1623" actId="164"/>
          <ac:grpSpMkLst>
            <pc:docMk/>
            <pc:sldMk cId="668055371" sldId="368"/>
            <ac:grpSpMk id="135" creationId="{1074D739-F6B1-4949-920E-8B6CDBAB1864}"/>
          </ac:grpSpMkLst>
        </pc:grpChg>
        <pc:grpChg chg="mod">
          <ac:chgData name="Laura Wilson" userId="f09feafc-2bf4-43d3-95bb-2fc22e202ead" providerId="ADAL" clId="{3346D46C-5EC4-415D-89CE-66EBC7161A7C}" dt="2019-12-16T11:17:22.955" v="1622" actId="465"/>
          <ac:grpSpMkLst>
            <pc:docMk/>
            <pc:sldMk cId="668055371" sldId="368"/>
            <ac:grpSpMk id="137" creationId="{6EFED5BE-1A48-45F6-804D-C4AB8335C08D}"/>
          </ac:grpSpMkLst>
        </pc:grpChg>
        <pc:grpChg chg="mod">
          <ac:chgData name="Laura Wilson" userId="f09feafc-2bf4-43d3-95bb-2fc22e202ead" providerId="ADAL" clId="{3346D46C-5EC4-415D-89CE-66EBC7161A7C}" dt="2019-12-16T11:17:22.955" v="1622" actId="465"/>
          <ac:grpSpMkLst>
            <pc:docMk/>
            <pc:sldMk cId="668055371" sldId="368"/>
            <ac:grpSpMk id="139" creationId="{BB8ADBDA-0119-4C56-96B2-764D4998E177}"/>
          </ac:grpSpMkLst>
        </pc:grpChg>
        <pc:grpChg chg="mod">
          <ac:chgData name="Laura Wilson" userId="f09feafc-2bf4-43d3-95bb-2fc22e202ead" providerId="ADAL" clId="{3346D46C-5EC4-415D-89CE-66EBC7161A7C}" dt="2019-12-16T11:17:22.955" v="1622" actId="465"/>
          <ac:grpSpMkLst>
            <pc:docMk/>
            <pc:sldMk cId="668055371" sldId="368"/>
            <ac:grpSpMk id="140" creationId="{989A4A64-B9FD-47D9-B4EF-994D2C0F0745}"/>
          </ac:grpSpMkLst>
        </pc:grpChg>
        <pc:grpChg chg="add mod">
          <ac:chgData name="Laura Wilson" userId="f09feafc-2bf4-43d3-95bb-2fc22e202ead" providerId="ADAL" clId="{3346D46C-5EC4-415D-89CE-66EBC7161A7C}" dt="2019-12-16T11:17:24.952" v="1623" actId="164"/>
          <ac:grpSpMkLst>
            <pc:docMk/>
            <pc:sldMk cId="668055371" sldId="368"/>
            <ac:grpSpMk id="150" creationId="{578571A7-EECF-4882-AE02-7EFE42DBDA1C}"/>
          </ac:grpSpMkLst>
        </pc:grpChg>
        <pc:grpChg chg="mod">
          <ac:chgData name="Laura Wilson" userId="f09feafc-2bf4-43d3-95bb-2fc22e202ead" providerId="ADAL" clId="{3346D46C-5EC4-415D-89CE-66EBC7161A7C}" dt="2019-12-16T11:17:22.955" v="1622" actId="465"/>
          <ac:grpSpMkLst>
            <pc:docMk/>
            <pc:sldMk cId="668055371" sldId="368"/>
            <ac:grpSpMk id="152" creationId="{C90BB916-1EC3-452C-BF86-8B392664DBE4}"/>
          </ac:grpSpMkLst>
        </pc:grpChg>
        <pc:grpChg chg="mod">
          <ac:chgData name="Laura Wilson" userId="f09feafc-2bf4-43d3-95bb-2fc22e202ead" providerId="ADAL" clId="{3346D46C-5EC4-415D-89CE-66EBC7161A7C}" dt="2019-12-16T11:17:22.955" v="1622" actId="465"/>
          <ac:grpSpMkLst>
            <pc:docMk/>
            <pc:sldMk cId="668055371" sldId="368"/>
            <ac:grpSpMk id="154" creationId="{D3A856D8-B24E-489C-B6C0-F506846DB081}"/>
          </ac:grpSpMkLst>
        </pc:grpChg>
        <pc:grpChg chg="mod">
          <ac:chgData name="Laura Wilson" userId="f09feafc-2bf4-43d3-95bb-2fc22e202ead" providerId="ADAL" clId="{3346D46C-5EC4-415D-89CE-66EBC7161A7C}" dt="2019-12-16T11:17:22.955" v="1622" actId="465"/>
          <ac:grpSpMkLst>
            <pc:docMk/>
            <pc:sldMk cId="668055371" sldId="368"/>
            <ac:grpSpMk id="155" creationId="{D494F561-0EC3-4E78-84B8-7D42348FB2B5}"/>
          </ac:grpSpMkLst>
        </pc:grpChg>
        <pc:grpChg chg="add mod">
          <ac:chgData name="Laura Wilson" userId="f09feafc-2bf4-43d3-95bb-2fc22e202ead" providerId="ADAL" clId="{3346D46C-5EC4-415D-89CE-66EBC7161A7C}" dt="2019-12-16T11:17:24.952" v="1623" actId="164"/>
          <ac:grpSpMkLst>
            <pc:docMk/>
            <pc:sldMk cId="668055371" sldId="368"/>
            <ac:grpSpMk id="165" creationId="{45802D02-E724-413C-99E2-249DB8FF7E44}"/>
          </ac:grpSpMkLst>
        </pc:grpChg>
        <pc:grpChg chg="mod">
          <ac:chgData name="Laura Wilson" userId="f09feafc-2bf4-43d3-95bb-2fc22e202ead" providerId="ADAL" clId="{3346D46C-5EC4-415D-89CE-66EBC7161A7C}" dt="2019-12-16T11:17:22.955" v="1622" actId="465"/>
          <ac:grpSpMkLst>
            <pc:docMk/>
            <pc:sldMk cId="668055371" sldId="368"/>
            <ac:grpSpMk id="167" creationId="{286C0D6B-76C3-4782-9D6A-237ECF4273F7}"/>
          </ac:grpSpMkLst>
        </pc:grpChg>
        <pc:grpChg chg="mod">
          <ac:chgData name="Laura Wilson" userId="f09feafc-2bf4-43d3-95bb-2fc22e202ead" providerId="ADAL" clId="{3346D46C-5EC4-415D-89CE-66EBC7161A7C}" dt="2019-12-16T11:17:22.955" v="1622" actId="465"/>
          <ac:grpSpMkLst>
            <pc:docMk/>
            <pc:sldMk cId="668055371" sldId="368"/>
            <ac:grpSpMk id="169" creationId="{19E87F9F-CFCE-4D15-BE1F-A48A6496C65B}"/>
          </ac:grpSpMkLst>
        </pc:grpChg>
        <pc:grpChg chg="mod">
          <ac:chgData name="Laura Wilson" userId="f09feafc-2bf4-43d3-95bb-2fc22e202ead" providerId="ADAL" clId="{3346D46C-5EC4-415D-89CE-66EBC7161A7C}" dt="2019-12-16T11:17:22.955" v="1622" actId="465"/>
          <ac:grpSpMkLst>
            <pc:docMk/>
            <pc:sldMk cId="668055371" sldId="368"/>
            <ac:grpSpMk id="170" creationId="{1D9400B6-6E3D-4E41-A5EE-8301BA612765}"/>
          </ac:grpSpMkLst>
        </pc:grpChg>
        <pc:grpChg chg="add mod">
          <ac:chgData name="Laura Wilson" userId="f09feafc-2bf4-43d3-95bb-2fc22e202ead" providerId="ADAL" clId="{3346D46C-5EC4-415D-89CE-66EBC7161A7C}" dt="2019-12-16T11:17:24.952" v="1623" actId="164"/>
          <ac:grpSpMkLst>
            <pc:docMk/>
            <pc:sldMk cId="668055371" sldId="368"/>
            <ac:grpSpMk id="180" creationId="{141D4E12-8AEF-4548-8633-CBA150D57C62}"/>
          </ac:grpSpMkLst>
        </pc:grpChg>
        <pc:grpChg chg="mod">
          <ac:chgData name="Laura Wilson" userId="f09feafc-2bf4-43d3-95bb-2fc22e202ead" providerId="ADAL" clId="{3346D46C-5EC4-415D-89CE-66EBC7161A7C}" dt="2019-12-16T11:17:22.955" v="1622" actId="465"/>
          <ac:grpSpMkLst>
            <pc:docMk/>
            <pc:sldMk cId="668055371" sldId="368"/>
            <ac:grpSpMk id="182" creationId="{792D79CE-55C2-4604-8E53-ED5C691768EA}"/>
          </ac:grpSpMkLst>
        </pc:grpChg>
        <pc:grpChg chg="mod">
          <ac:chgData name="Laura Wilson" userId="f09feafc-2bf4-43d3-95bb-2fc22e202ead" providerId="ADAL" clId="{3346D46C-5EC4-415D-89CE-66EBC7161A7C}" dt="2019-12-16T11:17:22.955" v="1622" actId="465"/>
          <ac:grpSpMkLst>
            <pc:docMk/>
            <pc:sldMk cId="668055371" sldId="368"/>
            <ac:grpSpMk id="184" creationId="{766B40BB-F730-4546-9633-1FD080FFB153}"/>
          </ac:grpSpMkLst>
        </pc:grpChg>
        <pc:grpChg chg="mod">
          <ac:chgData name="Laura Wilson" userId="f09feafc-2bf4-43d3-95bb-2fc22e202ead" providerId="ADAL" clId="{3346D46C-5EC4-415D-89CE-66EBC7161A7C}" dt="2019-12-16T11:17:22.955" v="1622" actId="465"/>
          <ac:grpSpMkLst>
            <pc:docMk/>
            <pc:sldMk cId="668055371" sldId="368"/>
            <ac:grpSpMk id="185" creationId="{2D06D55B-CF58-4CF3-B371-660C9415A4B9}"/>
          </ac:grpSpMkLst>
        </pc:grpChg>
        <pc:graphicFrameChg chg="del modGraphic">
          <ac:chgData name="Laura Wilson" userId="f09feafc-2bf4-43d3-95bb-2fc22e202ead" providerId="ADAL" clId="{3346D46C-5EC4-415D-89CE-66EBC7161A7C}" dt="2019-12-16T11:07:57.080" v="1534" actId="478"/>
          <ac:graphicFrameMkLst>
            <pc:docMk/>
            <pc:sldMk cId="668055371" sldId="368"/>
            <ac:graphicFrameMk id="6" creationId="{B7979094-0128-4329-A7F4-AA56E07F9504}"/>
          </ac:graphicFrameMkLst>
        </pc:graphicFrameChg>
        <pc:graphicFrameChg chg="add mod modGraphic">
          <ac:chgData name="Laura Wilson" userId="f09feafc-2bf4-43d3-95bb-2fc22e202ead" providerId="ADAL" clId="{3346D46C-5EC4-415D-89CE-66EBC7161A7C}" dt="2019-12-16T11:10:51.738" v="1571" actId="20577"/>
          <ac:graphicFrameMkLst>
            <pc:docMk/>
            <pc:sldMk cId="668055371" sldId="368"/>
            <ac:graphicFrameMk id="12" creationId="{D87A05C3-D3CC-4132-A722-7FA4F38B4946}"/>
          </ac:graphicFrameMkLst>
        </pc:graphicFrameChg>
        <pc:graphicFrameChg chg="add del mod modGraphic">
          <ac:chgData name="Laura Wilson" userId="f09feafc-2bf4-43d3-95bb-2fc22e202ead" providerId="ADAL" clId="{3346D46C-5EC4-415D-89CE-66EBC7161A7C}" dt="2019-12-16T13:02:42.743" v="2318" actId="478"/>
          <ac:graphicFrameMkLst>
            <pc:docMk/>
            <pc:sldMk cId="668055371" sldId="368"/>
            <ac:graphicFrameMk id="13" creationId="{B7727335-40DD-4E19-969A-26AF30F2C6DF}"/>
          </ac:graphicFrameMkLst>
        </pc:graphicFrameChg>
        <pc:graphicFrameChg chg="add ord">
          <ac:chgData name="Laura Wilson" userId="f09feafc-2bf4-43d3-95bb-2fc22e202ead" providerId="ADAL" clId="{3346D46C-5EC4-415D-89CE-66EBC7161A7C}" dt="2019-12-16T13:02:47.327" v="2320" actId="167"/>
          <ac:graphicFrameMkLst>
            <pc:docMk/>
            <pc:sldMk cId="668055371" sldId="368"/>
            <ac:graphicFrameMk id="104" creationId="{CCC05A71-1484-4CB2-B05C-AD333D0BE376}"/>
          </ac:graphicFrameMkLst>
        </pc:graphicFrameChg>
        <pc:picChg chg="ord">
          <ac:chgData name="Laura Wilson" userId="f09feafc-2bf4-43d3-95bb-2fc22e202ead" providerId="ADAL" clId="{3346D46C-5EC4-415D-89CE-66EBC7161A7C}" dt="2019-12-16T13:02:55.955" v="2322" actId="167"/>
          <ac:picMkLst>
            <pc:docMk/>
            <pc:sldMk cId="668055371" sldId="368"/>
            <ac:picMk id="8" creationId="{D9426B6B-94AA-4D9B-BC63-8F0BC9ED5115}"/>
          </ac:picMkLst>
        </pc:picChg>
      </pc:sldChg>
      <pc:sldChg chg="addSp delSp modSp">
        <pc:chgData name="Laura Wilson" userId="f09feafc-2bf4-43d3-95bb-2fc22e202ead" providerId="ADAL" clId="{3346D46C-5EC4-415D-89CE-66EBC7161A7C}" dt="2019-12-16T13:00:26.113" v="2231" actId="1036"/>
        <pc:sldMkLst>
          <pc:docMk/>
          <pc:sldMk cId="2160964902" sldId="416"/>
        </pc:sldMkLst>
        <pc:spChg chg="mod">
          <ac:chgData name="Laura Wilson" userId="f09feafc-2bf4-43d3-95bb-2fc22e202ead" providerId="ADAL" clId="{3346D46C-5EC4-415D-89CE-66EBC7161A7C}" dt="2019-12-16T13:00:16.240" v="2202" actId="1035"/>
          <ac:spMkLst>
            <pc:docMk/>
            <pc:sldMk cId="2160964902" sldId="416"/>
            <ac:spMk id="3" creationId="{F203ED1D-B828-4595-9388-65CD364A31BA}"/>
          </ac:spMkLst>
        </pc:spChg>
        <pc:spChg chg="mod">
          <ac:chgData name="Laura Wilson" userId="f09feafc-2bf4-43d3-95bb-2fc22e202ead" providerId="ADAL" clId="{3346D46C-5EC4-415D-89CE-66EBC7161A7C}" dt="2019-12-16T09:52:05.524" v="25" actId="208"/>
          <ac:spMkLst>
            <pc:docMk/>
            <pc:sldMk cId="2160964902" sldId="416"/>
            <ac:spMk id="30" creationId="{8047DAD1-BF0B-4D97-8742-88439752F171}"/>
          </ac:spMkLst>
        </pc:spChg>
        <pc:spChg chg="mod">
          <ac:chgData name="Laura Wilson" userId="f09feafc-2bf4-43d3-95bb-2fc22e202ead" providerId="ADAL" clId="{3346D46C-5EC4-415D-89CE-66EBC7161A7C}" dt="2019-12-16T09:52:05.524" v="25" actId="208"/>
          <ac:spMkLst>
            <pc:docMk/>
            <pc:sldMk cId="2160964902" sldId="416"/>
            <ac:spMk id="31" creationId="{B02D2F98-7EA9-4139-9C68-9C511E7295AA}"/>
          </ac:spMkLst>
        </pc:spChg>
        <pc:spChg chg="mod">
          <ac:chgData name="Laura Wilson" userId="f09feafc-2bf4-43d3-95bb-2fc22e202ead" providerId="ADAL" clId="{3346D46C-5EC4-415D-89CE-66EBC7161A7C}" dt="2019-12-16T09:52:12.708" v="29" actId="20577"/>
          <ac:spMkLst>
            <pc:docMk/>
            <pc:sldMk cId="2160964902" sldId="416"/>
            <ac:spMk id="32" creationId="{D76BE1E4-98E1-47A8-AC9E-583875B15D96}"/>
          </ac:spMkLst>
        </pc:spChg>
        <pc:spChg chg="mod">
          <ac:chgData name="Laura Wilson" userId="f09feafc-2bf4-43d3-95bb-2fc22e202ead" providerId="ADAL" clId="{3346D46C-5EC4-415D-89CE-66EBC7161A7C}" dt="2019-12-16T09:52:16.126" v="33" actId="20577"/>
          <ac:spMkLst>
            <pc:docMk/>
            <pc:sldMk cId="2160964902" sldId="416"/>
            <ac:spMk id="33" creationId="{3C252C93-55CD-494B-9046-D94DAB6926B5}"/>
          </ac:spMkLst>
        </pc:spChg>
        <pc:spChg chg="mod topLvl">
          <ac:chgData name="Laura Wilson" userId="f09feafc-2bf4-43d3-95bb-2fc22e202ead" providerId="ADAL" clId="{3346D46C-5EC4-415D-89CE-66EBC7161A7C}" dt="2019-12-16T09:56:19.586" v="175" actId="404"/>
          <ac:spMkLst>
            <pc:docMk/>
            <pc:sldMk cId="2160964902" sldId="416"/>
            <ac:spMk id="35" creationId="{7F05506A-D287-4368-9939-19118DBC5213}"/>
          </ac:spMkLst>
        </pc:spChg>
        <pc:spChg chg="del">
          <ac:chgData name="Laura Wilson" userId="f09feafc-2bf4-43d3-95bb-2fc22e202ead" providerId="ADAL" clId="{3346D46C-5EC4-415D-89CE-66EBC7161A7C}" dt="2019-12-16T09:52:44.453" v="40" actId="478"/>
          <ac:spMkLst>
            <pc:docMk/>
            <pc:sldMk cId="2160964902" sldId="416"/>
            <ac:spMk id="36" creationId="{A379015C-4F38-4092-98EE-AF73A319333F}"/>
          </ac:spMkLst>
        </pc:spChg>
        <pc:spChg chg="del">
          <ac:chgData name="Laura Wilson" userId="f09feafc-2bf4-43d3-95bb-2fc22e202ead" providerId="ADAL" clId="{3346D46C-5EC4-415D-89CE-66EBC7161A7C}" dt="2019-12-16T09:52:46.046" v="41" actId="478"/>
          <ac:spMkLst>
            <pc:docMk/>
            <pc:sldMk cId="2160964902" sldId="416"/>
            <ac:spMk id="37" creationId="{7406F6F1-9392-43D9-859A-A91CB16B9A4C}"/>
          </ac:spMkLst>
        </pc:spChg>
        <pc:spChg chg="mod topLvl">
          <ac:chgData name="Laura Wilson" userId="f09feafc-2bf4-43d3-95bb-2fc22e202ead" providerId="ADAL" clId="{3346D46C-5EC4-415D-89CE-66EBC7161A7C}" dt="2019-12-16T09:56:19.586" v="175" actId="404"/>
          <ac:spMkLst>
            <pc:docMk/>
            <pc:sldMk cId="2160964902" sldId="416"/>
            <ac:spMk id="38" creationId="{BC8E6709-7D5F-4471-B582-C7E7465BEF24}"/>
          </ac:spMkLst>
        </pc:spChg>
        <pc:spChg chg="mod topLvl">
          <ac:chgData name="Laura Wilson" userId="f09feafc-2bf4-43d3-95bb-2fc22e202ead" providerId="ADAL" clId="{3346D46C-5EC4-415D-89CE-66EBC7161A7C}" dt="2019-12-16T09:56:19.586" v="175" actId="404"/>
          <ac:spMkLst>
            <pc:docMk/>
            <pc:sldMk cId="2160964902" sldId="416"/>
            <ac:spMk id="39" creationId="{A628BF1D-D10B-419D-BE07-A6732E209647}"/>
          </ac:spMkLst>
        </pc:spChg>
        <pc:spChg chg="del">
          <ac:chgData name="Laura Wilson" userId="f09feafc-2bf4-43d3-95bb-2fc22e202ead" providerId="ADAL" clId="{3346D46C-5EC4-415D-89CE-66EBC7161A7C}" dt="2019-12-16T09:51:23.955" v="10" actId="478"/>
          <ac:spMkLst>
            <pc:docMk/>
            <pc:sldMk cId="2160964902" sldId="416"/>
            <ac:spMk id="40" creationId="{C10A77EC-33D0-416A-BAE3-80067C123666}"/>
          </ac:spMkLst>
        </pc:spChg>
        <pc:spChg chg="mod topLvl">
          <ac:chgData name="Laura Wilson" userId="f09feafc-2bf4-43d3-95bb-2fc22e202ead" providerId="ADAL" clId="{3346D46C-5EC4-415D-89CE-66EBC7161A7C}" dt="2019-12-16T09:56:19.586" v="175" actId="404"/>
          <ac:spMkLst>
            <pc:docMk/>
            <pc:sldMk cId="2160964902" sldId="416"/>
            <ac:spMk id="50" creationId="{0C71818D-1091-4465-AA83-E455259C61F4}"/>
          </ac:spMkLst>
        </pc:spChg>
        <pc:spChg chg="mod topLvl">
          <ac:chgData name="Laura Wilson" userId="f09feafc-2bf4-43d3-95bb-2fc22e202ead" providerId="ADAL" clId="{3346D46C-5EC4-415D-89CE-66EBC7161A7C}" dt="2019-12-16T09:56:19.586" v="175" actId="404"/>
          <ac:spMkLst>
            <pc:docMk/>
            <pc:sldMk cId="2160964902" sldId="416"/>
            <ac:spMk id="51" creationId="{DBC767AE-A4BB-4A5B-A3AE-D35D3A28EE5C}"/>
          </ac:spMkLst>
        </pc:spChg>
        <pc:spChg chg="mod topLvl">
          <ac:chgData name="Laura Wilson" userId="f09feafc-2bf4-43d3-95bb-2fc22e202ead" providerId="ADAL" clId="{3346D46C-5EC4-415D-89CE-66EBC7161A7C}" dt="2019-12-16T09:56:19.586" v="175" actId="404"/>
          <ac:spMkLst>
            <pc:docMk/>
            <pc:sldMk cId="2160964902" sldId="416"/>
            <ac:spMk id="52" creationId="{B35B4FAA-6890-4334-B47C-324FF4DC9EB2}"/>
          </ac:spMkLst>
        </pc:spChg>
        <pc:spChg chg="mod topLvl">
          <ac:chgData name="Laura Wilson" userId="f09feafc-2bf4-43d3-95bb-2fc22e202ead" providerId="ADAL" clId="{3346D46C-5EC4-415D-89CE-66EBC7161A7C}" dt="2019-12-16T09:56:19.586" v="175" actId="404"/>
          <ac:spMkLst>
            <pc:docMk/>
            <pc:sldMk cId="2160964902" sldId="416"/>
            <ac:spMk id="53" creationId="{59DCE5B1-C7D4-4917-B7ED-64A37AF48F55}"/>
          </ac:spMkLst>
        </pc:spChg>
        <pc:grpChg chg="add mod topLvl">
          <ac:chgData name="Laura Wilson" userId="f09feafc-2bf4-43d3-95bb-2fc22e202ead" providerId="ADAL" clId="{3346D46C-5EC4-415D-89CE-66EBC7161A7C}" dt="2019-12-16T09:59:10.707" v="339" actId="165"/>
          <ac:grpSpMkLst>
            <pc:docMk/>
            <pc:sldMk cId="2160964902" sldId="416"/>
            <ac:grpSpMk id="2" creationId="{380C8896-E217-4A97-B241-170E5D115DEA}"/>
          </ac:grpSpMkLst>
        </pc:grpChg>
        <pc:grpChg chg="add del mod">
          <ac:chgData name="Laura Wilson" userId="f09feafc-2bf4-43d3-95bb-2fc22e202ead" providerId="ADAL" clId="{3346D46C-5EC4-415D-89CE-66EBC7161A7C}" dt="2019-12-16T09:55:10.227" v="146" actId="165"/>
          <ac:grpSpMkLst>
            <pc:docMk/>
            <pc:sldMk cId="2160964902" sldId="416"/>
            <ac:grpSpMk id="4" creationId="{D4AB4ECB-569B-4596-9E74-628AA0C253EA}"/>
          </ac:grpSpMkLst>
        </pc:grpChg>
        <pc:grpChg chg="add del mod">
          <ac:chgData name="Laura Wilson" userId="f09feafc-2bf4-43d3-95bb-2fc22e202ead" providerId="ADAL" clId="{3346D46C-5EC4-415D-89CE-66EBC7161A7C}" dt="2019-12-16T13:00:26.113" v="2231" actId="1036"/>
          <ac:grpSpMkLst>
            <pc:docMk/>
            <pc:sldMk cId="2160964902" sldId="416"/>
            <ac:grpSpMk id="5" creationId="{FD25FF7B-8DD9-4B9E-8732-A695B86C3625}"/>
          </ac:grpSpMkLst>
        </pc:grpChg>
        <pc:grpChg chg="add del mod">
          <ac:chgData name="Laura Wilson" userId="f09feafc-2bf4-43d3-95bb-2fc22e202ead" providerId="ADAL" clId="{3346D46C-5EC4-415D-89CE-66EBC7161A7C}" dt="2019-12-16T09:52:25.488" v="34" actId="165"/>
          <ac:grpSpMkLst>
            <pc:docMk/>
            <pc:sldMk cId="2160964902" sldId="416"/>
            <ac:grpSpMk id="23" creationId="{ED4375FC-88EB-4E22-BECC-2549182C8E0A}"/>
          </ac:grpSpMkLst>
        </pc:grpChg>
        <pc:grpChg chg="del mod topLvl">
          <ac:chgData name="Laura Wilson" userId="f09feafc-2bf4-43d3-95bb-2fc22e202ead" providerId="ADAL" clId="{3346D46C-5EC4-415D-89CE-66EBC7161A7C}" dt="2019-12-16T09:53:12.817" v="44" actId="165"/>
          <ac:grpSpMkLst>
            <pc:docMk/>
            <pc:sldMk cId="2160964902" sldId="416"/>
            <ac:grpSpMk id="24" creationId="{8B803C5F-B158-4707-BFD5-CAB951B18E57}"/>
          </ac:grpSpMkLst>
        </pc:grpChg>
        <pc:grpChg chg="del mod topLvl">
          <ac:chgData name="Laura Wilson" userId="f09feafc-2bf4-43d3-95bb-2fc22e202ead" providerId="ADAL" clId="{3346D46C-5EC4-415D-89CE-66EBC7161A7C}" dt="2019-12-16T09:52:29.424" v="35" actId="478"/>
          <ac:grpSpMkLst>
            <pc:docMk/>
            <pc:sldMk cId="2160964902" sldId="416"/>
            <ac:grpSpMk id="25" creationId="{CFB97331-6A39-4BF0-8F85-8BDFDB675492}"/>
          </ac:grpSpMkLst>
        </pc:grpChg>
        <pc:grpChg chg="del">
          <ac:chgData name="Laura Wilson" userId="f09feafc-2bf4-43d3-95bb-2fc22e202ead" providerId="ADAL" clId="{3346D46C-5EC4-415D-89CE-66EBC7161A7C}" dt="2019-12-16T09:51:23.955" v="10" actId="478"/>
          <ac:grpSpMkLst>
            <pc:docMk/>
            <pc:sldMk cId="2160964902" sldId="416"/>
            <ac:grpSpMk id="41" creationId="{F9FA12E5-5B9A-4999-8E92-FC87F8E893C3}"/>
          </ac:grpSpMkLst>
        </pc:grpChg>
        <pc:grpChg chg="del">
          <ac:chgData name="Laura Wilson" userId="f09feafc-2bf4-43d3-95bb-2fc22e202ead" providerId="ADAL" clId="{3346D46C-5EC4-415D-89CE-66EBC7161A7C}" dt="2019-12-16T09:51:23.955" v="10" actId="478"/>
          <ac:grpSpMkLst>
            <pc:docMk/>
            <pc:sldMk cId="2160964902" sldId="416"/>
            <ac:grpSpMk id="44" creationId="{B05FD0FA-9A3E-4E95-A9BE-471DB104B24C}"/>
          </ac:grpSpMkLst>
        </pc:grpChg>
        <pc:grpChg chg="del">
          <ac:chgData name="Laura Wilson" userId="f09feafc-2bf4-43d3-95bb-2fc22e202ead" providerId="ADAL" clId="{3346D46C-5EC4-415D-89CE-66EBC7161A7C}" dt="2019-12-16T09:51:23.955" v="10" actId="478"/>
          <ac:grpSpMkLst>
            <pc:docMk/>
            <pc:sldMk cId="2160964902" sldId="416"/>
            <ac:grpSpMk id="47" creationId="{BE918047-2E36-4918-BDDE-DAD2D321D30A}"/>
          </ac:grpSpMkLst>
        </pc:grpChg>
        <pc:grpChg chg="add del mod topLvl">
          <ac:chgData name="Laura Wilson" userId="f09feafc-2bf4-43d3-95bb-2fc22e202ead" providerId="ADAL" clId="{3346D46C-5EC4-415D-89CE-66EBC7161A7C}" dt="2019-12-16T09:55:12.717" v="147" actId="478"/>
          <ac:grpSpMkLst>
            <pc:docMk/>
            <pc:sldMk cId="2160964902" sldId="416"/>
            <ac:grpSpMk id="54" creationId="{F92E50AC-F778-4E5D-9F64-E227CBA56465}"/>
          </ac:grpSpMkLst>
        </pc:grpChg>
        <pc:grpChg chg="add del mod topLvl">
          <ac:chgData name="Laura Wilson" userId="f09feafc-2bf4-43d3-95bb-2fc22e202ead" providerId="ADAL" clId="{3346D46C-5EC4-415D-89CE-66EBC7161A7C}" dt="2019-12-16T09:55:13.622" v="148" actId="478"/>
          <ac:grpSpMkLst>
            <pc:docMk/>
            <pc:sldMk cId="2160964902" sldId="416"/>
            <ac:grpSpMk id="62" creationId="{A433AE84-F60F-4037-8ECE-7FF9E2F2AF29}"/>
          </ac:grpSpMkLst>
        </pc:grpChg>
        <pc:grpChg chg="add del mod topLvl">
          <ac:chgData name="Laura Wilson" userId="f09feafc-2bf4-43d3-95bb-2fc22e202ead" providerId="ADAL" clId="{3346D46C-5EC4-415D-89CE-66EBC7161A7C}" dt="2019-12-16T09:55:14.515" v="149" actId="478"/>
          <ac:grpSpMkLst>
            <pc:docMk/>
            <pc:sldMk cId="2160964902" sldId="416"/>
            <ac:grpSpMk id="70" creationId="{4BA7BF4E-A8ED-4252-A855-E31C0D7F1679}"/>
          </ac:grpSpMkLst>
        </pc:grpChg>
        <pc:grpChg chg="add mod topLvl">
          <ac:chgData name="Laura Wilson" userId="f09feafc-2bf4-43d3-95bb-2fc22e202ead" providerId="ADAL" clId="{3346D46C-5EC4-415D-89CE-66EBC7161A7C}" dt="2019-12-16T09:59:10.707" v="339" actId="165"/>
          <ac:grpSpMkLst>
            <pc:docMk/>
            <pc:sldMk cId="2160964902" sldId="416"/>
            <ac:grpSpMk id="79" creationId="{D49BF1C1-FEAE-4946-82DD-64C27621441C}"/>
          </ac:grpSpMkLst>
        </pc:grpChg>
        <pc:grpChg chg="add mod topLvl">
          <ac:chgData name="Laura Wilson" userId="f09feafc-2bf4-43d3-95bb-2fc22e202ead" providerId="ADAL" clId="{3346D46C-5EC4-415D-89CE-66EBC7161A7C}" dt="2019-12-16T09:59:10.707" v="339" actId="165"/>
          <ac:grpSpMkLst>
            <pc:docMk/>
            <pc:sldMk cId="2160964902" sldId="416"/>
            <ac:grpSpMk id="87" creationId="{9479E3A9-C6A5-4A64-974F-40E6322BB541}"/>
          </ac:grpSpMkLst>
        </pc:grpChg>
        <pc:grpChg chg="add mod topLvl">
          <ac:chgData name="Laura Wilson" userId="f09feafc-2bf4-43d3-95bb-2fc22e202ead" providerId="ADAL" clId="{3346D46C-5EC4-415D-89CE-66EBC7161A7C}" dt="2019-12-16T09:59:10.707" v="339" actId="165"/>
          <ac:grpSpMkLst>
            <pc:docMk/>
            <pc:sldMk cId="2160964902" sldId="416"/>
            <ac:grpSpMk id="95" creationId="{138496A6-B454-4784-A5F1-6BBB2542CBA6}"/>
          </ac:grpSpMkLst>
        </pc:grpChg>
        <pc:graphicFrameChg chg="del">
          <ac:chgData name="Laura Wilson" userId="f09feafc-2bf4-43d3-95bb-2fc22e202ead" providerId="ADAL" clId="{3346D46C-5EC4-415D-89CE-66EBC7161A7C}" dt="2019-12-16T09:51:18.232" v="9" actId="478"/>
          <ac:graphicFrameMkLst>
            <pc:docMk/>
            <pc:sldMk cId="2160964902" sldId="416"/>
            <ac:graphicFrameMk id="17" creationId="{453FB4CF-95D2-4AD0-B134-F7BE3C6FD632}"/>
          </ac:graphicFrameMkLst>
        </pc:graphicFrameChg>
        <pc:graphicFrameChg chg="add mod modGraphic">
          <ac:chgData name="Laura Wilson" userId="f09feafc-2bf4-43d3-95bb-2fc22e202ead" providerId="ADAL" clId="{3346D46C-5EC4-415D-89CE-66EBC7161A7C}" dt="2019-12-16T13:00:26.113" v="2231" actId="1036"/>
          <ac:graphicFrameMkLst>
            <pc:docMk/>
            <pc:sldMk cId="2160964902" sldId="416"/>
            <ac:graphicFrameMk id="78" creationId="{2B74A13D-296B-485A-8BAB-26F141FA11CC}"/>
          </ac:graphicFrameMkLst>
        </pc:graphicFrameChg>
      </pc:sldChg>
      <pc:sldChg chg="addSp delSp modSp">
        <pc:chgData name="Laura Wilson" userId="f09feafc-2bf4-43d3-95bb-2fc22e202ead" providerId="ADAL" clId="{3346D46C-5EC4-415D-89CE-66EBC7161A7C}" dt="2019-12-16T13:01:48.128" v="2316" actId="478"/>
        <pc:sldMkLst>
          <pc:docMk/>
          <pc:sldMk cId="3422183186" sldId="417"/>
        </pc:sldMkLst>
        <pc:spChg chg="del">
          <ac:chgData name="Laura Wilson" userId="f09feafc-2bf4-43d3-95bb-2fc22e202ead" providerId="ADAL" clId="{3346D46C-5EC4-415D-89CE-66EBC7161A7C}" dt="2019-12-16T10:11:27.397" v="427" actId="478"/>
          <ac:spMkLst>
            <pc:docMk/>
            <pc:sldMk cId="3422183186" sldId="417"/>
            <ac:spMk id="3" creationId="{F203ED1D-B828-4595-9388-65CD364A31BA}"/>
          </ac:spMkLst>
        </pc:spChg>
        <pc:spChg chg="del">
          <ac:chgData name="Laura Wilson" userId="f09feafc-2bf4-43d3-95bb-2fc22e202ead" providerId="ADAL" clId="{3346D46C-5EC4-415D-89CE-66EBC7161A7C}" dt="2019-12-16T09:54:59.339" v="144" actId="478"/>
          <ac:spMkLst>
            <pc:docMk/>
            <pc:sldMk cId="3422183186" sldId="417"/>
            <ac:spMk id="24" creationId="{93EB73B3-B123-43F4-A3AF-EA82014C913B}"/>
          </ac:spMkLst>
        </pc:spChg>
        <pc:spChg chg="del">
          <ac:chgData name="Laura Wilson" userId="f09feafc-2bf4-43d3-95bb-2fc22e202ead" providerId="ADAL" clId="{3346D46C-5EC4-415D-89CE-66EBC7161A7C}" dt="2019-12-16T09:54:59.339" v="144" actId="478"/>
          <ac:spMkLst>
            <pc:docMk/>
            <pc:sldMk cId="3422183186" sldId="417"/>
            <ac:spMk id="25" creationId="{5CC22A66-4A0F-4809-9FC3-D6023C402D94}"/>
          </ac:spMkLst>
        </pc:spChg>
        <pc:spChg chg="del">
          <ac:chgData name="Laura Wilson" userId="f09feafc-2bf4-43d3-95bb-2fc22e202ead" providerId="ADAL" clId="{3346D46C-5EC4-415D-89CE-66EBC7161A7C}" dt="2019-12-16T09:54:59.339" v="144" actId="478"/>
          <ac:spMkLst>
            <pc:docMk/>
            <pc:sldMk cId="3422183186" sldId="417"/>
            <ac:spMk id="41" creationId="{27206105-59E9-42DD-AA52-5BE8D2D402DF}"/>
          </ac:spMkLst>
        </pc:spChg>
        <pc:spChg chg="add">
          <ac:chgData name="Laura Wilson" userId="f09feafc-2bf4-43d3-95bb-2fc22e202ead" providerId="ADAL" clId="{3346D46C-5EC4-415D-89CE-66EBC7161A7C}" dt="2019-12-16T13:00:34.084" v="2233"/>
          <ac:spMkLst>
            <pc:docMk/>
            <pc:sldMk cId="3422183186" sldId="417"/>
            <ac:spMk id="42" creationId="{BD7903A3-3ADC-48AF-875E-55E76E5A21D5}"/>
          </ac:spMkLst>
        </pc:spChg>
        <pc:spChg chg="del">
          <ac:chgData name="Laura Wilson" userId="f09feafc-2bf4-43d3-95bb-2fc22e202ead" providerId="ADAL" clId="{3346D46C-5EC4-415D-89CE-66EBC7161A7C}" dt="2019-12-16T09:54:59.339" v="144" actId="478"/>
          <ac:spMkLst>
            <pc:docMk/>
            <pc:sldMk cId="3422183186" sldId="417"/>
            <ac:spMk id="51" creationId="{7EE35E23-4D75-4484-85DA-A134F83707AC}"/>
          </ac:spMkLst>
        </pc:spChg>
        <pc:spChg chg="add del">
          <ac:chgData name="Laura Wilson" userId="f09feafc-2bf4-43d3-95bb-2fc22e202ead" providerId="ADAL" clId="{3346D46C-5EC4-415D-89CE-66EBC7161A7C}" dt="2019-12-16T13:00:33.731" v="2232" actId="478"/>
          <ac:spMkLst>
            <pc:docMk/>
            <pc:sldMk cId="3422183186" sldId="417"/>
            <ac:spMk id="131" creationId="{2501A268-737B-4966-B002-0D047A2A5152}"/>
          </ac:spMkLst>
        </pc:spChg>
        <pc:grpChg chg="del">
          <ac:chgData name="Laura Wilson" userId="f09feafc-2bf4-43d3-95bb-2fc22e202ead" providerId="ADAL" clId="{3346D46C-5EC4-415D-89CE-66EBC7161A7C}" dt="2019-12-16T09:54:59.339" v="144" actId="478"/>
          <ac:grpSpMkLst>
            <pc:docMk/>
            <pc:sldMk cId="3422183186" sldId="417"/>
            <ac:grpSpMk id="6" creationId="{519DD024-F92B-4030-86DD-482D1F9994C7}"/>
          </ac:grpSpMkLst>
        </pc:grpChg>
        <pc:grpChg chg="del">
          <ac:chgData name="Laura Wilson" userId="f09feafc-2bf4-43d3-95bb-2fc22e202ead" providerId="ADAL" clId="{3346D46C-5EC4-415D-89CE-66EBC7161A7C}" dt="2019-12-16T09:54:59.339" v="144" actId="478"/>
          <ac:grpSpMkLst>
            <pc:docMk/>
            <pc:sldMk cId="3422183186" sldId="417"/>
            <ac:grpSpMk id="7" creationId="{AA5AB27E-A20E-4D6F-93A8-10A4BCD472C1}"/>
          </ac:grpSpMkLst>
        </pc:grpChg>
        <pc:grpChg chg="del">
          <ac:chgData name="Laura Wilson" userId="f09feafc-2bf4-43d3-95bb-2fc22e202ead" providerId="ADAL" clId="{3346D46C-5EC4-415D-89CE-66EBC7161A7C}" dt="2019-12-16T09:54:59.339" v="144" actId="478"/>
          <ac:grpSpMkLst>
            <pc:docMk/>
            <pc:sldMk cId="3422183186" sldId="417"/>
            <ac:grpSpMk id="20" creationId="{9F31049A-E0DF-41F0-A70B-C7813BFEA5E0}"/>
          </ac:grpSpMkLst>
        </pc:grpChg>
        <pc:grpChg chg="del">
          <ac:chgData name="Laura Wilson" userId="f09feafc-2bf4-43d3-95bb-2fc22e202ead" providerId="ADAL" clId="{3346D46C-5EC4-415D-89CE-66EBC7161A7C}" dt="2019-12-16T09:54:59.339" v="144" actId="478"/>
          <ac:grpSpMkLst>
            <pc:docMk/>
            <pc:sldMk cId="3422183186" sldId="417"/>
            <ac:grpSpMk id="26" creationId="{F5DE44CD-9269-4D66-A23C-3F25D4B908FA}"/>
          </ac:grpSpMkLst>
        </pc:grpChg>
        <pc:grpChg chg="del">
          <ac:chgData name="Laura Wilson" userId="f09feafc-2bf4-43d3-95bb-2fc22e202ead" providerId="ADAL" clId="{3346D46C-5EC4-415D-89CE-66EBC7161A7C}" dt="2019-12-16T09:54:59.339" v="144" actId="478"/>
          <ac:grpSpMkLst>
            <pc:docMk/>
            <pc:sldMk cId="3422183186" sldId="417"/>
            <ac:grpSpMk id="31" creationId="{8EDA81B4-B785-44E9-A872-5C3159A6E6A1}"/>
          </ac:grpSpMkLst>
        </pc:grpChg>
        <pc:grpChg chg="del">
          <ac:chgData name="Laura Wilson" userId="f09feafc-2bf4-43d3-95bb-2fc22e202ead" providerId="ADAL" clId="{3346D46C-5EC4-415D-89CE-66EBC7161A7C}" dt="2019-12-16T09:54:59.339" v="144" actId="478"/>
          <ac:grpSpMkLst>
            <pc:docMk/>
            <pc:sldMk cId="3422183186" sldId="417"/>
            <ac:grpSpMk id="34" creationId="{B1F64795-9B2F-4A6C-84C8-A971F19A2507}"/>
          </ac:grpSpMkLst>
        </pc:grpChg>
        <pc:grpChg chg="del">
          <ac:chgData name="Laura Wilson" userId="f09feafc-2bf4-43d3-95bb-2fc22e202ead" providerId="ADAL" clId="{3346D46C-5EC4-415D-89CE-66EBC7161A7C}" dt="2019-12-16T09:54:59.339" v="144" actId="478"/>
          <ac:grpSpMkLst>
            <pc:docMk/>
            <pc:sldMk cId="3422183186" sldId="417"/>
            <ac:grpSpMk id="42" creationId="{E5131D25-DD6B-4970-B379-A7BCBBDA3C23}"/>
          </ac:grpSpMkLst>
        </pc:grpChg>
        <pc:grpChg chg="add del mod">
          <ac:chgData name="Laura Wilson" userId="f09feafc-2bf4-43d3-95bb-2fc22e202ead" providerId="ADAL" clId="{3346D46C-5EC4-415D-89CE-66EBC7161A7C}" dt="2019-12-16T13:01:11.996" v="2280"/>
          <ac:grpSpMkLst>
            <pc:docMk/>
            <pc:sldMk cId="3422183186" sldId="417"/>
            <ac:grpSpMk id="44" creationId="{C90B9497-1BAD-4444-91D4-16363B94EF31}"/>
          </ac:grpSpMkLst>
        </pc:grpChg>
        <pc:grpChg chg="mod">
          <ac:chgData name="Laura Wilson" userId="f09feafc-2bf4-43d3-95bb-2fc22e202ead" providerId="ADAL" clId="{3346D46C-5EC4-415D-89CE-66EBC7161A7C}" dt="2019-12-16T13:00:42.108" v="2234"/>
          <ac:grpSpMkLst>
            <pc:docMk/>
            <pc:sldMk cId="3422183186" sldId="417"/>
            <ac:grpSpMk id="45" creationId="{11765333-1B93-45BE-BE76-21602E28B44E}"/>
          </ac:grpSpMkLst>
        </pc:grpChg>
        <pc:grpChg chg="del">
          <ac:chgData name="Laura Wilson" userId="f09feafc-2bf4-43d3-95bb-2fc22e202ead" providerId="ADAL" clId="{3346D46C-5EC4-415D-89CE-66EBC7161A7C}" dt="2019-12-16T09:54:59.339" v="144" actId="478"/>
          <ac:grpSpMkLst>
            <pc:docMk/>
            <pc:sldMk cId="3422183186" sldId="417"/>
            <ac:grpSpMk id="45" creationId="{3B012B33-CA06-4570-B917-51F4A6CDAC61}"/>
          </ac:grpSpMkLst>
        </pc:grpChg>
        <pc:grpChg chg="mod">
          <ac:chgData name="Laura Wilson" userId="f09feafc-2bf4-43d3-95bb-2fc22e202ead" providerId="ADAL" clId="{3346D46C-5EC4-415D-89CE-66EBC7161A7C}" dt="2019-12-16T13:00:42.108" v="2234"/>
          <ac:grpSpMkLst>
            <pc:docMk/>
            <pc:sldMk cId="3422183186" sldId="417"/>
            <ac:grpSpMk id="46" creationId="{7209A295-AC74-403A-9631-F550C6376D7E}"/>
          </ac:grpSpMkLst>
        </pc:grpChg>
        <pc:grpChg chg="mod">
          <ac:chgData name="Laura Wilson" userId="f09feafc-2bf4-43d3-95bb-2fc22e202ead" providerId="ADAL" clId="{3346D46C-5EC4-415D-89CE-66EBC7161A7C}" dt="2019-12-16T13:00:42.108" v="2234"/>
          <ac:grpSpMkLst>
            <pc:docMk/>
            <pc:sldMk cId="3422183186" sldId="417"/>
            <ac:grpSpMk id="47" creationId="{D5A73862-2D28-42C9-8595-D5AF14CD4A89}"/>
          </ac:grpSpMkLst>
        </pc:grpChg>
        <pc:grpChg chg="mod">
          <ac:chgData name="Laura Wilson" userId="f09feafc-2bf4-43d3-95bb-2fc22e202ead" providerId="ADAL" clId="{3346D46C-5EC4-415D-89CE-66EBC7161A7C}" dt="2019-12-16T13:00:42.108" v="2234"/>
          <ac:grpSpMkLst>
            <pc:docMk/>
            <pc:sldMk cId="3422183186" sldId="417"/>
            <ac:grpSpMk id="48" creationId="{1A7CF006-8E68-4042-96C7-8C0B12001ECF}"/>
          </ac:grpSpMkLst>
        </pc:grpChg>
        <pc:grpChg chg="del">
          <ac:chgData name="Laura Wilson" userId="f09feafc-2bf4-43d3-95bb-2fc22e202ead" providerId="ADAL" clId="{3346D46C-5EC4-415D-89CE-66EBC7161A7C}" dt="2019-12-16T09:54:59.339" v="144" actId="478"/>
          <ac:grpSpMkLst>
            <pc:docMk/>
            <pc:sldMk cId="3422183186" sldId="417"/>
            <ac:grpSpMk id="48" creationId="{91266E29-950E-47D8-BA79-9BCC90E70C64}"/>
          </ac:grpSpMkLst>
        </pc:grpChg>
        <pc:grpChg chg="del">
          <ac:chgData name="Laura Wilson" userId="f09feafc-2bf4-43d3-95bb-2fc22e202ead" providerId="ADAL" clId="{3346D46C-5EC4-415D-89CE-66EBC7161A7C}" dt="2019-12-16T09:54:59.339" v="144" actId="478"/>
          <ac:grpSpMkLst>
            <pc:docMk/>
            <pc:sldMk cId="3422183186" sldId="417"/>
            <ac:grpSpMk id="52" creationId="{C2EFED65-CC3C-4798-B065-C7FBE7260427}"/>
          </ac:grpSpMkLst>
        </pc:grpChg>
        <pc:grpChg chg="del">
          <ac:chgData name="Laura Wilson" userId="f09feafc-2bf4-43d3-95bb-2fc22e202ead" providerId="ADAL" clId="{3346D46C-5EC4-415D-89CE-66EBC7161A7C}" dt="2019-12-16T09:54:59.339" v="144" actId="478"/>
          <ac:grpSpMkLst>
            <pc:docMk/>
            <pc:sldMk cId="3422183186" sldId="417"/>
            <ac:grpSpMk id="55" creationId="{AB7576DF-EF8B-4901-BB59-A61034BD7913}"/>
          </ac:grpSpMkLst>
        </pc:grpChg>
        <pc:grpChg chg="del">
          <ac:chgData name="Laura Wilson" userId="f09feafc-2bf4-43d3-95bb-2fc22e202ead" providerId="ADAL" clId="{3346D46C-5EC4-415D-89CE-66EBC7161A7C}" dt="2019-12-16T09:54:59.339" v="144" actId="478"/>
          <ac:grpSpMkLst>
            <pc:docMk/>
            <pc:sldMk cId="3422183186" sldId="417"/>
            <ac:grpSpMk id="58" creationId="{1CE13F0B-458A-4224-B87A-C41B52CA4154}"/>
          </ac:grpSpMkLst>
        </pc:grpChg>
        <pc:grpChg chg="add del">
          <ac:chgData name="Laura Wilson" userId="f09feafc-2bf4-43d3-95bb-2fc22e202ead" providerId="ADAL" clId="{3346D46C-5EC4-415D-89CE-66EBC7161A7C}" dt="2019-12-16T09:58:20.834" v="325" actId="478"/>
          <ac:grpSpMkLst>
            <pc:docMk/>
            <pc:sldMk cId="3422183186" sldId="417"/>
            <ac:grpSpMk id="64" creationId="{5F78069E-7B29-43D3-8228-E8EB0B8F0195}"/>
          </ac:grpSpMkLst>
        </pc:grpChg>
        <pc:grpChg chg="add del mod">
          <ac:chgData name="Laura Wilson" userId="f09feafc-2bf4-43d3-95bb-2fc22e202ead" providerId="ADAL" clId="{3346D46C-5EC4-415D-89CE-66EBC7161A7C}" dt="2019-12-16T13:01:48.128" v="2316" actId="478"/>
          <ac:grpSpMkLst>
            <pc:docMk/>
            <pc:sldMk cId="3422183186" sldId="417"/>
            <ac:grpSpMk id="81" creationId="{3C68687C-B52F-4661-837A-4AE6A4B7735D}"/>
          </ac:grpSpMkLst>
        </pc:grpChg>
        <pc:grpChg chg="add mod">
          <ac:chgData name="Laura Wilson" userId="f09feafc-2bf4-43d3-95bb-2fc22e202ead" providerId="ADAL" clId="{3346D46C-5EC4-415D-89CE-66EBC7161A7C}" dt="2019-12-16T13:01:38.679" v="2313" actId="554"/>
          <ac:grpSpMkLst>
            <pc:docMk/>
            <pc:sldMk cId="3422183186" sldId="417"/>
            <ac:grpSpMk id="98" creationId="{E0FD6AD6-957B-4709-95BB-7000AA2FBA66}"/>
          </ac:grpSpMkLst>
        </pc:grpChg>
        <pc:grpChg chg="mod">
          <ac:chgData name="Laura Wilson" userId="f09feafc-2bf4-43d3-95bb-2fc22e202ead" providerId="ADAL" clId="{3346D46C-5EC4-415D-89CE-66EBC7161A7C}" dt="2019-12-16T13:01:38.679" v="2313" actId="554"/>
          <ac:grpSpMkLst>
            <pc:docMk/>
            <pc:sldMk cId="3422183186" sldId="417"/>
            <ac:grpSpMk id="99" creationId="{09423519-707C-4230-91C0-9AF95B76E3C1}"/>
          </ac:grpSpMkLst>
        </pc:grpChg>
        <pc:grpChg chg="mod">
          <ac:chgData name="Laura Wilson" userId="f09feafc-2bf4-43d3-95bb-2fc22e202ead" providerId="ADAL" clId="{3346D46C-5EC4-415D-89CE-66EBC7161A7C}" dt="2019-12-16T13:01:38.679" v="2313" actId="554"/>
          <ac:grpSpMkLst>
            <pc:docMk/>
            <pc:sldMk cId="3422183186" sldId="417"/>
            <ac:grpSpMk id="100" creationId="{5A96EE71-5E84-4A97-9E2D-62389DB34F8A}"/>
          </ac:grpSpMkLst>
        </pc:grpChg>
        <pc:grpChg chg="mod">
          <ac:chgData name="Laura Wilson" userId="f09feafc-2bf4-43d3-95bb-2fc22e202ead" providerId="ADAL" clId="{3346D46C-5EC4-415D-89CE-66EBC7161A7C}" dt="2019-12-16T13:01:38.679" v="2313" actId="554"/>
          <ac:grpSpMkLst>
            <pc:docMk/>
            <pc:sldMk cId="3422183186" sldId="417"/>
            <ac:grpSpMk id="101" creationId="{ADC4520B-7F0E-476A-8D34-44E7A8646D23}"/>
          </ac:grpSpMkLst>
        </pc:grpChg>
        <pc:grpChg chg="mod">
          <ac:chgData name="Laura Wilson" userId="f09feafc-2bf4-43d3-95bb-2fc22e202ead" providerId="ADAL" clId="{3346D46C-5EC4-415D-89CE-66EBC7161A7C}" dt="2019-12-16T13:01:38.679" v="2313" actId="554"/>
          <ac:grpSpMkLst>
            <pc:docMk/>
            <pc:sldMk cId="3422183186" sldId="417"/>
            <ac:grpSpMk id="102" creationId="{E709DBA7-7258-4DAD-B9B0-6EFE48507D0C}"/>
          </ac:grpSpMkLst>
        </pc:grpChg>
        <pc:graphicFrameChg chg="del">
          <ac:chgData name="Laura Wilson" userId="f09feafc-2bf4-43d3-95bb-2fc22e202ead" providerId="ADAL" clId="{3346D46C-5EC4-415D-89CE-66EBC7161A7C}" dt="2019-12-16T09:54:55.760" v="143" actId="478"/>
          <ac:graphicFrameMkLst>
            <pc:docMk/>
            <pc:sldMk cId="3422183186" sldId="417"/>
            <ac:graphicFrameMk id="17" creationId="{453FB4CF-95D2-4AD0-B134-F7BE3C6FD632}"/>
          </ac:graphicFrameMkLst>
        </pc:graphicFrameChg>
        <pc:graphicFrameChg chg="add del mod">
          <ac:chgData name="Laura Wilson" userId="f09feafc-2bf4-43d3-95bb-2fc22e202ead" providerId="ADAL" clId="{3346D46C-5EC4-415D-89CE-66EBC7161A7C}" dt="2019-12-16T13:01:11.996" v="2280"/>
          <ac:graphicFrameMkLst>
            <pc:docMk/>
            <pc:sldMk cId="3422183186" sldId="417"/>
            <ac:graphicFrameMk id="43" creationId="{73333503-CCBD-4D8C-A57F-4AA10F56C96A}"/>
          </ac:graphicFrameMkLst>
        </pc:graphicFrameChg>
        <pc:graphicFrameChg chg="add del mod">
          <ac:chgData name="Laura Wilson" userId="f09feafc-2bf4-43d3-95bb-2fc22e202ead" providerId="ADAL" clId="{3346D46C-5EC4-415D-89CE-66EBC7161A7C}" dt="2019-12-16T13:01:46.490" v="2315" actId="478"/>
          <ac:graphicFrameMkLst>
            <pc:docMk/>
            <pc:sldMk cId="3422183186" sldId="417"/>
            <ac:graphicFrameMk id="80" creationId="{30B9523C-175D-4549-900A-EED68F6A3AE0}"/>
          </ac:graphicFrameMkLst>
        </pc:graphicFrameChg>
        <pc:graphicFrameChg chg="add mod modGraphic">
          <ac:chgData name="Laura Wilson" userId="f09feafc-2bf4-43d3-95bb-2fc22e202ead" providerId="ADAL" clId="{3346D46C-5EC4-415D-89CE-66EBC7161A7C}" dt="2019-12-16T13:01:43.651" v="2314" actId="554"/>
          <ac:graphicFrameMkLst>
            <pc:docMk/>
            <pc:sldMk cId="3422183186" sldId="417"/>
            <ac:graphicFrameMk id="97" creationId="{D88110F9-F1F3-4B78-B394-22329A8DE16D}"/>
          </ac:graphicFrameMkLst>
        </pc:graphicFrameChg>
      </pc:sldChg>
      <pc:sldChg chg="addSp delSp modSp">
        <pc:chgData name="Laura Wilson" userId="f09feafc-2bf4-43d3-95bb-2fc22e202ead" providerId="ADAL" clId="{3346D46C-5EC4-415D-89CE-66EBC7161A7C}" dt="2019-12-16T10:37:30.211" v="957" actId="1038"/>
        <pc:sldMkLst>
          <pc:docMk/>
          <pc:sldMk cId="166839411" sldId="418"/>
        </pc:sldMkLst>
        <pc:spChg chg="add mod">
          <ac:chgData name="Laura Wilson" userId="f09feafc-2bf4-43d3-95bb-2fc22e202ead" providerId="ADAL" clId="{3346D46C-5EC4-415D-89CE-66EBC7161A7C}" dt="2019-12-16T10:37:30.211" v="957" actId="1038"/>
          <ac:spMkLst>
            <pc:docMk/>
            <pc:sldMk cId="166839411" sldId="418"/>
            <ac:spMk id="6" creationId="{C59A4217-63CC-4AA6-B067-A0A5A854E1E4}"/>
          </ac:spMkLst>
        </pc:spChg>
        <pc:spChg chg="mod">
          <ac:chgData name="Laura Wilson" userId="f09feafc-2bf4-43d3-95bb-2fc22e202ead" providerId="ADAL" clId="{3346D46C-5EC4-415D-89CE-66EBC7161A7C}" dt="2019-12-16T10:13:42.302" v="526" actId="20577"/>
          <ac:spMkLst>
            <pc:docMk/>
            <pc:sldMk cId="166839411" sldId="418"/>
            <ac:spMk id="19" creationId="{5252A847-DE45-4FA3-A1F8-EEBEB845FF8E}"/>
          </ac:spMkLst>
        </pc:spChg>
        <pc:spChg chg="mod">
          <ac:chgData name="Laura Wilson" userId="f09feafc-2bf4-43d3-95bb-2fc22e202ead" providerId="ADAL" clId="{3346D46C-5EC4-415D-89CE-66EBC7161A7C}" dt="2019-12-16T10:13:21.632" v="522" actId="404"/>
          <ac:spMkLst>
            <pc:docMk/>
            <pc:sldMk cId="166839411" sldId="418"/>
            <ac:spMk id="67" creationId="{A9CB0B46-4578-4E32-86EA-67896C3849F9}"/>
          </ac:spMkLst>
        </pc:spChg>
        <pc:grpChg chg="del mod">
          <ac:chgData name="Laura Wilson" userId="f09feafc-2bf4-43d3-95bb-2fc22e202ead" providerId="ADAL" clId="{3346D46C-5EC4-415D-89CE-66EBC7161A7C}" dt="2019-12-16T10:13:24.992" v="523" actId="478"/>
          <ac:grpSpMkLst>
            <pc:docMk/>
            <pc:sldMk cId="166839411" sldId="418"/>
            <ac:grpSpMk id="3" creationId="{95132843-EB35-4DBB-86BB-FFEEC6E05C59}"/>
          </ac:grpSpMkLst>
        </pc:grpChg>
        <pc:grpChg chg="del">
          <ac:chgData name="Laura Wilson" userId="f09feafc-2bf4-43d3-95bb-2fc22e202ead" providerId="ADAL" clId="{3346D46C-5EC4-415D-89CE-66EBC7161A7C}" dt="2019-12-16T10:28:34.453" v="715" actId="478"/>
          <ac:grpSpMkLst>
            <pc:docMk/>
            <pc:sldMk cId="166839411" sldId="418"/>
            <ac:grpSpMk id="4" creationId="{B49B1F2D-7DAC-4E48-9A39-D5A8F205301C}"/>
          </ac:grpSpMkLst>
        </pc:grpChg>
        <pc:grpChg chg="del">
          <ac:chgData name="Laura Wilson" userId="f09feafc-2bf4-43d3-95bb-2fc22e202ead" providerId="ADAL" clId="{3346D46C-5EC4-415D-89CE-66EBC7161A7C}" dt="2019-12-16T10:28:34.453" v="715" actId="478"/>
          <ac:grpSpMkLst>
            <pc:docMk/>
            <pc:sldMk cId="166839411" sldId="418"/>
            <ac:grpSpMk id="5" creationId="{C16A30AD-F54B-4F6C-8F6F-C9B5C7658E95}"/>
          </ac:grpSpMkLst>
        </pc:grpChg>
        <pc:grpChg chg="del">
          <ac:chgData name="Laura Wilson" userId="f09feafc-2bf4-43d3-95bb-2fc22e202ead" providerId="ADAL" clId="{3346D46C-5EC4-415D-89CE-66EBC7161A7C}" dt="2019-12-16T10:28:34.453" v="715" actId="478"/>
          <ac:grpSpMkLst>
            <pc:docMk/>
            <pc:sldMk cId="166839411" sldId="418"/>
            <ac:grpSpMk id="38" creationId="{B44AD50E-E4A2-4F80-A147-2601323A6B94}"/>
          </ac:grpSpMkLst>
        </pc:grpChg>
        <pc:grpChg chg="del">
          <ac:chgData name="Laura Wilson" userId="f09feafc-2bf4-43d3-95bb-2fc22e202ead" providerId="ADAL" clId="{3346D46C-5EC4-415D-89CE-66EBC7161A7C}" dt="2019-12-16T10:28:34.453" v="715" actId="478"/>
          <ac:grpSpMkLst>
            <pc:docMk/>
            <pc:sldMk cId="166839411" sldId="418"/>
            <ac:grpSpMk id="39" creationId="{8BDAFEF2-4CF5-40F1-BD06-9E1AD0A5DF2D}"/>
          </ac:grpSpMkLst>
        </pc:grpChg>
        <pc:grpChg chg="del">
          <ac:chgData name="Laura Wilson" userId="f09feafc-2bf4-43d3-95bb-2fc22e202ead" providerId="ADAL" clId="{3346D46C-5EC4-415D-89CE-66EBC7161A7C}" dt="2019-12-16T10:28:34.453" v="715" actId="478"/>
          <ac:grpSpMkLst>
            <pc:docMk/>
            <pc:sldMk cId="166839411" sldId="418"/>
            <ac:grpSpMk id="40" creationId="{F0278A56-0332-479C-9CF9-DA7DF256D04C}"/>
          </ac:grpSpMkLst>
        </pc:grpChg>
        <pc:grpChg chg="del">
          <ac:chgData name="Laura Wilson" userId="f09feafc-2bf4-43d3-95bb-2fc22e202ead" providerId="ADAL" clId="{3346D46C-5EC4-415D-89CE-66EBC7161A7C}" dt="2019-12-16T10:28:34.453" v="715" actId="478"/>
          <ac:grpSpMkLst>
            <pc:docMk/>
            <pc:sldMk cId="166839411" sldId="418"/>
            <ac:grpSpMk id="43" creationId="{5DF5220A-A24B-4D6B-AA24-B37765D3AE8D}"/>
          </ac:grpSpMkLst>
        </pc:grpChg>
        <pc:grpChg chg="del">
          <ac:chgData name="Laura Wilson" userId="f09feafc-2bf4-43d3-95bb-2fc22e202ead" providerId="ADAL" clId="{3346D46C-5EC4-415D-89CE-66EBC7161A7C}" dt="2019-12-16T10:28:34.453" v="715" actId="478"/>
          <ac:grpSpMkLst>
            <pc:docMk/>
            <pc:sldMk cId="166839411" sldId="418"/>
            <ac:grpSpMk id="48" creationId="{8BD5CABC-28A2-41FB-80FB-E52402B103BB}"/>
          </ac:grpSpMkLst>
        </pc:grpChg>
        <pc:grpChg chg="del">
          <ac:chgData name="Laura Wilson" userId="f09feafc-2bf4-43d3-95bb-2fc22e202ead" providerId="ADAL" clId="{3346D46C-5EC4-415D-89CE-66EBC7161A7C}" dt="2019-12-16T10:28:34.453" v="715" actId="478"/>
          <ac:grpSpMkLst>
            <pc:docMk/>
            <pc:sldMk cId="166839411" sldId="418"/>
            <ac:grpSpMk id="58" creationId="{1E15CE17-4C3C-418F-B573-EDC6B2FB2CCD}"/>
          </ac:grpSpMkLst>
        </pc:grpChg>
        <pc:grpChg chg="add">
          <ac:chgData name="Laura Wilson" userId="f09feafc-2bf4-43d3-95bb-2fc22e202ead" providerId="ADAL" clId="{3346D46C-5EC4-415D-89CE-66EBC7161A7C}" dt="2019-12-16T10:12:49.856" v="507"/>
          <ac:grpSpMkLst>
            <pc:docMk/>
            <pc:sldMk cId="166839411" sldId="418"/>
            <ac:grpSpMk id="65" creationId="{6B4E99CC-8931-4C0D-8DEF-95E27DB4C72F}"/>
          </ac:grpSpMkLst>
        </pc:grpChg>
        <pc:grpChg chg="add mod">
          <ac:chgData name="Laura Wilson" userId="f09feafc-2bf4-43d3-95bb-2fc22e202ead" providerId="ADAL" clId="{3346D46C-5EC4-415D-89CE-66EBC7161A7C}" dt="2019-12-16T10:37:30.211" v="957" actId="1038"/>
          <ac:grpSpMkLst>
            <pc:docMk/>
            <pc:sldMk cId="166839411" sldId="418"/>
            <ac:grpSpMk id="70" creationId="{BD4194CF-B0DB-4D9E-8C1C-ECF36A402FA7}"/>
          </ac:grpSpMkLst>
        </pc:grpChg>
        <pc:graphicFrameChg chg="del">
          <ac:chgData name="Laura Wilson" userId="f09feafc-2bf4-43d3-95bb-2fc22e202ead" providerId="ADAL" clId="{3346D46C-5EC4-415D-89CE-66EBC7161A7C}" dt="2019-12-16T10:28:34.453" v="715" actId="478"/>
          <ac:graphicFrameMkLst>
            <pc:docMk/>
            <pc:sldMk cId="166839411" sldId="418"/>
            <ac:graphicFrameMk id="14" creationId="{558C3152-5E1B-4B8D-8C7B-18CBC9962103}"/>
          </ac:graphicFrameMkLst>
        </pc:graphicFrameChg>
        <pc:graphicFrameChg chg="add mod modGraphic">
          <ac:chgData name="Laura Wilson" userId="f09feafc-2bf4-43d3-95bb-2fc22e202ead" providerId="ADAL" clId="{3346D46C-5EC4-415D-89CE-66EBC7161A7C}" dt="2019-12-16T10:37:30.211" v="957" actId="1038"/>
          <ac:graphicFrameMkLst>
            <pc:docMk/>
            <pc:sldMk cId="166839411" sldId="418"/>
            <ac:graphicFrameMk id="68" creationId="{5537C399-82BE-41CB-8F7A-91741BC27F9E}"/>
          </ac:graphicFrameMkLst>
        </pc:graphicFrameChg>
        <pc:graphicFrameChg chg="add mod modGraphic">
          <ac:chgData name="Laura Wilson" userId="f09feafc-2bf4-43d3-95bb-2fc22e202ead" providerId="ADAL" clId="{3346D46C-5EC4-415D-89CE-66EBC7161A7C}" dt="2019-12-16T10:37:30.211" v="957" actId="1038"/>
          <ac:graphicFrameMkLst>
            <pc:docMk/>
            <pc:sldMk cId="166839411" sldId="418"/>
            <ac:graphicFrameMk id="69" creationId="{975E2234-9EB1-434B-A10D-C6BB55D9115E}"/>
          </ac:graphicFrameMkLst>
        </pc:graphicFrameChg>
      </pc:sldChg>
      <pc:sldChg chg="delSp del">
        <pc:chgData name="Laura Wilson" userId="f09feafc-2bf4-43d3-95bb-2fc22e202ead" providerId="ADAL" clId="{3346D46C-5EC4-415D-89CE-66EBC7161A7C}" dt="2019-12-16T10:38:00.968" v="962" actId="47"/>
        <pc:sldMkLst>
          <pc:docMk/>
          <pc:sldMk cId="2273858393" sldId="419"/>
        </pc:sldMkLst>
        <pc:grpChg chg="del">
          <ac:chgData name="Laura Wilson" userId="f09feafc-2bf4-43d3-95bb-2fc22e202ead" providerId="ADAL" clId="{3346D46C-5EC4-415D-89CE-66EBC7161A7C}" dt="2019-12-16T10:36:40.043" v="944" actId="478"/>
          <ac:grpSpMkLst>
            <pc:docMk/>
            <pc:sldMk cId="2273858393" sldId="419"/>
            <ac:grpSpMk id="2" creationId="{DF6FA89F-D88F-4B4A-9162-425406F12247}"/>
          </ac:grpSpMkLst>
        </pc:grpChg>
        <pc:grpChg chg="del">
          <ac:chgData name="Laura Wilson" userId="f09feafc-2bf4-43d3-95bb-2fc22e202ead" providerId="ADAL" clId="{3346D46C-5EC4-415D-89CE-66EBC7161A7C}" dt="2019-12-16T10:36:40.043" v="944" actId="478"/>
          <ac:grpSpMkLst>
            <pc:docMk/>
            <pc:sldMk cId="2273858393" sldId="419"/>
            <ac:grpSpMk id="3" creationId="{33EA396B-EB97-428F-8304-05BD321AB1D7}"/>
          </ac:grpSpMkLst>
        </pc:grpChg>
        <pc:grpChg chg="del">
          <ac:chgData name="Laura Wilson" userId="f09feafc-2bf4-43d3-95bb-2fc22e202ead" providerId="ADAL" clId="{3346D46C-5EC4-415D-89CE-66EBC7161A7C}" dt="2019-12-16T10:36:40.043" v="944" actId="478"/>
          <ac:grpSpMkLst>
            <pc:docMk/>
            <pc:sldMk cId="2273858393" sldId="419"/>
            <ac:grpSpMk id="15" creationId="{2853C24F-8457-4C02-B900-F39172916550}"/>
          </ac:grpSpMkLst>
        </pc:grpChg>
        <pc:grpChg chg="del">
          <ac:chgData name="Laura Wilson" userId="f09feafc-2bf4-43d3-95bb-2fc22e202ead" providerId="ADAL" clId="{3346D46C-5EC4-415D-89CE-66EBC7161A7C}" dt="2019-12-16T10:36:40.043" v="944" actId="478"/>
          <ac:grpSpMkLst>
            <pc:docMk/>
            <pc:sldMk cId="2273858393" sldId="419"/>
            <ac:grpSpMk id="30" creationId="{5446D2C6-5E22-496E-BBBD-704EF01480E5}"/>
          </ac:grpSpMkLst>
        </pc:grpChg>
        <pc:grpChg chg="del">
          <ac:chgData name="Laura Wilson" userId="f09feafc-2bf4-43d3-95bb-2fc22e202ead" providerId="ADAL" clId="{3346D46C-5EC4-415D-89CE-66EBC7161A7C}" dt="2019-12-16T10:36:40.043" v="944" actId="478"/>
          <ac:grpSpMkLst>
            <pc:docMk/>
            <pc:sldMk cId="2273858393" sldId="419"/>
            <ac:grpSpMk id="41" creationId="{07DB04EC-6766-4B6D-8E57-E5A930319ABB}"/>
          </ac:grpSpMkLst>
        </pc:grpChg>
        <pc:grpChg chg="del">
          <ac:chgData name="Laura Wilson" userId="f09feafc-2bf4-43d3-95bb-2fc22e202ead" providerId="ADAL" clId="{3346D46C-5EC4-415D-89CE-66EBC7161A7C}" dt="2019-12-16T10:36:40.043" v="944" actId="478"/>
          <ac:grpSpMkLst>
            <pc:docMk/>
            <pc:sldMk cId="2273858393" sldId="419"/>
            <ac:grpSpMk id="51" creationId="{5673B025-EF80-45A8-B6E6-48011CE40D5E}"/>
          </ac:grpSpMkLst>
        </pc:grpChg>
        <pc:grpChg chg="del">
          <ac:chgData name="Laura Wilson" userId="f09feafc-2bf4-43d3-95bb-2fc22e202ead" providerId="ADAL" clId="{3346D46C-5EC4-415D-89CE-66EBC7161A7C}" dt="2019-12-16T10:36:40.043" v="944" actId="478"/>
          <ac:grpSpMkLst>
            <pc:docMk/>
            <pc:sldMk cId="2273858393" sldId="419"/>
            <ac:grpSpMk id="60" creationId="{01C5F23A-DB3F-461A-8ACA-6A0765A56D57}"/>
          </ac:grpSpMkLst>
        </pc:grpChg>
        <pc:grpChg chg="del">
          <ac:chgData name="Laura Wilson" userId="f09feafc-2bf4-43d3-95bb-2fc22e202ead" providerId="ADAL" clId="{3346D46C-5EC4-415D-89CE-66EBC7161A7C}" dt="2019-12-16T10:36:40.043" v="944" actId="478"/>
          <ac:grpSpMkLst>
            <pc:docMk/>
            <pc:sldMk cId="2273858393" sldId="419"/>
            <ac:grpSpMk id="63" creationId="{9A87A3EE-DEA1-417B-BCDE-116F9183A1C7}"/>
          </ac:grpSpMkLst>
        </pc:grpChg>
        <pc:grpChg chg="del">
          <ac:chgData name="Laura Wilson" userId="f09feafc-2bf4-43d3-95bb-2fc22e202ead" providerId="ADAL" clId="{3346D46C-5EC4-415D-89CE-66EBC7161A7C}" dt="2019-12-16T10:36:40.043" v="944" actId="478"/>
          <ac:grpSpMkLst>
            <pc:docMk/>
            <pc:sldMk cId="2273858393" sldId="419"/>
            <ac:grpSpMk id="73" creationId="{F5C829B6-E90E-4726-8268-053E7A986FE6}"/>
          </ac:grpSpMkLst>
        </pc:grpChg>
        <pc:graphicFrameChg chg="del">
          <ac:chgData name="Laura Wilson" userId="f09feafc-2bf4-43d3-95bb-2fc22e202ead" providerId="ADAL" clId="{3346D46C-5EC4-415D-89CE-66EBC7161A7C}" dt="2019-12-16T10:36:40.043" v="944" actId="478"/>
          <ac:graphicFrameMkLst>
            <pc:docMk/>
            <pc:sldMk cId="2273858393" sldId="419"/>
            <ac:graphicFrameMk id="12" creationId="{B3E2244E-9360-4CC7-BAF2-FD6DC74A407B}"/>
          </ac:graphicFrameMkLst>
        </pc:graphicFrameChg>
      </pc:sldChg>
      <pc:sldChg chg="del">
        <pc:chgData name="Laura Wilson" userId="f09feafc-2bf4-43d3-95bb-2fc22e202ead" providerId="ADAL" clId="{3346D46C-5EC4-415D-89CE-66EBC7161A7C}" dt="2019-12-16T11:06:13.429" v="1471" actId="47"/>
        <pc:sldMkLst>
          <pc:docMk/>
          <pc:sldMk cId="3100645803" sldId="420"/>
        </pc:sldMkLst>
      </pc:sldChg>
      <pc:sldChg chg="del">
        <pc:chgData name="Laura Wilson" userId="f09feafc-2bf4-43d3-95bb-2fc22e202ead" providerId="ADAL" clId="{3346D46C-5EC4-415D-89CE-66EBC7161A7C}" dt="2019-12-16T11:06:58.454" v="1515" actId="47"/>
        <pc:sldMkLst>
          <pc:docMk/>
          <pc:sldMk cId="1683284482" sldId="421"/>
        </pc:sldMkLst>
      </pc:sldChg>
      <pc:sldChg chg="addSp delSp modSp">
        <pc:chgData name="Laura Wilson" userId="f09feafc-2bf4-43d3-95bb-2fc22e202ead" providerId="ADAL" clId="{3346D46C-5EC4-415D-89CE-66EBC7161A7C}" dt="2019-12-16T11:31:24.158" v="1974" actId="6549"/>
        <pc:sldMkLst>
          <pc:docMk/>
          <pc:sldMk cId="1451638467" sldId="422"/>
        </pc:sldMkLst>
        <pc:spChg chg="del">
          <ac:chgData name="Laura Wilson" userId="f09feafc-2bf4-43d3-95bb-2fc22e202ead" providerId="ADAL" clId="{3346D46C-5EC4-415D-89CE-66EBC7161A7C}" dt="2019-12-16T11:20:30.013" v="1717" actId="478"/>
          <ac:spMkLst>
            <pc:docMk/>
            <pc:sldMk cId="1451638467" sldId="422"/>
            <ac:spMk id="17" creationId="{E1F3666B-5C72-4B16-A350-6D5B3D9F52C2}"/>
          </ac:spMkLst>
        </pc:spChg>
        <pc:spChg chg="mod">
          <ac:chgData name="Laura Wilson" userId="f09feafc-2bf4-43d3-95bb-2fc22e202ead" providerId="ADAL" clId="{3346D46C-5EC4-415D-89CE-66EBC7161A7C}" dt="2019-12-16T11:28:26.888" v="1856" actId="20577"/>
          <ac:spMkLst>
            <pc:docMk/>
            <pc:sldMk cId="1451638467" sldId="422"/>
            <ac:spMk id="19" creationId="{5252A847-DE45-4FA3-A1F8-EEBEB845FF8E}"/>
          </ac:spMkLst>
        </pc:spChg>
        <pc:spChg chg="del">
          <ac:chgData name="Laura Wilson" userId="f09feafc-2bf4-43d3-95bb-2fc22e202ead" providerId="ADAL" clId="{3346D46C-5EC4-415D-89CE-66EBC7161A7C}" dt="2019-12-16T11:20:30.711" v="1718" actId="478"/>
          <ac:spMkLst>
            <pc:docMk/>
            <pc:sldMk cId="1451638467" sldId="422"/>
            <ac:spMk id="21" creationId="{89A26269-F648-4A9B-9784-10BDD0F70B89}"/>
          </ac:spMkLst>
        </pc:spChg>
        <pc:spChg chg="del mod topLvl">
          <ac:chgData name="Laura Wilson" userId="f09feafc-2bf4-43d3-95bb-2fc22e202ead" providerId="ADAL" clId="{3346D46C-5EC4-415D-89CE-66EBC7161A7C}" dt="2019-12-16T11:30:19.641" v="1907" actId="478"/>
          <ac:spMkLst>
            <pc:docMk/>
            <pc:sldMk cId="1451638467" sldId="422"/>
            <ac:spMk id="35" creationId="{BE34C66B-1E31-4BF6-867E-7594702E953A}"/>
          </ac:spMkLst>
        </pc:spChg>
        <pc:spChg chg="del">
          <ac:chgData name="Laura Wilson" userId="f09feafc-2bf4-43d3-95bb-2fc22e202ead" providerId="ADAL" clId="{3346D46C-5EC4-415D-89CE-66EBC7161A7C}" dt="2019-12-16T11:29:40.287" v="1897" actId="478"/>
          <ac:spMkLst>
            <pc:docMk/>
            <pc:sldMk cId="1451638467" sldId="422"/>
            <ac:spMk id="45" creationId="{93A1DD6D-390B-4F5C-9D2E-FFC9AC37CA2A}"/>
          </ac:spMkLst>
        </pc:spChg>
        <pc:spChg chg="mod topLvl">
          <ac:chgData name="Laura Wilson" userId="f09feafc-2bf4-43d3-95bb-2fc22e202ead" providerId="ADAL" clId="{3346D46C-5EC4-415D-89CE-66EBC7161A7C}" dt="2019-12-16T11:31:04.988" v="1961" actId="164"/>
          <ac:spMkLst>
            <pc:docMk/>
            <pc:sldMk cId="1451638467" sldId="422"/>
            <ac:spMk id="46" creationId="{AC8F94B6-E535-4B8D-9197-1C710CE2B900}"/>
          </ac:spMkLst>
        </pc:spChg>
        <pc:spChg chg="del">
          <ac:chgData name="Laura Wilson" userId="f09feafc-2bf4-43d3-95bb-2fc22e202ead" providerId="ADAL" clId="{3346D46C-5EC4-415D-89CE-66EBC7161A7C}" dt="2019-12-16T11:29:41.826" v="1898" actId="478"/>
          <ac:spMkLst>
            <pc:docMk/>
            <pc:sldMk cId="1451638467" sldId="422"/>
            <ac:spMk id="47" creationId="{CF81767A-72EE-4ACB-8E16-23AAF6E3346E}"/>
          </ac:spMkLst>
        </pc:spChg>
        <pc:spChg chg="del topLvl">
          <ac:chgData name="Laura Wilson" userId="f09feafc-2bf4-43d3-95bb-2fc22e202ead" providerId="ADAL" clId="{3346D46C-5EC4-415D-89CE-66EBC7161A7C}" dt="2019-12-16T11:29:44.900" v="1899" actId="478"/>
          <ac:spMkLst>
            <pc:docMk/>
            <pc:sldMk cId="1451638467" sldId="422"/>
            <ac:spMk id="48" creationId="{4E79F6EA-B343-45C8-8132-DB8F2A72CBD1}"/>
          </ac:spMkLst>
        </pc:spChg>
        <pc:spChg chg="mod topLvl">
          <ac:chgData name="Laura Wilson" userId="f09feafc-2bf4-43d3-95bb-2fc22e202ead" providerId="ADAL" clId="{3346D46C-5EC4-415D-89CE-66EBC7161A7C}" dt="2019-12-16T11:31:04.988" v="1961" actId="164"/>
          <ac:spMkLst>
            <pc:docMk/>
            <pc:sldMk cId="1451638467" sldId="422"/>
            <ac:spMk id="49" creationId="{4DE6B83C-2716-41A6-8239-CD77E485FCEE}"/>
          </ac:spMkLst>
        </pc:spChg>
        <pc:spChg chg="del">
          <ac:chgData name="Laura Wilson" userId="f09feafc-2bf4-43d3-95bb-2fc22e202ead" providerId="ADAL" clId="{3346D46C-5EC4-415D-89CE-66EBC7161A7C}" dt="2019-12-16T11:27:06.289" v="1813" actId="478"/>
          <ac:spMkLst>
            <pc:docMk/>
            <pc:sldMk cId="1451638467" sldId="422"/>
            <ac:spMk id="50" creationId="{AAED15E1-EACF-4EE8-A8DC-76AE40AD96B3}"/>
          </ac:spMkLst>
        </pc:spChg>
        <pc:spChg chg="add mod">
          <ac:chgData name="Laura Wilson" userId="f09feafc-2bf4-43d3-95bb-2fc22e202ead" providerId="ADAL" clId="{3346D46C-5EC4-415D-89CE-66EBC7161A7C}" dt="2019-12-16T11:29:55.692" v="1900" actId="571"/>
          <ac:spMkLst>
            <pc:docMk/>
            <pc:sldMk cId="1451638467" sldId="422"/>
            <ac:spMk id="54" creationId="{2F0A635A-7866-4508-BF67-EC2BCD43AC02}"/>
          </ac:spMkLst>
        </pc:spChg>
        <pc:spChg chg="mod">
          <ac:chgData name="Laura Wilson" userId="f09feafc-2bf4-43d3-95bb-2fc22e202ead" providerId="ADAL" clId="{3346D46C-5EC4-415D-89CE-66EBC7161A7C}" dt="2019-12-16T11:30:17.829" v="1906" actId="208"/>
          <ac:spMkLst>
            <pc:docMk/>
            <pc:sldMk cId="1451638467" sldId="422"/>
            <ac:spMk id="56" creationId="{180299E6-B152-4368-BC73-EEB8A4C9335A}"/>
          </ac:spMkLst>
        </pc:spChg>
        <pc:spChg chg="mod">
          <ac:chgData name="Laura Wilson" userId="f09feafc-2bf4-43d3-95bb-2fc22e202ead" providerId="ADAL" clId="{3346D46C-5EC4-415D-89CE-66EBC7161A7C}" dt="2019-12-16T11:30:17.829" v="1906" actId="208"/>
          <ac:spMkLst>
            <pc:docMk/>
            <pc:sldMk cId="1451638467" sldId="422"/>
            <ac:spMk id="57" creationId="{536FE768-A446-4E3C-9115-4EDE1D28A9EF}"/>
          </ac:spMkLst>
        </pc:spChg>
        <pc:spChg chg="mod">
          <ac:chgData name="Laura Wilson" userId="f09feafc-2bf4-43d3-95bb-2fc22e202ead" providerId="ADAL" clId="{3346D46C-5EC4-415D-89CE-66EBC7161A7C}" dt="2019-12-16T11:30:17.829" v="1906" actId="208"/>
          <ac:spMkLst>
            <pc:docMk/>
            <pc:sldMk cId="1451638467" sldId="422"/>
            <ac:spMk id="58" creationId="{C8165422-95E8-4F97-B6E9-839B27D3FC49}"/>
          </ac:spMkLst>
        </pc:spChg>
        <pc:spChg chg="mod">
          <ac:chgData name="Laura Wilson" userId="f09feafc-2bf4-43d3-95bb-2fc22e202ead" providerId="ADAL" clId="{3346D46C-5EC4-415D-89CE-66EBC7161A7C}" dt="2019-12-16T11:30:17.829" v="1906" actId="208"/>
          <ac:spMkLst>
            <pc:docMk/>
            <pc:sldMk cId="1451638467" sldId="422"/>
            <ac:spMk id="59" creationId="{F45C3713-B421-455D-8C3C-C359F3361DBF}"/>
          </ac:spMkLst>
        </pc:spChg>
        <pc:spChg chg="mod">
          <ac:chgData name="Laura Wilson" userId="f09feafc-2bf4-43d3-95bb-2fc22e202ead" providerId="ADAL" clId="{3346D46C-5EC4-415D-89CE-66EBC7161A7C}" dt="2019-12-16T11:30:17.829" v="1906" actId="208"/>
          <ac:spMkLst>
            <pc:docMk/>
            <pc:sldMk cId="1451638467" sldId="422"/>
            <ac:spMk id="60" creationId="{E708429A-1D57-4822-9A21-6944A0FE97C8}"/>
          </ac:spMkLst>
        </pc:spChg>
        <pc:spChg chg="mod">
          <ac:chgData name="Laura Wilson" userId="f09feafc-2bf4-43d3-95bb-2fc22e202ead" providerId="ADAL" clId="{3346D46C-5EC4-415D-89CE-66EBC7161A7C}" dt="2019-12-16T11:30:17.829" v="1906" actId="208"/>
          <ac:spMkLst>
            <pc:docMk/>
            <pc:sldMk cId="1451638467" sldId="422"/>
            <ac:spMk id="61" creationId="{E5C39DBA-A4B3-432D-83BF-71A87CE4A321}"/>
          </ac:spMkLst>
        </pc:spChg>
        <pc:spChg chg="mod">
          <ac:chgData name="Laura Wilson" userId="f09feafc-2bf4-43d3-95bb-2fc22e202ead" providerId="ADAL" clId="{3346D46C-5EC4-415D-89CE-66EBC7161A7C}" dt="2019-12-16T11:30:17.829" v="1906" actId="208"/>
          <ac:spMkLst>
            <pc:docMk/>
            <pc:sldMk cId="1451638467" sldId="422"/>
            <ac:spMk id="62" creationId="{F9DEC36C-C4F3-4239-BA1A-9D7B90584F04}"/>
          </ac:spMkLst>
        </pc:spChg>
        <pc:spChg chg="mod">
          <ac:chgData name="Laura Wilson" userId="f09feafc-2bf4-43d3-95bb-2fc22e202ead" providerId="ADAL" clId="{3346D46C-5EC4-415D-89CE-66EBC7161A7C}" dt="2019-12-16T11:30:17.829" v="1906" actId="208"/>
          <ac:spMkLst>
            <pc:docMk/>
            <pc:sldMk cId="1451638467" sldId="422"/>
            <ac:spMk id="63" creationId="{1925EA85-DD2B-43A1-A5EF-D499C9B6ECF7}"/>
          </ac:spMkLst>
        </pc:spChg>
        <pc:grpChg chg="del">
          <ac:chgData name="Laura Wilson" userId="f09feafc-2bf4-43d3-95bb-2fc22e202ead" providerId="ADAL" clId="{3346D46C-5EC4-415D-89CE-66EBC7161A7C}" dt="2019-12-16T11:20:32.839" v="1720" actId="478"/>
          <ac:grpSpMkLst>
            <pc:docMk/>
            <pc:sldMk cId="1451638467" sldId="422"/>
            <ac:grpSpMk id="2" creationId="{F74DCB8F-371E-4A19-BE6C-B1BD3D358613}"/>
          </ac:grpSpMkLst>
        </pc:grpChg>
        <pc:grpChg chg="del">
          <ac:chgData name="Laura Wilson" userId="f09feafc-2bf4-43d3-95bb-2fc22e202ead" providerId="ADAL" clId="{3346D46C-5EC4-415D-89CE-66EBC7161A7C}" dt="2019-12-16T11:20:31.853" v="1719" actId="478"/>
          <ac:grpSpMkLst>
            <pc:docMk/>
            <pc:sldMk cId="1451638467" sldId="422"/>
            <ac:grpSpMk id="3" creationId="{566344DA-24C1-42B9-951A-071775EAF618}"/>
          </ac:grpSpMkLst>
        </pc:grpChg>
        <pc:grpChg chg="add mod">
          <ac:chgData name="Laura Wilson" userId="f09feafc-2bf4-43d3-95bb-2fc22e202ead" providerId="ADAL" clId="{3346D46C-5EC4-415D-89CE-66EBC7161A7C}" dt="2019-12-16T11:31:06.344" v="1962" actId="1036"/>
          <ac:grpSpMkLst>
            <pc:docMk/>
            <pc:sldMk cId="1451638467" sldId="422"/>
            <ac:grpSpMk id="4" creationId="{7F9813AC-1F42-4B56-807E-8376D31F75A7}"/>
          </ac:grpSpMkLst>
        </pc:grpChg>
        <pc:grpChg chg="add del mod">
          <ac:chgData name="Laura Wilson" userId="f09feafc-2bf4-43d3-95bb-2fc22e202ead" providerId="ADAL" clId="{3346D46C-5EC4-415D-89CE-66EBC7161A7C}" dt="2019-12-16T11:29:32.811" v="1894" actId="165"/>
          <ac:grpSpMkLst>
            <pc:docMk/>
            <pc:sldMk cId="1451638467" sldId="422"/>
            <ac:grpSpMk id="27" creationId="{C79E45C3-3B81-4F89-87FA-6A6BF830021D}"/>
          </ac:grpSpMkLst>
        </pc:grpChg>
        <pc:grpChg chg="del">
          <ac:chgData name="Laura Wilson" userId="f09feafc-2bf4-43d3-95bb-2fc22e202ead" providerId="ADAL" clId="{3346D46C-5EC4-415D-89CE-66EBC7161A7C}" dt="2019-12-16T11:27:06.289" v="1813" actId="478"/>
          <ac:grpSpMkLst>
            <pc:docMk/>
            <pc:sldMk cId="1451638467" sldId="422"/>
            <ac:grpSpMk id="28" creationId="{07FAFA40-70D3-4363-806E-FF5B17BE99FD}"/>
          </ac:grpSpMkLst>
        </pc:grpChg>
        <pc:grpChg chg="del mod topLvl">
          <ac:chgData name="Laura Wilson" userId="f09feafc-2bf4-43d3-95bb-2fc22e202ead" providerId="ADAL" clId="{3346D46C-5EC4-415D-89CE-66EBC7161A7C}" dt="2019-12-16T11:29:35.314" v="1895" actId="165"/>
          <ac:grpSpMkLst>
            <pc:docMk/>
            <pc:sldMk cId="1451638467" sldId="422"/>
            <ac:grpSpMk id="30" creationId="{A88579C0-1064-4DB7-B3DF-E370925C6D5C}"/>
          </ac:grpSpMkLst>
        </pc:grpChg>
        <pc:grpChg chg="mod topLvl">
          <ac:chgData name="Laura Wilson" userId="f09feafc-2bf4-43d3-95bb-2fc22e202ead" providerId="ADAL" clId="{3346D46C-5EC4-415D-89CE-66EBC7161A7C}" dt="2019-12-16T11:31:04.988" v="1961" actId="164"/>
          <ac:grpSpMkLst>
            <pc:docMk/>
            <pc:sldMk cId="1451638467" sldId="422"/>
            <ac:grpSpMk id="34" creationId="{A647E7D3-5DC5-46A2-81C9-DC9658544E4B}"/>
          </ac:grpSpMkLst>
        </pc:grpChg>
        <pc:grpChg chg="del mod topLvl">
          <ac:chgData name="Laura Wilson" userId="f09feafc-2bf4-43d3-95bb-2fc22e202ead" providerId="ADAL" clId="{3346D46C-5EC4-415D-89CE-66EBC7161A7C}" dt="2019-12-16T11:29:44.900" v="1899" actId="478"/>
          <ac:grpSpMkLst>
            <pc:docMk/>
            <pc:sldMk cId="1451638467" sldId="422"/>
            <ac:grpSpMk id="39" creationId="{7184DAE0-F21F-4E19-AA03-58C51276FC20}"/>
          </ac:grpSpMkLst>
        </pc:grpChg>
        <pc:grpChg chg="del mod topLvl">
          <ac:chgData name="Laura Wilson" userId="f09feafc-2bf4-43d3-95bb-2fc22e202ead" providerId="ADAL" clId="{3346D46C-5EC4-415D-89CE-66EBC7161A7C}" dt="2019-12-16T11:29:38.360" v="1896" actId="478"/>
          <ac:grpSpMkLst>
            <pc:docMk/>
            <pc:sldMk cId="1451638467" sldId="422"/>
            <ac:grpSpMk id="40" creationId="{574BAEB8-51AB-401B-B233-D269D35B6CCF}"/>
          </ac:grpSpMkLst>
        </pc:grpChg>
        <pc:grpChg chg="add mod">
          <ac:chgData name="Laura Wilson" userId="f09feafc-2bf4-43d3-95bb-2fc22e202ead" providerId="ADAL" clId="{3346D46C-5EC4-415D-89CE-66EBC7161A7C}" dt="2019-12-16T11:31:04.988" v="1961" actId="164"/>
          <ac:grpSpMkLst>
            <pc:docMk/>
            <pc:sldMk cId="1451638467" sldId="422"/>
            <ac:grpSpMk id="55" creationId="{3F1063CD-A09A-4170-A699-8ABC16B73021}"/>
          </ac:grpSpMkLst>
        </pc:grpChg>
        <pc:graphicFrameChg chg="mod modGraphic">
          <ac:chgData name="Laura Wilson" userId="f09feafc-2bf4-43d3-95bb-2fc22e202ead" providerId="ADAL" clId="{3346D46C-5EC4-415D-89CE-66EBC7161A7C}" dt="2019-12-16T11:29:08.520" v="1888" actId="1037"/>
          <ac:graphicFrameMkLst>
            <pc:docMk/>
            <pc:sldMk cId="1451638467" sldId="422"/>
            <ac:graphicFrameMk id="15" creationId="{B6C4DF2C-7B3F-45AB-BE55-290348680591}"/>
          </ac:graphicFrameMkLst>
        </pc:graphicFrameChg>
        <pc:graphicFrameChg chg="add del mod">
          <ac:chgData name="Laura Wilson" userId="f09feafc-2bf4-43d3-95bb-2fc22e202ead" providerId="ADAL" clId="{3346D46C-5EC4-415D-89CE-66EBC7161A7C}" dt="2019-12-16T11:29:25.564" v="1890" actId="478"/>
          <ac:graphicFrameMkLst>
            <pc:docMk/>
            <pc:sldMk cId="1451638467" sldId="422"/>
            <ac:graphicFrameMk id="51" creationId="{4CDABA29-9B1C-4011-AC53-CD7F2EF2480B}"/>
          </ac:graphicFrameMkLst>
        </pc:graphicFrameChg>
        <pc:graphicFrameChg chg="add del">
          <ac:chgData name="Laura Wilson" userId="f09feafc-2bf4-43d3-95bb-2fc22e202ead" providerId="ADAL" clId="{3346D46C-5EC4-415D-89CE-66EBC7161A7C}" dt="2019-12-16T11:29:12.851" v="1889" actId="478"/>
          <ac:graphicFrameMkLst>
            <pc:docMk/>
            <pc:sldMk cId="1451638467" sldId="422"/>
            <ac:graphicFrameMk id="52" creationId="{EB37D824-888F-43F0-B7C9-9B5C345D2384}"/>
          </ac:graphicFrameMkLst>
        </pc:graphicFrameChg>
        <pc:graphicFrameChg chg="add modGraphic">
          <ac:chgData name="Laura Wilson" userId="f09feafc-2bf4-43d3-95bb-2fc22e202ead" providerId="ADAL" clId="{3346D46C-5EC4-415D-89CE-66EBC7161A7C}" dt="2019-12-16T11:31:24.158" v="1974" actId="6549"/>
          <ac:graphicFrameMkLst>
            <pc:docMk/>
            <pc:sldMk cId="1451638467" sldId="422"/>
            <ac:graphicFrameMk id="53" creationId="{626E0CD5-9335-42AC-AB97-272E8D3B55F3}"/>
          </ac:graphicFrameMkLst>
        </pc:graphicFrameChg>
      </pc:sldChg>
      <pc:sldChg chg="del">
        <pc:chgData name="Laura Wilson" userId="f09feafc-2bf4-43d3-95bb-2fc22e202ead" providerId="ADAL" clId="{3346D46C-5EC4-415D-89CE-66EBC7161A7C}" dt="2019-12-16T11:31:42.227" v="1979" actId="47"/>
        <pc:sldMkLst>
          <pc:docMk/>
          <pc:sldMk cId="2937404554" sldId="423"/>
        </pc:sldMkLst>
      </pc:sldChg>
      <pc:sldChg chg="del">
        <pc:chgData name="Laura Wilson" userId="f09feafc-2bf4-43d3-95bb-2fc22e202ead" providerId="ADAL" clId="{3346D46C-5EC4-415D-89CE-66EBC7161A7C}" dt="2019-12-16T11:34:34.059" v="2031" actId="47"/>
        <pc:sldMkLst>
          <pc:docMk/>
          <pc:sldMk cId="1750579341" sldId="424"/>
        </pc:sldMkLst>
      </pc:sldChg>
      <pc:sldChg chg="addSp modSp add">
        <pc:chgData name="Laura Wilson" userId="f09feafc-2bf4-43d3-95bb-2fc22e202ead" providerId="ADAL" clId="{3346D46C-5EC4-415D-89CE-66EBC7161A7C}" dt="2019-12-16T10:39:50.993" v="1046" actId="20577"/>
        <pc:sldMkLst>
          <pc:docMk/>
          <pc:sldMk cId="3025300557" sldId="425"/>
        </pc:sldMkLst>
        <pc:spChg chg="mod">
          <ac:chgData name="Laura Wilson" userId="f09feafc-2bf4-43d3-95bb-2fc22e202ead" providerId="ADAL" clId="{3346D46C-5EC4-415D-89CE-66EBC7161A7C}" dt="2019-12-16T10:38:33.063" v="976" actId="208"/>
          <ac:spMkLst>
            <pc:docMk/>
            <pc:sldMk cId="3025300557" sldId="425"/>
            <ac:spMk id="39" creationId="{2E236CA3-ED09-4789-86D6-7196B14D8696}"/>
          </ac:spMkLst>
        </pc:spChg>
        <pc:spChg chg="mod">
          <ac:chgData name="Laura Wilson" userId="f09feafc-2bf4-43d3-95bb-2fc22e202ead" providerId="ADAL" clId="{3346D46C-5EC4-415D-89CE-66EBC7161A7C}" dt="2019-12-16T10:38:33.063" v="976" actId="208"/>
          <ac:spMkLst>
            <pc:docMk/>
            <pc:sldMk cId="3025300557" sldId="425"/>
            <ac:spMk id="40" creationId="{B9C6A3BE-F4BC-4D77-A8DD-20A3DC9598B1}"/>
          </ac:spMkLst>
        </pc:spChg>
        <pc:spChg chg="mod">
          <ac:chgData name="Laura Wilson" userId="f09feafc-2bf4-43d3-95bb-2fc22e202ead" providerId="ADAL" clId="{3346D46C-5EC4-415D-89CE-66EBC7161A7C}" dt="2019-12-16T10:38:33.063" v="976" actId="208"/>
          <ac:spMkLst>
            <pc:docMk/>
            <pc:sldMk cId="3025300557" sldId="425"/>
            <ac:spMk id="41" creationId="{2452AF4F-E4A4-41F0-AEC3-026147CA0B5B}"/>
          </ac:spMkLst>
        </pc:spChg>
        <pc:spChg chg="mod">
          <ac:chgData name="Laura Wilson" userId="f09feafc-2bf4-43d3-95bb-2fc22e202ead" providerId="ADAL" clId="{3346D46C-5EC4-415D-89CE-66EBC7161A7C}" dt="2019-12-16T10:38:33.063" v="976" actId="208"/>
          <ac:spMkLst>
            <pc:docMk/>
            <pc:sldMk cId="3025300557" sldId="425"/>
            <ac:spMk id="42" creationId="{897C5B79-BC36-438D-B373-0DE8630869A5}"/>
          </ac:spMkLst>
        </pc:spChg>
        <pc:spChg chg="mod">
          <ac:chgData name="Laura Wilson" userId="f09feafc-2bf4-43d3-95bb-2fc22e202ead" providerId="ADAL" clId="{3346D46C-5EC4-415D-89CE-66EBC7161A7C}" dt="2019-12-16T10:38:33.063" v="976" actId="208"/>
          <ac:spMkLst>
            <pc:docMk/>
            <pc:sldMk cId="3025300557" sldId="425"/>
            <ac:spMk id="43" creationId="{F2AA0478-78B9-4C39-9413-CBDE96DE68F6}"/>
          </ac:spMkLst>
        </pc:spChg>
        <pc:spChg chg="mod">
          <ac:chgData name="Laura Wilson" userId="f09feafc-2bf4-43d3-95bb-2fc22e202ead" providerId="ADAL" clId="{3346D46C-5EC4-415D-89CE-66EBC7161A7C}" dt="2019-12-16T10:38:33.063" v="976" actId="208"/>
          <ac:spMkLst>
            <pc:docMk/>
            <pc:sldMk cId="3025300557" sldId="425"/>
            <ac:spMk id="46" creationId="{F46B6682-74F6-42A1-8083-E63643EFC668}"/>
          </ac:spMkLst>
        </pc:spChg>
        <pc:spChg chg="mod">
          <ac:chgData name="Laura Wilson" userId="f09feafc-2bf4-43d3-95bb-2fc22e202ead" providerId="ADAL" clId="{3346D46C-5EC4-415D-89CE-66EBC7161A7C}" dt="2019-12-16T10:38:33.063" v="976" actId="208"/>
          <ac:spMkLst>
            <pc:docMk/>
            <pc:sldMk cId="3025300557" sldId="425"/>
            <ac:spMk id="47" creationId="{E2B1D920-F388-441D-B27F-5A6A1CA2F0FF}"/>
          </ac:spMkLst>
        </pc:spChg>
        <pc:spChg chg="mod">
          <ac:chgData name="Laura Wilson" userId="f09feafc-2bf4-43d3-95bb-2fc22e202ead" providerId="ADAL" clId="{3346D46C-5EC4-415D-89CE-66EBC7161A7C}" dt="2019-12-16T10:38:33.063" v="976" actId="208"/>
          <ac:spMkLst>
            <pc:docMk/>
            <pc:sldMk cId="3025300557" sldId="425"/>
            <ac:spMk id="48" creationId="{9ECF9553-35BB-462D-AD9E-B9CEC2D92063}"/>
          </ac:spMkLst>
        </pc:spChg>
        <pc:spChg chg="mod">
          <ac:chgData name="Laura Wilson" userId="f09feafc-2bf4-43d3-95bb-2fc22e202ead" providerId="ADAL" clId="{3346D46C-5EC4-415D-89CE-66EBC7161A7C}" dt="2019-12-16T10:38:33.063" v="976" actId="208"/>
          <ac:spMkLst>
            <pc:docMk/>
            <pc:sldMk cId="3025300557" sldId="425"/>
            <ac:spMk id="49" creationId="{31517ADE-ABE0-490E-A3DC-BA1BBD9F09C1}"/>
          </ac:spMkLst>
        </pc:spChg>
        <pc:spChg chg="mod">
          <ac:chgData name="Laura Wilson" userId="f09feafc-2bf4-43d3-95bb-2fc22e202ead" providerId="ADAL" clId="{3346D46C-5EC4-415D-89CE-66EBC7161A7C}" dt="2019-12-16T10:38:33.063" v="976" actId="208"/>
          <ac:spMkLst>
            <pc:docMk/>
            <pc:sldMk cId="3025300557" sldId="425"/>
            <ac:spMk id="50" creationId="{CEEC308D-A9A0-43DF-A8B9-BF6066FCFA62}"/>
          </ac:spMkLst>
        </pc:spChg>
        <pc:spChg chg="mod">
          <ac:chgData name="Laura Wilson" userId="f09feafc-2bf4-43d3-95bb-2fc22e202ead" providerId="ADAL" clId="{3346D46C-5EC4-415D-89CE-66EBC7161A7C}" dt="2019-12-16T10:38:33.063" v="976" actId="208"/>
          <ac:spMkLst>
            <pc:docMk/>
            <pc:sldMk cId="3025300557" sldId="425"/>
            <ac:spMk id="51" creationId="{2E73C9CE-465C-4793-8F54-468F035716EB}"/>
          </ac:spMkLst>
        </pc:spChg>
        <pc:spChg chg="mod">
          <ac:chgData name="Laura Wilson" userId="f09feafc-2bf4-43d3-95bb-2fc22e202ead" providerId="ADAL" clId="{3346D46C-5EC4-415D-89CE-66EBC7161A7C}" dt="2019-12-16T10:38:33.063" v="976" actId="208"/>
          <ac:spMkLst>
            <pc:docMk/>
            <pc:sldMk cId="3025300557" sldId="425"/>
            <ac:spMk id="52" creationId="{BC0F56C8-535E-4508-A8A8-8EA1B23A296C}"/>
          </ac:spMkLst>
        </pc:spChg>
        <pc:spChg chg="mod">
          <ac:chgData name="Laura Wilson" userId="f09feafc-2bf4-43d3-95bb-2fc22e202ead" providerId="ADAL" clId="{3346D46C-5EC4-415D-89CE-66EBC7161A7C}" dt="2019-12-16T10:38:33.063" v="976" actId="208"/>
          <ac:spMkLst>
            <pc:docMk/>
            <pc:sldMk cId="3025300557" sldId="425"/>
            <ac:spMk id="53" creationId="{01D05843-6689-445C-B423-10A55B73708D}"/>
          </ac:spMkLst>
        </pc:spChg>
        <pc:spChg chg="mod">
          <ac:chgData name="Laura Wilson" userId="f09feafc-2bf4-43d3-95bb-2fc22e202ead" providerId="ADAL" clId="{3346D46C-5EC4-415D-89CE-66EBC7161A7C}" dt="2019-12-16T10:38:33.063" v="976" actId="208"/>
          <ac:spMkLst>
            <pc:docMk/>
            <pc:sldMk cId="3025300557" sldId="425"/>
            <ac:spMk id="54" creationId="{5C5F3DF6-7408-4BDC-9A66-6D252E409A99}"/>
          </ac:spMkLst>
        </pc:spChg>
        <pc:spChg chg="mod">
          <ac:chgData name="Laura Wilson" userId="f09feafc-2bf4-43d3-95bb-2fc22e202ead" providerId="ADAL" clId="{3346D46C-5EC4-415D-89CE-66EBC7161A7C}" dt="2019-12-16T10:38:33.063" v="976" actId="208"/>
          <ac:spMkLst>
            <pc:docMk/>
            <pc:sldMk cId="3025300557" sldId="425"/>
            <ac:spMk id="55" creationId="{081E0324-560A-4379-B3E7-77C9EB957429}"/>
          </ac:spMkLst>
        </pc:spChg>
        <pc:spChg chg="mod">
          <ac:chgData name="Laura Wilson" userId="f09feafc-2bf4-43d3-95bb-2fc22e202ead" providerId="ADAL" clId="{3346D46C-5EC4-415D-89CE-66EBC7161A7C}" dt="2019-12-16T10:38:33.063" v="976" actId="208"/>
          <ac:spMkLst>
            <pc:docMk/>
            <pc:sldMk cId="3025300557" sldId="425"/>
            <ac:spMk id="62" creationId="{E120E25F-BED8-4429-876B-5F1DAEABF683}"/>
          </ac:spMkLst>
        </pc:spChg>
        <pc:spChg chg="mod">
          <ac:chgData name="Laura Wilson" userId="f09feafc-2bf4-43d3-95bb-2fc22e202ead" providerId="ADAL" clId="{3346D46C-5EC4-415D-89CE-66EBC7161A7C}" dt="2019-12-16T10:38:33.063" v="976" actId="208"/>
          <ac:spMkLst>
            <pc:docMk/>
            <pc:sldMk cId="3025300557" sldId="425"/>
            <ac:spMk id="63" creationId="{3AE6CF8F-C883-4CD2-857A-C88A5C93D807}"/>
          </ac:spMkLst>
        </pc:spChg>
        <pc:spChg chg="mod">
          <ac:chgData name="Laura Wilson" userId="f09feafc-2bf4-43d3-95bb-2fc22e202ead" providerId="ADAL" clId="{3346D46C-5EC4-415D-89CE-66EBC7161A7C}" dt="2019-12-16T10:38:33.063" v="976" actId="208"/>
          <ac:spMkLst>
            <pc:docMk/>
            <pc:sldMk cId="3025300557" sldId="425"/>
            <ac:spMk id="64" creationId="{03C3A561-4545-4B9D-B5B2-B9F24E8BE525}"/>
          </ac:spMkLst>
        </pc:spChg>
        <pc:spChg chg="mod">
          <ac:chgData name="Laura Wilson" userId="f09feafc-2bf4-43d3-95bb-2fc22e202ead" providerId="ADAL" clId="{3346D46C-5EC4-415D-89CE-66EBC7161A7C}" dt="2019-12-16T10:38:33.063" v="976" actId="208"/>
          <ac:spMkLst>
            <pc:docMk/>
            <pc:sldMk cId="3025300557" sldId="425"/>
            <ac:spMk id="65" creationId="{85C67697-4E13-4BA9-A890-8A12CB891C0D}"/>
          </ac:spMkLst>
        </pc:spChg>
        <pc:spChg chg="mod">
          <ac:chgData name="Laura Wilson" userId="f09feafc-2bf4-43d3-95bb-2fc22e202ead" providerId="ADAL" clId="{3346D46C-5EC4-415D-89CE-66EBC7161A7C}" dt="2019-12-16T10:38:33.063" v="976" actId="208"/>
          <ac:spMkLst>
            <pc:docMk/>
            <pc:sldMk cId="3025300557" sldId="425"/>
            <ac:spMk id="66" creationId="{4B751F77-CEF9-4C57-BADC-0BA9463A9ECA}"/>
          </ac:spMkLst>
        </pc:spChg>
        <pc:spChg chg="mod">
          <ac:chgData name="Laura Wilson" userId="f09feafc-2bf4-43d3-95bb-2fc22e202ead" providerId="ADAL" clId="{3346D46C-5EC4-415D-89CE-66EBC7161A7C}" dt="2019-12-16T10:38:33.063" v="976" actId="208"/>
          <ac:spMkLst>
            <pc:docMk/>
            <pc:sldMk cId="3025300557" sldId="425"/>
            <ac:spMk id="72" creationId="{0927C977-6F0F-4EA1-9D6A-5F00C7C557A5}"/>
          </ac:spMkLst>
        </pc:spChg>
        <pc:spChg chg="mod">
          <ac:chgData name="Laura Wilson" userId="f09feafc-2bf4-43d3-95bb-2fc22e202ead" providerId="ADAL" clId="{3346D46C-5EC4-415D-89CE-66EBC7161A7C}" dt="2019-12-16T10:38:33.063" v="976" actId="208"/>
          <ac:spMkLst>
            <pc:docMk/>
            <pc:sldMk cId="3025300557" sldId="425"/>
            <ac:spMk id="73" creationId="{0570548A-29B4-480A-AF4B-7A12A084EC8F}"/>
          </ac:spMkLst>
        </pc:spChg>
        <pc:spChg chg="mod">
          <ac:chgData name="Laura Wilson" userId="f09feafc-2bf4-43d3-95bb-2fc22e202ead" providerId="ADAL" clId="{3346D46C-5EC4-415D-89CE-66EBC7161A7C}" dt="2019-12-16T10:38:33.063" v="976" actId="208"/>
          <ac:spMkLst>
            <pc:docMk/>
            <pc:sldMk cId="3025300557" sldId="425"/>
            <ac:spMk id="74" creationId="{135322D5-1854-4807-87B1-87BD59CD087F}"/>
          </ac:spMkLst>
        </pc:spChg>
        <pc:spChg chg="mod">
          <ac:chgData name="Laura Wilson" userId="f09feafc-2bf4-43d3-95bb-2fc22e202ead" providerId="ADAL" clId="{3346D46C-5EC4-415D-89CE-66EBC7161A7C}" dt="2019-12-16T10:38:33.063" v="976" actId="208"/>
          <ac:spMkLst>
            <pc:docMk/>
            <pc:sldMk cId="3025300557" sldId="425"/>
            <ac:spMk id="75" creationId="{CCB4C8CC-5893-469C-B4A1-309728537C5B}"/>
          </ac:spMkLst>
        </pc:spChg>
        <pc:spChg chg="mod">
          <ac:chgData name="Laura Wilson" userId="f09feafc-2bf4-43d3-95bb-2fc22e202ead" providerId="ADAL" clId="{3346D46C-5EC4-415D-89CE-66EBC7161A7C}" dt="2019-12-16T10:38:33.063" v="976" actId="208"/>
          <ac:spMkLst>
            <pc:docMk/>
            <pc:sldMk cId="3025300557" sldId="425"/>
            <ac:spMk id="86" creationId="{B174A129-98F2-4D4D-9C7A-021BF060AB97}"/>
          </ac:spMkLst>
        </pc:spChg>
        <pc:spChg chg="mod">
          <ac:chgData name="Laura Wilson" userId="f09feafc-2bf4-43d3-95bb-2fc22e202ead" providerId="ADAL" clId="{3346D46C-5EC4-415D-89CE-66EBC7161A7C}" dt="2019-12-16T10:38:33.063" v="976" actId="208"/>
          <ac:spMkLst>
            <pc:docMk/>
            <pc:sldMk cId="3025300557" sldId="425"/>
            <ac:spMk id="90" creationId="{4FFB19B1-FFC5-4EC4-AD09-AA865D41EF63}"/>
          </ac:spMkLst>
        </pc:spChg>
        <pc:spChg chg="mod">
          <ac:chgData name="Laura Wilson" userId="f09feafc-2bf4-43d3-95bb-2fc22e202ead" providerId="ADAL" clId="{3346D46C-5EC4-415D-89CE-66EBC7161A7C}" dt="2019-12-16T10:38:33.063" v="976" actId="208"/>
          <ac:spMkLst>
            <pc:docMk/>
            <pc:sldMk cId="3025300557" sldId="425"/>
            <ac:spMk id="93" creationId="{8C453CA4-60AA-4F5B-8B72-52353B76627E}"/>
          </ac:spMkLst>
        </pc:spChg>
        <pc:spChg chg="mod">
          <ac:chgData name="Laura Wilson" userId="f09feafc-2bf4-43d3-95bb-2fc22e202ead" providerId="ADAL" clId="{3346D46C-5EC4-415D-89CE-66EBC7161A7C}" dt="2019-12-16T10:38:33.063" v="976" actId="208"/>
          <ac:spMkLst>
            <pc:docMk/>
            <pc:sldMk cId="3025300557" sldId="425"/>
            <ac:spMk id="96" creationId="{C31A860A-0538-46DB-8D17-F5EEC7B39BEF}"/>
          </ac:spMkLst>
        </pc:spChg>
        <pc:spChg chg="mod">
          <ac:chgData name="Laura Wilson" userId="f09feafc-2bf4-43d3-95bb-2fc22e202ead" providerId="ADAL" clId="{3346D46C-5EC4-415D-89CE-66EBC7161A7C}" dt="2019-12-16T10:38:33.063" v="976" actId="208"/>
          <ac:spMkLst>
            <pc:docMk/>
            <pc:sldMk cId="3025300557" sldId="425"/>
            <ac:spMk id="97" creationId="{B4D65638-F9F3-4D68-8844-B35CDC582800}"/>
          </ac:spMkLst>
        </pc:spChg>
        <pc:spChg chg="mod">
          <ac:chgData name="Laura Wilson" userId="f09feafc-2bf4-43d3-95bb-2fc22e202ead" providerId="ADAL" clId="{3346D46C-5EC4-415D-89CE-66EBC7161A7C}" dt="2019-12-16T10:38:33.063" v="976" actId="208"/>
          <ac:spMkLst>
            <pc:docMk/>
            <pc:sldMk cId="3025300557" sldId="425"/>
            <ac:spMk id="99" creationId="{895206C9-1EA0-4D7D-A75C-4F7B899448E5}"/>
          </ac:spMkLst>
        </pc:spChg>
        <pc:spChg chg="add mod">
          <ac:chgData name="Laura Wilson" userId="f09feafc-2bf4-43d3-95bb-2fc22e202ead" providerId="ADAL" clId="{3346D46C-5EC4-415D-89CE-66EBC7161A7C}" dt="2019-12-16T10:39:50.993" v="1046" actId="20577"/>
          <ac:spMkLst>
            <pc:docMk/>
            <pc:sldMk cId="3025300557" sldId="425"/>
            <ac:spMk id="100" creationId="{B549E779-6382-4EAE-890C-634E24B58035}"/>
          </ac:spMkLst>
        </pc:spChg>
        <pc:spChg chg="add mod">
          <ac:chgData name="Laura Wilson" userId="f09feafc-2bf4-43d3-95bb-2fc22e202ead" providerId="ADAL" clId="{3346D46C-5EC4-415D-89CE-66EBC7161A7C}" dt="2019-12-16T10:39:47.524" v="1044" actId="1037"/>
          <ac:spMkLst>
            <pc:docMk/>
            <pc:sldMk cId="3025300557" sldId="425"/>
            <ac:spMk id="101" creationId="{4C11A3F5-45A3-444C-8F20-68FD69BFC1B9}"/>
          </ac:spMkLst>
        </pc:spChg>
        <pc:grpChg chg="mod">
          <ac:chgData name="Laura Wilson" userId="f09feafc-2bf4-43d3-95bb-2fc22e202ead" providerId="ADAL" clId="{3346D46C-5EC4-415D-89CE-66EBC7161A7C}" dt="2019-12-16T10:38:23.289" v="974" actId="465"/>
          <ac:grpSpMkLst>
            <pc:docMk/>
            <pc:sldMk cId="3025300557" sldId="425"/>
            <ac:grpSpMk id="7" creationId="{54FB2460-1749-42DF-8D01-AC295886C84E}"/>
          </ac:grpSpMkLst>
        </pc:grpChg>
        <pc:grpChg chg="add mod">
          <ac:chgData name="Laura Wilson" userId="f09feafc-2bf4-43d3-95bb-2fc22e202ead" providerId="ADAL" clId="{3346D46C-5EC4-415D-89CE-66EBC7161A7C}" dt="2019-12-16T10:38:30.796" v="975" actId="207"/>
          <ac:grpSpMkLst>
            <pc:docMk/>
            <pc:sldMk cId="3025300557" sldId="425"/>
            <ac:grpSpMk id="32" creationId="{46FD15EA-9E9B-4A22-8BD4-C8CF50425662}"/>
          </ac:grpSpMkLst>
        </pc:grpChg>
        <pc:grpChg chg="mod">
          <ac:chgData name="Laura Wilson" userId="f09feafc-2bf4-43d3-95bb-2fc22e202ead" providerId="ADAL" clId="{3346D46C-5EC4-415D-89CE-66EBC7161A7C}" dt="2019-12-16T10:38:23.289" v="974" actId="465"/>
          <ac:grpSpMkLst>
            <pc:docMk/>
            <pc:sldMk cId="3025300557" sldId="425"/>
            <ac:grpSpMk id="33" creationId="{C2BE3FDE-309E-4B5C-91D9-AE8F9FAE4B39}"/>
          </ac:grpSpMkLst>
        </pc:grpChg>
        <pc:grpChg chg="mod">
          <ac:chgData name="Laura Wilson" userId="f09feafc-2bf4-43d3-95bb-2fc22e202ead" providerId="ADAL" clId="{3346D46C-5EC4-415D-89CE-66EBC7161A7C}" dt="2019-12-16T10:38:23.289" v="974" actId="465"/>
          <ac:grpSpMkLst>
            <pc:docMk/>
            <pc:sldMk cId="3025300557" sldId="425"/>
            <ac:grpSpMk id="34" creationId="{5C2ACFA8-B94E-4C4A-B6A7-2C4C7EE30CDF}"/>
          </ac:grpSpMkLst>
        </pc:grpChg>
        <pc:grpChg chg="mod">
          <ac:chgData name="Laura Wilson" userId="f09feafc-2bf4-43d3-95bb-2fc22e202ead" providerId="ADAL" clId="{3346D46C-5EC4-415D-89CE-66EBC7161A7C}" dt="2019-12-16T10:38:23.289" v="974" actId="465"/>
          <ac:grpSpMkLst>
            <pc:docMk/>
            <pc:sldMk cId="3025300557" sldId="425"/>
            <ac:grpSpMk id="35" creationId="{5DCF2080-3251-481F-BB7D-CE6355E72A90}"/>
          </ac:grpSpMkLst>
        </pc:grpChg>
        <pc:grpChg chg="mod">
          <ac:chgData name="Laura Wilson" userId="f09feafc-2bf4-43d3-95bb-2fc22e202ead" providerId="ADAL" clId="{3346D46C-5EC4-415D-89CE-66EBC7161A7C}" dt="2019-12-16T10:38:23.289" v="974" actId="465"/>
          <ac:grpSpMkLst>
            <pc:docMk/>
            <pc:sldMk cId="3025300557" sldId="425"/>
            <ac:grpSpMk id="36" creationId="{3CB3175D-BA8A-4E75-9432-987DEB81EC51}"/>
          </ac:grpSpMkLst>
        </pc:grpChg>
        <pc:grpChg chg="mod">
          <ac:chgData name="Laura Wilson" userId="f09feafc-2bf4-43d3-95bb-2fc22e202ead" providerId="ADAL" clId="{3346D46C-5EC4-415D-89CE-66EBC7161A7C}" dt="2019-12-16T10:38:23.289" v="974" actId="465"/>
          <ac:grpSpMkLst>
            <pc:docMk/>
            <pc:sldMk cId="3025300557" sldId="425"/>
            <ac:grpSpMk id="38" creationId="{81A7AACC-6B40-4773-B603-5337B1205852}"/>
          </ac:grpSpMkLst>
        </pc:grpChg>
        <pc:grpChg chg="mod">
          <ac:chgData name="Laura Wilson" userId="f09feafc-2bf4-43d3-95bb-2fc22e202ead" providerId="ADAL" clId="{3346D46C-5EC4-415D-89CE-66EBC7161A7C}" dt="2019-12-16T10:38:23.289" v="974" actId="465"/>
          <ac:grpSpMkLst>
            <pc:docMk/>
            <pc:sldMk cId="3025300557" sldId="425"/>
            <ac:grpSpMk id="44" creationId="{E343514A-B4EE-448C-9A86-0BFA2E3D480E}"/>
          </ac:grpSpMkLst>
        </pc:grpChg>
        <pc:grpChg chg="mod">
          <ac:chgData name="Laura Wilson" userId="f09feafc-2bf4-43d3-95bb-2fc22e202ead" providerId="ADAL" clId="{3346D46C-5EC4-415D-89CE-66EBC7161A7C}" dt="2019-12-16T10:38:23.289" v="974" actId="465"/>
          <ac:grpSpMkLst>
            <pc:docMk/>
            <pc:sldMk cId="3025300557" sldId="425"/>
            <ac:grpSpMk id="45" creationId="{6BC81C78-3D6C-49FB-A8DA-459292C51B84}"/>
          </ac:grpSpMkLst>
        </pc:grpChg>
        <pc:grpChg chg="add mod">
          <ac:chgData name="Laura Wilson" userId="f09feafc-2bf4-43d3-95bb-2fc22e202ead" providerId="ADAL" clId="{3346D46C-5EC4-415D-89CE-66EBC7161A7C}" dt="2019-12-16T10:38:30.796" v="975" actId="207"/>
          <ac:grpSpMkLst>
            <pc:docMk/>
            <pc:sldMk cId="3025300557" sldId="425"/>
            <ac:grpSpMk id="56" creationId="{ADD4E2FB-A9B0-4212-A59F-9854B4CAF78E}"/>
          </ac:grpSpMkLst>
        </pc:grpChg>
        <pc:grpChg chg="mod">
          <ac:chgData name="Laura Wilson" userId="f09feafc-2bf4-43d3-95bb-2fc22e202ead" providerId="ADAL" clId="{3346D46C-5EC4-415D-89CE-66EBC7161A7C}" dt="2019-12-16T10:38:14.816" v="965" actId="571"/>
          <ac:grpSpMkLst>
            <pc:docMk/>
            <pc:sldMk cId="3025300557" sldId="425"/>
            <ac:grpSpMk id="57" creationId="{9CA76CF4-5833-44C2-B4F1-543DA71F416F}"/>
          </ac:grpSpMkLst>
        </pc:grpChg>
        <pc:grpChg chg="mod">
          <ac:chgData name="Laura Wilson" userId="f09feafc-2bf4-43d3-95bb-2fc22e202ead" providerId="ADAL" clId="{3346D46C-5EC4-415D-89CE-66EBC7161A7C}" dt="2019-12-16T10:38:14.816" v="965" actId="571"/>
          <ac:grpSpMkLst>
            <pc:docMk/>
            <pc:sldMk cId="3025300557" sldId="425"/>
            <ac:grpSpMk id="58" creationId="{AA4A7911-499A-44B1-88F6-C4293BD56CB7}"/>
          </ac:grpSpMkLst>
        </pc:grpChg>
        <pc:grpChg chg="mod">
          <ac:chgData name="Laura Wilson" userId="f09feafc-2bf4-43d3-95bb-2fc22e202ead" providerId="ADAL" clId="{3346D46C-5EC4-415D-89CE-66EBC7161A7C}" dt="2019-12-16T10:38:14.816" v="965" actId="571"/>
          <ac:grpSpMkLst>
            <pc:docMk/>
            <pc:sldMk cId="3025300557" sldId="425"/>
            <ac:grpSpMk id="59" creationId="{6F9ED60F-7E0F-4DD2-9D73-E78B41ECB692}"/>
          </ac:grpSpMkLst>
        </pc:grpChg>
        <pc:grpChg chg="mod">
          <ac:chgData name="Laura Wilson" userId="f09feafc-2bf4-43d3-95bb-2fc22e202ead" providerId="ADAL" clId="{3346D46C-5EC4-415D-89CE-66EBC7161A7C}" dt="2019-12-16T10:38:14.816" v="965" actId="571"/>
          <ac:grpSpMkLst>
            <pc:docMk/>
            <pc:sldMk cId="3025300557" sldId="425"/>
            <ac:grpSpMk id="60" creationId="{FA125080-7575-4CB2-A633-C631A1C30DBE}"/>
          </ac:grpSpMkLst>
        </pc:grpChg>
        <pc:grpChg chg="mod">
          <ac:chgData name="Laura Wilson" userId="f09feafc-2bf4-43d3-95bb-2fc22e202ead" providerId="ADAL" clId="{3346D46C-5EC4-415D-89CE-66EBC7161A7C}" dt="2019-12-16T10:38:14.816" v="965" actId="571"/>
          <ac:grpSpMkLst>
            <pc:docMk/>
            <pc:sldMk cId="3025300557" sldId="425"/>
            <ac:grpSpMk id="61" creationId="{C12FAA13-5AB4-4779-A116-48BDF4BF1257}"/>
          </ac:grpSpMkLst>
        </pc:grpChg>
        <pc:grpChg chg="mod">
          <ac:chgData name="Laura Wilson" userId="f09feafc-2bf4-43d3-95bb-2fc22e202ead" providerId="ADAL" clId="{3346D46C-5EC4-415D-89CE-66EBC7161A7C}" dt="2019-12-16T10:38:14.816" v="965" actId="571"/>
          <ac:grpSpMkLst>
            <pc:docMk/>
            <pc:sldMk cId="3025300557" sldId="425"/>
            <ac:grpSpMk id="67" creationId="{DB6DDE63-5C9F-4C3D-B955-F21D1EE20438}"/>
          </ac:grpSpMkLst>
        </pc:grpChg>
        <pc:grpChg chg="mod">
          <ac:chgData name="Laura Wilson" userId="f09feafc-2bf4-43d3-95bb-2fc22e202ead" providerId="ADAL" clId="{3346D46C-5EC4-415D-89CE-66EBC7161A7C}" dt="2019-12-16T10:38:14.816" v="965" actId="571"/>
          <ac:grpSpMkLst>
            <pc:docMk/>
            <pc:sldMk cId="3025300557" sldId="425"/>
            <ac:grpSpMk id="68" creationId="{869B226C-3068-4E2A-AA78-6CD3F5398DED}"/>
          </ac:grpSpMkLst>
        </pc:grpChg>
        <pc:graphicFrameChg chg="modGraphic">
          <ac:chgData name="Laura Wilson" userId="f09feafc-2bf4-43d3-95bb-2fc22e202ead" providerId="ADAL" clId="{3346D46C-5EC4-415D-89CE-66EBC7161A7C}" dt="2019-12-16T10:39:18.231" v="984" actId="20577"/>
          <ac:graphicFrameMkLst>
            <pc:docMk/>
            <pc:sldMk cId="3025300557" sldId="425"/>
            <ac:graphicFrameMk id="98" creationId="{EAB857AA-9E26-4BCA-A735-BDAA71369DEF}"/>
          </ac:graphicFrameMkLst>
        </pc:graphicFrameChg>
      </pc:sldChg>
      <pc:sldChg chg="addSp delSp modSp add">
        <pc:chgData name="Laura Wilson" userId="f09feafc-2bf4-43d3-95bb-2fc22e202ead" providerId="ADAL" clId="{3346D46C-5EC4-415D-89CE-66EBC7161A7C}" dt="2019-12-16T11:04:17.157" v="1470" actId="20577"/>
        <pc:sldMkLst>
          <pc:docMk/>
          <pc:sldMk cId="953205332" sldId="426"/>
        </pc:sldMkLst>
        <pc:spChg chg="mod">
          <ac:chgData name="Laura Wilson" userId="f09feafc-2bf4-43d3-95bb-2fc22e202ead" providerId="ADAL" clId="{3346D46C-5EC4-415D-89CE-66EBC7161A7C}" dt="2019-12-16T11:04:17.157" v="1470" actId="20577"/>
          <ac:spMkLst>
            <pc:docMk/>
            <pc:sldMk cId="953205332" sldId="426"/>
            <ac:spMk id="19" creationId="{5252A847-DE45-4FA3-A1F8-EEBEB845FF8E}"/>
          </ac:spMkLst>
        </pc:spChg>
        <pc:spChg chg="add mod">
          <ac:chgData name="Laura Wilson" userId="f09feafc-2bf4-43d3-95bb-2fc22e202ead" providerId="ADAL" clId="{3346D46C-5EC4-415D-89CE-66EBC7161A7C}" dt="2019-12-16T11:02:16.828" v="1355" actId="1036"/>
          <ac:spMkLst>
            <pc:docMk/>
            <pc:sldMk cId="953205332" sldId="426"/>
            <ac:spMk id="141" creationId="{661DDDB2-F0B5-44D1-89FD-AA3853A807AF}"/>
          </ac:spMkLst>
        </pc:spChg>
        <pc:spChg chg="add mod">
          <ac:chgData name="Laura Wilson" userId="f09feafc-2bf4-43d3-95bb-2fc22e202ead" providerId="ADAL" clId="{3346D46C-5EC4-415D-89CE-66EBC7161A7C}" dt="2019-12-16T11:02:16.828" v="1355" actId="1036"/>
          <ac:spMkLst>
            <pc:docMk/>
            <pc:sldMk cId="953205332" sldId="426"/>
            <ac:spMk id="142" creationId="{B4454D0F-992C-4E06-924A-7877AA482960}"/>
          </ac:spMkLst>
        </pc:spChg>
        <pc:grpChg chg="del mod">
          <ac:chgData name="Laura Wilson" userId="f09feafc-2bf4-43d3-95bb-2fc22e202ead" providerId="ADAL" clId="{3346D46C-5EC4-415D-89CE-66EBC7161A7C}" dt="2019-12-16T11:01:57.228" v="1340" actId="478"/>
          <ac:grpSpMkLst>
            <pc:docMk/>
            <pc:sldMk cId="953205332" sldId="426"/>
            <ac:grpSpMk id="5" creationId="{726C5CA3-01A9-46ED-AED4-0D0FE8C477F4}"/>
          </ac:grpSpMkLst>
        </pc:grpChg>
        <pc:grpChg chg="add">
          <ac:chgData name="Laura Wilson" userId="f09feafc-2bf4-43d3-95bb-2fc22e202ead" providerId="ADAL" clId="{3346D46C-5EC4-415D-89CE-66EBC7161A7C}" dt="2019-12-16T11:02:04.135" v="1341"/>
          <ac:grpSpMkLst>
            <pc:docMk/>
            <pc:sldMk cId="953205332" sldId="426"/>
            <ac:grpSpMk id="145" creationId="{FC00C968-640A-4943-B0C9-A754FFF97252}"/>
          </ac:grpSpMkLst>
        </pc:grpChg>
        <pc:graphicFrameChg chg="del mod">
          <ac:chgData name="Laura Wilson" userId="f09feafc-2bf4-43d3-95bb-2fc22e202ead" providerId="ADAL" clId="{3346D46C-5EC4-415D-89CE-66EBC7161A7C}" dt="2019-12-16T11:01:50.529" v="1338" actId="478"/>
          <ac:graphicFrameMkLst>
            <pc:docMk/>
            <pc:sldMk cId="953205332" sldId="426"/>
            <ac:graphicFrameMk id="6" creationId="{CED23DA9-4BA4-430D-AA08-98662F22BB55}"/>
          </ac:graphicFrameMkLst>
        </pc:graphicFrameChg>
        <pc:graphicFrameChg chg="del mod">
          <ac:chgData name="Laura Wilson" userId="f09feafc-2bf4-43d3-95bb-2fc22e202ead" providerId="ADAL" clId="{3346D46C-5EC4-415D-89CE-66EBC7161A7C}" dt="2019-12-16T11:01:54.287" v="1339" actId="478"/>
          <ac:graphicFrameMkLst>
            <pc:docMk/>
            <pc:sldMk cId="953205332" sldId="426"/>
            <ac:graphicFrameMk id="12" creationId="{7229D0A3-FA1D-4D8E-B175-FC48A1C21791}"/>
          </ac:graphicFrameMkLst>
        </pc:graphicFrameChg>
        <pc:graphicFrameChg chg="mod modGraphic">
          <ac:chgData name="Laura Wilson" userId="f09feafc-2bf4-43d3-95bb-2fc22e202ead" providerId="ADAL" clId="{3346D46C-5EC4-415D-89CE-66EBC7161A7C}" dt="2019-12-16T11:02:12.314" v="1342" actId="554"/>
          <ac:graphicFrameMkLst>
            <pc:docMk/>
            <pc:sldMk cId="953205332" sldId="426"/>
            <ac:graphicFrameMk id="33" creationId="{2E70687F-7AB7-476F-8399-4D088236E672}"/>
          </ac:graphicFrameMkLst>
        </pc:graphicFrameChg>
        <pc:graphicFrameChg chg="add">
          <ac:chgData name="Laura Wilson" userId="f09feafc-2bf4-43d3-95bb-2fc22e202ead" providerId="ADAL" clId="{3346D46C-5EC4-415D-89CE-66EBC7161A7C}" dt="2019-12-16T11:02:04.135" v="1341"/>
          <ac:graphicFrameMkLst>
            <pc:docMk/>
            <pc:sldMk cId="953205332" sldId="426"/>
            <ac:graphicFrameMk id="143" creationId="{68E865F2-0802-40D4-B2A5-528C703630EC}"/>
          </ac:graphicFrameMkLst>
        </pc:graphicFrameChg>
        <pc:graphicFrameChg chg="add mod">
          <ac:chgData name="Laura Wilson" userId="f09feafc-2bf4-43d3-95bb-2fc22e202ead" providerId="ADAL" clId="{3346D46C-5EC4-415D-89CE-66EBC7161A7C}" dt="2019-12-16T11:02:12.314" v="1342" actId="554"/>
          <ac:graphicFrameMkLst>
            <pc:docMk/>
            <pc:sldMk cId="953205332" sldId="426"/>
            <ac:graphicFrameMk id="144" creationId="{039BC980-2135-40FA-9839-950148115519}"/>
          </ac:graphicFrameMkLst>
        </pc:graphicFrameChg>
      </pc:sldChg>
      <pc:sldChg chg="addSp delSp modSp add">
        <pc:chgData name="Laura Wilson" userId="f09feafc-2bf4-43d3-95bb-2fc22e202ead" providerId="ADAL" clId="{3346D46C-5EC4-415D-89CE-66EBC7161A7C}" dt="2019-12-16T11:33:13.224" v="2009" actId="20577"/>
        <pc:sldMkLst>
          <pc:docMk/>
          <pc:sldMk cId="766988294" sldId="427"/>
        </pc:sldMkLst>
        <pc:spChg chg="mod topLvl">
          <ac:chgData name="Laura Wilson" userId="f09feafc-2bf4-43d3-95bb-2fc22e202ead" providerId="ADAL" clId="{3346D46C-5EC4-415D-89CE-66EBC7161A7C}" dt="2019-12-16T11:20:02.508" v="1715" actId="164"/>
          <ac:spMkLst>
            <pc:docMk/>
            <pc:sldMk cId="766988294" sldId="427"/>
            <ac:spMk id="10" creationId="{240C1825-C149-4478-AF46-2E13BB7F2D75}"/>
          </ac:spMkLst>
        </pc:spChg>
        <pc:spChg chg="add mod">
          <ac:chgData name="Laura Wilson" userId="f09feafc-2bf4-43d3-95bb-2fc22e202ead" providerId="ADAL" clId="{3346D46C-5EC4-415D-89CE-66EBC7161A7C}" dt="2019-12-16T11:30:08.917" v="1902" actId="164"/>
          <ac:spMkLst>
            <pc:docMk/>
            <pc:sldMk cId="766988294" sldId="427"/>
            <ac:spMk id="105" creationId="{7FDA4377-0F86-47C4-85DB-66F6F36D7D21}"/>
          </ac:spMkLst>
        </pc:spChg>
        <pc:spChg chg="add mod">
          <ac:chgData name="Laura Wilson" userId="f09feafc-2bf4-43d3-95bb-2fc22e202ead" providerId="ADAL" clId="{3346D46C-5EC4-415D-89CE-66EBC7161A7C}" dt="2019-12-16T11:30:08.917" v="1902" actId="164"/>
          <ac:spMkLst>
            <pc:docMk/>
            <pc:sldMk cId="766988294" sldId="427"/>
            <ac:spMk id="106" creationId="{9F2C894E-8094-423F-9F1E-B4D15A65F342}"/>
          </ac:spMkLst>
        </pc:spChg>
        <pc:spChg chg="add mod">
          <ac:chgData name="Laura Wilson" userId="f09feafc-2bf4-43d3-95bb-2fc22e202ead" providerId="ADAL" clId="{3346D46C-5EC4-415D-89CE-66EBC7161A7C}" dt="2019-12-16T11:30:08.917" v="1902" actId="164"/>
          <ac:spMkLst>
            <pc:docMk/>
            <pc:sldMk cId="766988294" sldId="427"/>
            <ac:spMk id="118" creationId="{CD5F3CED-474A-459C-A823-031C44727E2A}"/>
          </ac:spMkLst>
        </pc:spChg>
        <pc:spChg chg="mod topLvl">
          <ac:chgData name="Laura Wilson" userId="f09feafc-2bf4-43d3-95bb-2fc22e202ead" providerId="ADAL" clId="{3346D46C-5EC4-415D-89CE-66EBC7161A7C}" dt="2019-12-16T11:20:02.508" v="1715" actId="164"/>
          <ac:spMkLst>
            <pc:docMk/>
            <pc:sldMk cId="766988294" sldId="427"/>
            <ac:spMk id="195" creationId="{1132AB9D-AE47-428A-9526-3EDA63473D60}"/>
          </ac:spMkLst>
        </pc:spChg>
        <pc:spChg chg="mod topLvl">
          <ac:chgData name="Laura Wilson" userId="f09feafc-2bf4-43d3-95bb-2fc22e202ead" providerId="ADAL" clId="{3346D46C-5EC4-415D-89CE-66EBC7161A7C}" dt="2019-12-16T11:20:02.508" v="1715" actId="164"/>
          <ac:spMkLst>
            <pc:docMk/>
            <pc:sldMk cId="766988294" sldId="427"/>
            <ac:spMk id="196" creationId="{23274E4B-C397-4EBA-947B-C8F10149F7D3}"/>
          </ac:spMkLst>
        </pc:spChg>
        <pc:spChg chg="add mod">
          <ac:chgData name="Laura Wilson" userId="f09feafc-2bf4-43d3-95bb-2fc22e202ead" providerId="ADAL" clId="{3346D46C-5EC4-415D-89CE-66EBC7161A7C}" dt="2019-12-16T11:30:08.917" v="1902" actId="164"/>
          <ac:spMkLst>
            <pc:docMk/>
            <pc:sldMk cId="766988294" sldId="427"/>
            <ac:spMk id="197" creationId="{9D91EA65-53EE-4BDB-8172-03C7F387BA09}"/>
          </ac:spMkLst>
        </pc:spChg>
        <pc:spChg chg="add mod">
          <ac:chgData name="Laura Wilson" userId="f09feafc-2bf4-43d3-95bb-2fc22e202ead" providerId="ADAL" clId="{3346D46C-5EC4-415D-89CE-66EBC7161A7C}" dt="2019-12-16T11:30:08.917" v="1902" actId="164"/>
          <ac:spMkLst>
            <pc:docMk/>
            <pc:sldMk cId="766988294" sldId="427"/>
            <ac:spMk id="198" creationId="{FFE33382-B0A6-4478-B466-3AA1E49443F6}"/>
          </ac:spMkLst>
        </pc:spChg>
        <pc:spChg chg="add mod">
          <ac:chgData name="Laura Wilson" userId="f09feafc-2bf4-43d3-95bb-2fc22e202ead" providerId="ADAL" clId="{3346D46C-5EC4-415D-89CE-66EBC7161A7C}" dt="2019-12-16T11:30:08.917" v="1902" actId="164"/>
          <ac:spMkLst>
            <pc:docMk/>
            <pc:sldMk cId="766988294" sldId="427"/>
            <ac:spMk id="199" creationId="{071FA058-EC19-4E32-AEA3-C50F063B2861}"/>
          </ac:spMkLst>
        </pc:spChg>
        <pc:spChg chg="add mod">
          <ac:chgData name="Laura Wilson" userId="f09feafc-2bf4-43d3-95bb-2fc22e202ead" providerId="ADAL" clId="{3346D46C-5EC4-415D-89CE-66EBC7161A7C}" dt="2019-12-16T11:30:08.917" v="1902" actId="164"/>
          <ac:spMkLst>
            <pc:docMk/>
            <pc:sldMk cId="766988294" sldId="427"/>
            <ac:spMk id="200" creationId="{809C5097-0454-43CB-BF1A-599D63D9BE60}"/>
          </ac:spMkLst>
        </pc:spChg>
        <pc:spChg chg="add mod">
          <ac:chgData name="Laura Wilson" userId="f09feafc-2bf4-43d3-95bb-2fc22e202ead" providerId="ADAL" clId="{3346D46C-5EC4-415D-89CE-66EBC7161A7C}" dt="2019-12-16T11:30:08.917" v="1902" actId="164"/>
          <ac:spMkLst>
            <pc:docMk/>
            <pc:sldMk cId="766988294" sldId="427"/>
            <ac:spMk id="201" creationId="{C24955E9-7A67-489B-B83E-2CD051D3D04E}"/>
          </ac:spMkLst>
        </pc:spChg>
        <pc:spChg chg="add mod">
          <ac:chgData name="Laura Wilson" userId="f09feafc-2bf4-43d3-95bb-2fc22e202ead" providerId="ADAL" clId="{3346D46C-5EC4-415D-89CE-66EBC7161A7C}" dt="2019-12-16T11:33:13.224" v="2009" actId="20577"/>
          <ac:spMkLst>
            <pc:docMk/>
            <pc:sldMk cId="766988294" sldId="427"/>
            <ac:spMk id="202" creationId="{4D90760C-0B95-4372-A913-8C2D4C0CE96F}"/>
          </ac:spMkLst>
        </pc:spChg>
        <pc:grpChg chg="add mod">
          <ac:chgData name="Laura Wilson" userId="f09feafc-2bf4-43d3-95bb-2fc22e202ead" providerId="ADAL" clId="{3346D46C-5EC4-415D-89CE-66EBC7161A7C}" dt="2019-12-16T11:20:02.508" v="1715" actId="164"/>
          <ac:grpSpMkLst>
            <pc:docMk/>
            <pc:sldMk cId="766988294" sldId="427"/>
            <ac:grpSpMk id="2" creationId="{559F6F64-D60C-41D1-96D9-7D4D7CD4716E}"/>
          </ac:grpSpMkLst>
        </pc:grpChg>
        <pc:grpChg chg="del">
          <ac:chgData name="Laura Wilson" userId="f09feafc-2bf4-43d3-95bb-2fc22e202ead" providerId="ADAL" clId="{3346D46C-5EC4-415D-89CE-66EBC7161A7C}" dt="2019-12-16T11:19:52.623" v="1712" actId="165"/>
          <ac:grpSpMkLst>
            <pc:docMk/>
            <pc:sldMk cId="766988294" sldId="427"/>
            <ac:grpSpMk id="5" creationId="{6057E1F8-C607-4EBE-9C0B-DE4B5E140157}"/>
          </ac:grpSpMkLst>
        </pc:grpChg>
        <pc:grpChg chg="add del mod">
          <ac:chgData name="Laura Wilson" userId="f09feafc-2bf4-43d3-95bb-2fc22e202ead" providerId="ADAL" clId="{3346D46C-5EC4-415D-89CE-66EBC7161A7C}" dt="2019-12-16T11:30:09.819" v="1903"/>
          <ac:grpSpMkLst>
            <pc:docMk/>
            <pc:sldMk cId="766988294" sldId="427"/>
            <ac:grpSpMk id="6" creationId="{DF30F6CE-EB60-471C-B4A9-D222DA75F87C}"/>
          </ac:grpSpMkLst>
        </pc:grpChg>
        <pc:graphicFrameChg chg="mod">
          <ac:chgData name="Laura Wilson" userId="f09feafc-2bf4-43d3-95bb-2fc22e202ead" providerId="ADAL" clId="{3346D46C-5EC4-415D-89CE-66EBC7161A7C}" dt="2019-12-16T11:27:47.692" v="1817"/>
          <ac:graphicFrameMkLst>
            <pc:docMk/>
            <pc:sldMk cId="766988294" sldId="427"/>
            <ac:graphicFrameMk id="13" creationId="{B7727335-40DD-4E19-969A-26AF30F2C6DF}"/>
          </ac:graphicFrameMkLst>
        </pc:graphicFrameChg>
      </pc:sldChg>
      <pc:sldChg chg="addSp delSp modSp add">
        <pc:chgData name="Laura Wilson" userId="f09feafc-2bf4-43d3-95bb-2fc22e202ead" providerId="ADAL" clId="{3346D46C-5EC4-415D-89CE-66EBC7161A7C}" dt="2019-12-16T11:34:57.770" v="2043" actId="478"/>
        <pc:sldMkLst>
          <pc:docMk/>
          <pc:sldMk cId="2704276145" sldId="428"/>
        </pc:sldMkLst>
        <pc:spChg chg="mod">
          <ac:chgData name="Laura Wilson" userId="f09feafc-2bf4-43d3-95bb-2fc22e202ead" providerId="ADAL" clId="{3346D46C-5EC4-415D-89CE-66EBC7161A7C}" dt="2019-12-16T11:34:47.999" v="2040" actId="207"/>
          <ac:spMkLst>
            <pc:docMk/>
            <pc:sldMk cId="2704276145" sldId="428"/>
            <ac:spMk id="19" creationId="{5252A847-DE45-4FA3-A1F8-EEBEB845FF8E}"/>
          </ac:spMkLst>
        </pc:spChg>
        <pc:spChg chg="mod">
          <ac:chgData name="Laura Wilson" userId="f09feafc-2bf4-43d3-95bb-2fc22e202ead" providerId="ADAL" clId="{3346D46C-5EC4-415D-89CE-66EBC7161A7C}" dt="2019-12-16T11:32:40.704" v="2000" actId="208"/>
          <ac:spMkLst>
            <pc:docMk/>
            <pc:sldMk cId="2704276145" sldId="428"/>
            <ac:spMk id="28" creationId="{39CB3F4A-EDA8-4773-9004-CBB6C9A7D3D4}"/>
          </ac:spMkLst>
        </pc:spChg>
        <pc:spChg chg="mod">
          <ac:chgData name="Laura Wilson" userId="f09feafc-2bf4-43d3-95bb-2fc22e202ead" providerId="ADAL" clId="{3346D46C-5EC4-415D-89CE-66EBC7161A7C}" dt="2019-12-16T11:32:40.704" v="2000" actId="208"/>
          <ac:spMkLst>
            <pc:docMk/>
            <pc:sldMk cId="2704276145" sldId="428"/>
            <ac:spMk id="29" creationId="{B9983AAF-B7FA-42D5-A746-65E5D728C69E}"/>
          </ac:spMkLst>
        </pc:spChg>
        <pc:spChg chg="mod">
          <ac:chgData name="Laura Wilson" userId="f09feafc-2bf4-43d3-95bb-2fc22e202ead" providerId="ADAL" clId="{3346D46C-5EC4-415D-89CE-66EBC7161A7C}" dt="2019-12-16T11:32:40.704" v="2000" actId="208"/>
          <ac:spMkLst>
            <pc:docMk/>
            <pc:sldMk cId="2704276145" sldId="428"/>
            <ac:spMk id="32" creationId="{4DDF8AF9-C3A3-44AE-AF6A-7DB79EFA29B9}"/>
          </ac:spMkLst>
        </pc:spChg>
        <pc:spChg chg="mod">
          <ac:chgData name="Laura Wilson" userId="f09feafc-2bf4-43d3-95bb-2fc22e202ead" providerId="ADAL" clId="{3346D46C-5EC4-415D-89CE-66EBC7161A7C}" dt="2019-12-16T11:32:40.704" v="2000" actId="208"/>
          <ac:spMkLst>
            <pc:docMk/>
            <pc:sldMk cId="2704276145" sldId="428"/>
            <ac:spMk id="33" creationId="{2AE7C725-D78B-43F4-AFF3-17C3B3ACA2A3}"/>
          </ac:spMkLst>
        </pc:spChg>
        <pc:spChg chg="mod">
          <ac:chgData name="Laura Wilson" userId="f09feafc-2bf4-43d3-95bb-2fc22e202ead" providerId="ADAL" clId="{3346D46C-5EC4-415D-89CE-66EBC7161A7C}" dt="2019-12-16T11:32:40.704" v="2000" actId="208"/>
          <ac:spMkLst>
            <pc:docMk/>
            <pc:sldMk cId="2704276145" sldId="428"/>
            <ac:spMk id="35" creationId="{6239DA42-DD85-490C-96E3-D5001E19E587}"/>
          </ac:spMkLst>
        </pc:spChg>
        <pc:spChg chg="mod">
          <ac:chgData name="Laura Wilson" userId="f09feafc-2bf4-43d3-95bb-2fc22e202ead" providerId="ADAL" clId="{3346D46C-5EC4-415D-89CE-66EBC7161A7C}" dt="2019-12-16T11:32:40.704" v="2000" actId="208"/>
          <ac:spMkLst>
            <pc:docMk/>
            <pc:sldMk cId="2704276145" sldId="428"/>
            <ac:spMk id="39" creationId="{8EE6F78B-D38A-4978-A389-E36A244D23DB}"/>
          </ac:spMkLst>
        </pc:spChg>
        <pc:spChg chg="mod">
          <ac:chgData name="Laura Wilson" userId="f09feafc-2bf4-43d3-95bb-2fc22e202ead" providerId="ADAL" clId="{3346D46C-5EC4-415D-89CE-66EBC7161A7C}" dt="2019-12-16T11:32:40.704" v="2000" actId="208"/>
          <ac:spMkLst>
            <pc:docMk/>
            <pc:sldMk cId="2704276145" sldId="428"/>
            <ac:spMk id="40" creationId="{4904F5AF-784D-4763-A257-44944E8EF083}"/>
          </ac:spMkLst>
        </pc:spChg>
        <pc:spChg chg="mod">
          <ac:chgData name="Laura Wilson" userId="f09feafc-2bf4-43d3-95bb-2fc22e202ead" providerId="ADAL" clId="{3346D46C-5EC4-415D-89CE-66EBC7161A7C}" dt="2019-12-16T11:32:40.704" v="2000" actId="208"/>
          <ac:spMkLst>
            <pc:docMk/>
            <pc:sldMk cId="2704276145" sldId="428"/>
            <ac:spMk id="41" creationId="{6A43C208-BDDB-489A-A080-FC737474B48C}"/>
          </ac:spMkLst>
        </pc:spChg>
        <pc:spChg chg="mod">
          <ac:chgData name="Laura Wilson" userId="f09feafc-2bf4-43d3-95bb-2fc22e202ead" providerId="ADAL" clId="{3346D46C-5EC4-415D-89CE-66EBC7161A7C}" dt="2019-12-16T11:32:40.704" v="2000" actId="208"/>
          <ac:spMkLst>
            <pc:docMk/>
            <pc:sldMk cId="2704276145" sldId="428"/>
            <ac:spMk id="42" creationId="{A858B439-6C0F-4D9B-A46D-DE24C6487BB4}"/>
          </ac:spMkLst>
        </pc:spChg>
        <pc:spChg chg="mod">
          <ac:chgData name="Laura Wilson" userId="f09feafc-2bf4-43d3-95bb-2fc22e202ead" providerId="ADAL" clId="{3346D46C-5EC4-415D-89CE-66EBC7161A7C}" dt="2019-12-16T11:32:40.704" v="2000" actId="208"/>
          <ac:spMkLst>
            <pc:docMk/>
            <pc:sldMk cId="2704276145" sldId="428"/>
            <ac:spMk id="43" creationId="{5288725D-F61D-46A9-A436-8B91D7097174}"/>
          </ac:spMkLst>
        </pc:spChg>
        <pc:spChg chg="mod">
          <ac:chgData name="Laura Wilson" userId="f09feafc-2bf4-43d3-95bb-2fc22e202ead" providerId="ADAL" clId="{3346D46C-5EC4-415D-89CE-66EBC7161A7C}" dt="2019-12-16T11:32:40.704" v="2000" actId="208"/>
          <ac:spMkLst>
            <pc:docMk/>
            <pc:sldMk cId="2704276145" sldId="428"/>
            <ac:spMk id="44" creationId="{F51D98F0-A95F-45BB-A0AC-BBC7C699C796}"/>
          </ac:spMkLst>
        </pc:spChg>
        <pc:spChg chg="mod">
          <ac:chgData name="Laura Wilson" userId="f09feafc-2bf4-43d3-95bb-2fc22e202ead" providerId="ADAL" clId="{3346D46C-5EC4-415D-89CE-66EBC7161A7C}" dt="2019-12-16T11:32:40.704" v="2000" actId="208"/>
          <ac:spMkLst>
            <pc:docMk/>
            <pc:sldMk cId="2704276145" sldId="428"/>
            <ac:spMk id="45" creationId="{F142DAC6-2787-4D1C-8D0E-E5B24789174D}"/>
          </ac:spMkLst>
        </pc:spChg>
        <pc:spChg chg="mod">
          <ac:chgData name="Laura Wilson" userId="f09feafc-2bf4-43d3-95bb-2fc22e202ead" providerId="ADAL" clId="{3346D46C-5EC4-415D-89CE-66EBC7161A7C}" dt="2019-12-16T11:32:40.704" v="2000" actId="208"/>
          <ac:spMkLst>
            <pc:docMk/>
            <pc:sldMk cId="2704276145" sldId="428"/>
            <ac:spMk id="47" creationId="{DD043F7A-6396-4E22-B869-AAE8C54447F1}"/>
          </ac:spMkLst>
        </pc:spChg>
        <pc:spChg chg="mod">
          <ac:chgData name="Laura Wilson" userId="f09feafc-2bf4-43d3-95bb-2fc22e202ead" providerId="ADAL" clId="{3346D46C-5EC4-415D-89CE-66EBC7161A7C}" dt="2019-12-16T11:32:40.704" v="2000" actId="208"/>
          <ac:spMkLst>
            <pc:docMk/>
            <pc:sldMk cId="2704276145" sldId="428"/>
            <ac:spMk id="48" creationId="{7FEDC185-119D-4C2C-806F-76F89EA935EC}"/>
          </ac:spMkLst>
        </pc:spChg>
        <pc:spChg chg="mod">
          <ac:chgData name="Laura Wilson" userId="f09feafc-2bf4-43d3-95bb-2fc22e202ead" providerId="ADAL" clId="{3346D46C-5EC4-415D-89CE-66EBC7161A7C}" dt="2019-12-16T11:32:40.704" v="2000" actId="208"/>
          <ac:spMkLst>
            <pc:docMk/>
            <pc:sldMk cId="2704276145" sldId="428"/>
            <ac:spMk id="51" creationId="{A4606E99-A695-4338-9DB8-085C4BE76E77}"/>
          </ac:spMkLst>
        </pc:spChg>
        <pc:spChg chg="mod">
          <ac:chgData name="Laura Wilson" userId="f09feafc-2bf4-43d3-95bb-2fc22e202ead" providerId="ADAL" clId="{3346D46C-5EC4-415D-89CE-66EBC7161A7C}" dt="2019-12-16T11:32:40.704" v="2000" actId="208"/>
          <ac:spMkLst>
            <pc:docMk/>
            <pc:sldMk cId="2704276145" sldId="428"/>
            <ac:spMk id="52" creationId="{0086B408-26F2-4E40-86FC-40B046F86BA1}"/>
          </ac:spMkLst>
        </pc:spChg>
        <pc:spChg chg="mod">
          <ac:chgData name="Laura Wilson" userId="f09feafc-2bf4-43d3-95bb-2fc22e202ead" providerId="ADAL" clId="{3346D46C-5EC4-415D-89CE-66EBC7161A7C}" dt="2019-12-16T11:32:40.704" v="2000" actId="208"/>
          <ac:spMkLst>
            <pc:docMk/>
            <pc:sldMk cId="2704276145" sldId="428"/>
            <ac:spMk id="66" creationId="{00F60986-98EB-4B13-BA9F-BBD372CB0848}"/>
          </ac:spMkLst>
        </pc:spChg>
        <pc:spChg chg="mod">
          <ac:chgData name="Laura Wilson" userId="f09feafc-2bf4-43d3-95bb-2fc22e202ead" providerId="ADAL" clId="{3346D46C-5EC4-415D-89CE-66EBC7161A7C}" dt="2019-12-16T11:32:40.704" v="2000" actId="208"/>
          <ac:spMkLst>
            <pc:docMk/>
            <pc:sldMk cId="2704276145" sldId="428"/>
            <ac:spMk id="67" creationId="{85832DD0-72EA-4EBB-8976-1DC2CE53A75C}"/>
          </ac:spMkLst>
        </pc:spChg>
        <pc:spChg chg="mod">
          <ac:chgData name="Laura Wilson" userId="f09feafc-2bf4-43d3-95bb-2fc22e202ead" providerId="ADAL" clId="{3346D46C-5EC4-415D-89CE-66EBC7161A7C}" dt="2019-12-16T11:32:40.704" v="2000" actId="208"/>
          <ac:spMkLst>
            <pc:docMk/>
            <pc:sldMk cId="2704276145" sldId="428"/>
            <ac:spMk id="68" creationId="{E383837D-2A04-4D1E-8FF9-8F728C697B4B}"/>
          </ac:spMkLst>
        </pc:spChg>
        <pc:spChg chg="mod">
          <ac:chgData name="Laura Wilson" userId="f09feafc-2bf4-43d3-95bb-2fc22e202ead" providerId="ADAL" clId="{3346D46C-5EC4-415D-89CE-66EBC7161A7C}" dt="2019-12-16T11:32:40.704" v="2000" actId="208"/>
          <ac:spMkLst>
            <pc:docMk/>
            <pc:sldMk cId="2704276145" sldId="428"/>
            <ac:spMk id="69" creationId="{AE5F0B0A-FBD6-4C0C-AA9A-A2FD9958BE06}"/>
          </ac:spMkLst>
        </pc:spChg>
        <pc:spChg chg="mod">
          <ac:chgData name="Laura Wilson" userId="f09feafc-2bf4-43d3-95bb-2fc22e202ead" providerId="ADAL" clId="{3346D46C-5EC4-415D-89CE-66EBC7161A7C}" dt="2019-12-16T11:32:40.704" v="2000" actId="208"/>
          <ac:spMkLst>
            <pc:docMk/>
            <pc:sldMk cId="2704276145" sldId="428"/>
            <ac:spMk id="70" creationId="{844AD0CA-959D-4C67-AD37-6F1F5A680BC3}"/>
          </ac:spMkLst>
        </pc:spChg>
        <pc:spChg chg="mod">
          <ac:chgData name="Laura Wilson" userId="f09feafc-2bf4-43d3-95bb-2fc22e202ead" providerId="ADAL" clId="{3346D46C-5EC4-415D-89CE-66EBC7161A7C}" dt="2019-12-16T11:32:40.704" v="2000" actId="208"/>
          <ac:spMkLst>
            <pc:docMk/>
            <pc:sldMk cId="2704276145" sldId="428"/>
            <ac:spMk id="71" creationId="{B8C75C40-DD86-42B2-A136-A596A7A05815}"/>
          </ac:spMkLst>
        </pc:spChg>
        <pc:spChg chg="mod">
          <ac:chgData name="Laura Wilson" userId="f09feafc-2bf4-43d3-95bb-2fc22e202ead" providerId="ADAL" clId="{3346D46C-5EC4-415D-89CE-66EBC7161A7C}" dt="2019-12-16T11:32:40.704" v="2000" actId="208"/>
          <ac:spMkLst>
            <pc:docMk/>
            <pc:sldMk cId="2704276145" sldId="428"/>
            <ac:spMk id="72" creationId="{9165F593-C15F-47CD-87C3-2A732B14BA2C}"/>
          </ac:spMkLst>
        </pc:spChg>
        <pc:spChg chg="mod">
          <ac:chgData name="Laura Wilson" userId="f09feafc-2bf4-43d3-95bb-2fc22e202ead" providerId="ADAL" clId="{3346D46C-5EC4-415D-89CE-66EBC7161A7C}" dt="2019-12-16T11:32:40.704" v="2000" actId="208"/>
          <ac:spMkLst>
            <pc:docMk/>
            <pc:sldMk cId="2704276145" sldId="428"/>
            <ac:spMk id="73" creationId="{7CC6D449-BE21-4E6E-8DD4-8789091D52B3}"/>
          </ac:spMkLst>
        </pc:spChg>
        <pc:spChg chg="mod">
          <ac:chgData name="Laura Wilson" userId="f09feafc-2bf4-43d3-95bb-2fc22e202ead" providerId="ADAL" clId="{3346D46C-5EC4-415D-89CE-66EBC7161A7C}" dt="2019-12-16T11:32:40.704" v="2000" actId="208"/>
          <ac:spMkLst>
            <pc:docMk/>
            <pc:sldMk cId="2704276145" sldId="428"/>
            <ac:spMk id="74" creationId="{E3626619-1EBE-47F7-BD43-9052C04DCB65}"/>
          </ac:spMkLst>
        </pc:spChg>
        <pc:spChg chg="mod">
          <ac:chgData name="Laura Wilson" userId="f09feafc-2bf4-43d3-95bb-2fc22e202ead" providerId="ADAL" clId="{3346D46C-5EC4-415D-89CE-66EBC7161A7C}" dt="2019-12-16T11:32:40.704" v="2000" actId="208"/>
          <ac:spMkLst>
            <pc:docMk/>
            <pc:sldMk cId="2704276145" sldId="428"/>
            <ac:spMk id="75" creationId="{0492119B-2534-4348-8E20-70835ED3B6E8}"/>
          </ac:spMkLst>
        </pc:spChg>
        <pc:spChg chg="mod">
          <ac:chgData name="Laura Wilson" userId="f09feafc-2bf4-43d3-95bb-2fc22e202ead" providerId="ADAL" clId="{3346D46C-5EC4-415D-89CE-66EBC7161A7C}" dt="2019-12-16T11:32:40.704" v="2000" actId="208"/>
          <ac:spMkLst>
            <pc:docMk/>
            <pc:sldMk cId="2704276145" sldId="428"/>
            <ac:spMk id="76" creationId="{7308AEDD-921F-4CED-9641-0920FAB07CF7}"/>
          </ac:spMkLst>
        </pc:spChg>
        <pc:spChg chg="mod">
          <ac:chgData name="Laura Wilson" userId="f09feafc-2bf4-43d3-95bb-2fc22e202ead" providerId="ADAL" clId="{3346D46C-5EC4-415D-89CE-66EBC7161A7C}" dt="2019-12-16T11:32:40.704" v="2000" actId="208"/>
          <ac:spMkLst>
            <pc:docMk/>
            <pc:sldMk cId="2704276145" sldId="428"/>
            <ac:spMk id="77" creationId="{527C41E4-41FE-4EC7-BD4C-0042A60B6DD0}"/>
          </ac:spMkLst>
        </pc:spChg>
        <pc:spChg chg="mod">
          <ac:chgData name="Laura Wilson" userId="f09feafc-2bf4-43d3-95bb-2fc22e202ead" providerId="ADAL" clId="{3346D46C-5EC4-415D-89CE-66EBC7161A7C}" dt="2019-12-16T11:32:40.704" v="2000" actId="208"/>
          <ac:spMkLst>
            <pc:docMk/>
            <pc:sldMk cId="2704276145" sldId="428"/>
            <ac:spMk id="79" creationId="{B39129F8-1C63-4B24-A3F0-C111BBFAFD73}"/>
          </ac:spMkLst>
        </pc:spChg>
        <pc:spChg chg="mod">
          <ac:chgData name="Laura Wilson" userId="f09feafc-2bf4-43d3-95bb-2fc22e202ead" providerId="ADAL" clId="{3346D46C-5EC4-415D-89CE-66EBC7161A7C}" dt="2019-12-16T11:32:40.704" v="2000" actId="208"/>
          <ac:spMkLst>
            <pc:docMk/>
            <pc:sldMk cId="2704276145" sldId="428"/>
            <ac:spMk id="80" creationId="{65D19E35-8F5F-43D0-B1CF-77F75AF4D5CB}"/>
          </ac:spMkLst>
        </pc:spChg>
        <pc:spChg chg="mod">
          <ac:chgData name="Laura Wilson" userId="f09feafc-2bf4-43d3-95bb-2fc22e202ead" providerId="ADAL" clId="{3346D46C-5EC4-415D-89CE-66EBC7161A7C}" dt="2019-12-16T11:32:40.704" v="2000" actId="208"/>
          <ac:spMkLst>
            <pc:docMk/>
            <pc:sldMk cId="2704276145" sldId="428"/>
            <ac:spMk id="83" creationId="{B9EB1323-7EF6-4387-87F7-0CA329E2122C}"/>
          </ac:spMkLst>
        </pc:spChg>
        <pc:spChg chg="mod">
          <ac:chgData name="Laura Wilson" userId="f09feafc-2bf4-43d3-95bb-2fc22e202ead" providerId="ADAL" clId="{3346D46C-5EC4-415D-89CE-66EBC7161A7C}" dt="2019-12-16T11:32:40.704" v="2000" actId="208"/>
          <ac:spMkLst>
            <pc:docMk/>
            <pc:sldMk cId="2704276145" sldId="428"/>
            <ac:spMk id="84" creationId="{D1E73127-80F0-4E8B-BB27-07EBDC78D06A}"/>
          </ac:spMkLst>
        </pc:spChg>
        <pc:spChg chg="mod">
          <ac:chgData name="Laura Wilson" userId="f09feafc-2bf4-43d3-95bb-2fc22e202ead" providerId="ADAL" clId="{3346D46C-5EC4-415D-89CE-66EBC7161A7C}" dt="2019-12-16T11:32:40.704" v="2000" actId="208"/>
          <ac:spMkLst>
            <pc:docMk/>
            <pc:sldMk cId="2704276145" sldId="428"/>
            <ac:spMk id="85" creationId="{38B267A5-1083-40A4-86C8-B5BFEBE36383}"/>
          </ac:spMkLst>
        </pc:spChg>
        <pc:spChg chg="mod">
          <ac:chgData name="Laura Wilson" userId="f09feafc-2bf4-43d3-95bb-2fc22e202ead" providerId="ADAL" clId="{3346D46C-5EC4-415D-89CE-66EBC7161A7C}" dt="2019-12-16T11:32:40.704" v="2000" actId="208"/>
          <ac:spMkLst>
            <pc:docMk/>
            <pc:sldMk cId="2704276145" sldId="428"/>
            <ac:spMk id="86" creationId="{CC5AE5EF-086A-4C9B-9647-2EBED1351CCC}"/>
          </ac:spMkLst>
        </pc:spChg>
        <pc:spChg chg="mod">
          <ac:chgData name="Laura Wilson" userId="f09feafc-2bf4-43d3-95bb-2fc22e202ead" providerId="ADAL" clId="{3346D46C-5EC4-415D-89CE-66EBC7161A7C}" dt="2019-12-16T11:32:40.704" v="2000" actId="208"/>
          <ac:spMkLst>
            <pc:docMk/>
            <pc:sldMk cId="2704276145" sldId="428"/>
            <ac:spMk id="87" creationId="{80BBD954-0FC0-445E-8A18-DDEBF9C1CD41}"/>
          </ac:spMkLst>
        </pc:spChg>
        <pc:spChg chg="mod">
          <ac:chgData name="Laura Wilson" userId="f09feafc-2bf4-43d3-95bb-2fc22e202ead" providerId="ADAL" clId="{3346D46C-5EC4-415D-89CE-66EBC7161A7C}" dt="2019-12-16T11:32:40.704" v="2000" actId="208"/>
          <ac:spMkLst>
            <pc:docMk/>
            <pc:sldMk cId="2704276145" sldId="428"/>
            <ac:spMk id="88" creationId="{A076B9A7-BFEA-4856-A655-177E7BE18F05}"/>
          </ac:spMkLst>
        </pc:spChg>
        <pc:spChg chg="mod">
          <ac:chgData name="Laura Wilson" userId="f09feafc-2bf4-43d3-95bb-2fc22e202ead" providerId="ADAL" clId="{3346D46C-5EC4-415D-89CE-66EBC7161A7C}" dt="2019-12-16T11:32:40.704" v="2000" actId="208"/>
          <ac:spMkLst>
            <pc:docMk/>
            <pc:sldMk cId="2704276145" sldId="428"/>
            <ac:spMk id="89" creationId="{1EDA9962-D693-44A3-AD0F-BF9C1C72636D}"/>
          </ac:spMkLst>
        </pc:spChg>
        <pc:spChg chg="mod">
          <ac:chgData name="Laura Wilson" userId="f09feafc-2bf4-43d3-95bb-2fc22e202ead" providerId="ADAL" clId="{3346D46C-5EC4-415D-89CE-66EBC7161A7C}" dt="2019-12-16T11:32:40.704" v="2000" actId="208"/>
          <ac:spMkLst>
            <pc:docMk/>
            <pc:sldMk cId="2704276145" sldId="428"/>
            <ac:spMk id="90" creationId="{1630E290-D48B-418B-8101-DA9952F0DEE8}"/>
          </ac:spMkLst>
        </pc:spChg>
        <pc:spChg chg="mod">
          <ac:chgData name="Laura Wilson" userId="f09feafc-2bf4-43d3-95bb-2fc22e202ead" providerId="ADAL" clId="{3346D46C-5EC4-415D-89CE-66EBC7161A7C}" dt="2019-12-16T11:32:40.704" v="2000" actId="208"/>
          <ac:spMkLst>
            <pc:docMk/>
            <pc:sldMk cId="2704276145" sldId="428"/>
            <ac:spMk id="91" creationId="{162DDBCA-A08A-4E05-8CE0-FAD2C52B7F6C}"/>
          </ac:spMkLst>
        </pc:spChg>
        <pc:spChg chg="mod">
          <ac:chgData name="Laura Wilson" userId="f09feafc-2bf4-43d3-95bb-2fc22e202ead" providerId="ADAL" clId="{3346D46C-5EC4-415D-89CE-66EBC7161A7C}" dt="2019-12-16T11:32:40.704" v="2000" actId="208"/>
          <ac:spMkLst>
            <pc:docMk/>
            <pc:sldMk cId="2704276145" sldId="428"/>
            <ac:spMk id="92" creationId="{5046CAC9-81E9-423C-8757-40D777320CDD}"/>
          </ac:spMkLst>
        </pc:spChg>
        <pc:spChg chg="mod">
          <ac:chgData name="Laura Wilson" userId="f09feafc-2bf4-43d3-95bb-2fc22e202ead" providerId="ADAL" clId="{3346D46C-5EC4-415D-89CE-66EBC7161A7C}" dt="2019-12-16T11:32:40.704" v="2000" actId="208"/>
          <ac:spMkLst>
            <pc:docMk/>
            <pc:sldMk cId="2704276145" sldId="428"/>
            <ac:spMk id="93" creationId="{393DDFDA-6985-4D2C-9ADA-0015A39F7F0C}"/>
          </ac:spMkLst>
        </pc:spChg>
        <pc:spChg chg="mod">
          <ac:chgData name="Laura Wilson" userId="f09feafc-2bf4-43d3-95bb-2fc22e202ead" providerId="ADAL" clId="{3346D46C-5EC4-415D-89CE-66EBC7161A7C}" dt="2019-12-16T11:32:40.704" v="2000" actId="208"/>
          <ac:spMkLst>
            <pc:docMk/>
            <pc:sldMk cId="2704276145" sldId="428"/>
            <ac:spMk id="94" creationId="{AB6FC45C-6898-43B3-9D64-55D21F9A39FA}"/>
          </ac:spMkLst>
        </pc:spChg>
        <pc:spChg chg="add mod">
          <ac:chgData name="Laura Wilson" userId="f09feafc-2bf4-43d3-95bb-2fc22e202ead" providerId="ADAL" clId="{3346D46C-5EC4-415D-89CE-66EBC7161A7C}" dt="2019-12-16T11:34:24.764" v="2030" actId="164"/>
          <ac:spMkLst>
            <pc:docMk/>
            <pc:sldMk cId="2704276145" sldId="428"/>
            <ac:spMk id="95" creationId="{68465D6A-42B9-4372-BA9C-47AFB8F347BF}"/>
          </ac:spMkLst>
        </pc:spChg>
        <pc:spChg chg="add mod">
          <ac:chgData name="Laura Wilson" userId="f09feafc-2bf4-43d3-95bb-2fc22e202ead" providerId="ADAL" clId="{3346D46C-5EC4-415D-89CE-66EBC7161A7C}" dt="2019-12-16T11:34:24.764" v="2030" actId="164"/>
          <ac:spMkLst>
            <pc:docMk/>
            <pc:sldMk cId="2704276145" sldId="428"/>
            <ac:spMk id="96" creationId="{6891D39A-8513-4D56-9EE3-E2D815D0C04F}"/>
          </ac:spMkLst>
        </pc:spChg>
        <pc:grpChg chg="add del mod">
          <ac:chgData name="Laura Wilson" userId="f09feafc-2bf4-43d3-95bb-2fc22e202ead" providerId="ADAL" clId="{3346D46C-5EC4-415D-89CE-66EBC7161A7C}" dt="2019-12-16T11:34:57.770" v="2043" actId="478"/>
          <ac:grpSpMkLst>
            <pc:docMk/>
            <pc:sldMk cId="2704276145" sldId="428"/>
            <ac:grpSpMk id="2" creationId="{C2DB9CE3-DC3E-42C7-AE16-E3E125F2D01A}"/>
          </ac:grpSpMkLst>
        </pc:grpChg>
        <pc:grpChg chg="mod">
          <ac:chgData name="Laura Wilson" userId="f09feafc-2bf4-43d3-95bb-2fc22e202ead" providerId="ADAL" clId="{3346D46C-5EC4-415D-89CE-66EBC7161A7C}" dt="2019-12-16T11:32:31.656" v="1998" actId="465"/>
          <ac:grpSpMkLst>
            <pc:docMk/>
            <pc:sldMk cId="2704276145" sldId="428"/>
            <ac:grpSpMk id="4" creationId="{7F9813AC-1F42-4B56-807E-8376D31F75A7}"/>
          </ac:grpSpMkLst>
        </pc:grpChg>
        <pc:grpChg chg="add del mod">
          <ac:chgData name="Laura Wilson" userId="f09feafc-2bf4-43d3-95bb-2fc22e202ead" providerId="ADAL" clId="{3346D46C-5EC4-415D-89CE-66EBC7161A7C}" dt="2019-12-16T11:34:52.560" v="2041" actId="478"/>
          <ac:grpSpMkLst>
            <pc:docMk/>
            <pc:sldMk cId="2704276145" sldId="428"/>
            <ac:grpSpMk id="27" creationId="{C5ECE0C1-084F-4664-83EE-5BB872EF1FE8}"/>
          </ac:grpSpMkLst>
        </pc:grpChg>
        <pc:grpChg chg="mod">
          <ac:chgData name="Laura Wilson" userId="f09feafc-2bf4-43d3-95bb-2fc22e202ead" providerId="ADAL" clId="{3346D46C-5EC4-415D-89CE-66EBC7161A7C}" dt="2019-12-16T11:32:16.993" v="1982" actId="571"/>
          <ac:grpSpMkLst>
            <pc:docMk/>
            <pc:sldMk cId="2704276145" sldId="428"/>
            <ac:grpSpMk id="30" creationId="{368DB488-5B77-4A8C-AE9B-88E6EC3CBDDC}"/>
          </ac:grpSpMkLst>
        </pc:grpChg>
        <pc:grpChg chg="mod">
          <ac:chgData name="Laura Wilson" userId="f09feafc-2bf4-43d3-95bb-2fc22e202ead" providerId="ADAL" clId="{3346D46C-5EC4-415D-89CE-66EBC7161A7C}" dt="2019-12-16T11:32:16.993" v="1982" actId="571"/>
          <ac:grpSpMkLst>
            <pc:docMk/>
            <pc:sldMk cId="2704276145" sldId="428"/>
            <ac:grpSpMk id="31" creationId="{60E06369-5AAD-4358-A8EB-80E1D86DA432}"/>
          </ac:grpSpMkLst>
        </pc:grpChg>
        <pc:grpChg chg="add del mod">
          <ac:chgData name="Laura Wilson" userId="f09feafc-2bf4-43d3-95bb-2fc22e202ead" providerId="ADAL" clId="{3346D46C-5EC4-415D-89CE-66EBC7161A7C}" dt="2019-12-16T11:34:52.560" v="2041" actId="478"/>
          <ac:grpSpMkLst>
            <pc:docMk/>
            <pc:sldMk cId="2704276145" sldId="428"/>
            <ac:grpSpMk id="50" creationId="{B39DE2BA-0E53-4E6B-977C-670D36C0CD3D}"/>
          </ac:grpSpMkLst>
        </pc:grpChg>
        <pc:grpChg chg="mod">
          <ac:chgData name="Laura Wilson" userId="f09feafc-2bf4-43d3-95bb-2fc22e202ead" providerId="ADAL" clId="{3346D46C-5EC4-415D-89CE-66EBC7161A7C}" dt="2019-12-16T11:32:31.656" v="1998" actId="465"/>
          <ac:grpSpMkLst>
            <pc:docMk/>
            <pc:sldMk cId="2704276145" sldId="428"/>
            <ac:grpSpMk id="64" creationId="{AFC76160-7518-4FBD-ACAC-5668BA75F8E1}"/>
          </ac:grpSpMkLst>
        </pc:grpChg>
        <pc:grpChg chg="mod">
          <ac:chgData name="Laura Wilson" userId="f09feafc-2bf4-43d3-95bb-2fc22e202ead" providerId="ADAL" clId="{3346D46C-5EC4-415D-89CE-66EBC7161A7C}" dt="2019-12-16T11:32:31.656" v="1998" actId="465"/>
          <ac:grpSpMkLst>
            <pc:docMk/>
            <pc:sldMk cId="2704276145" sldId="428"/>
            <ac:grpSpMk id="65" creationId="{5BCE35CB-4749-48E1-B8B3-6866FF034DBD}"/>
          </ac:grpSpMkLst>
        </pc:grpChg>
        <pc:grpChg chg="add del mod">
          <ac:chgData name="Laura Wilson" userId="f09feafc-2bf4-43d3-95bb-2fc22e202ead" providerId="ADAL" clId="{3346D46C-5EC4-415D-89CE-66EBC7161A7C}" dt="2019-12-16T11:34:52.560" v="2041" actId="478"/>
          <ac:grpSpMkLst>
            <pc:docMk/>
            <pc:sldMk cId="2704276145" sldId="428"/>
            <ac:grpSpMk id="78" creationId="{EDA5F70B-60AB-4114-8694-AA95F1D183EB}"/>
          </ac:grpSpMkLst>
        </pc:grpChg>
        <pc:grpChg chg="mod">
          <ac:chgData name="Laura Wilson" userId="f09feafc-2bf4-43d3-95bb-2fc22e202ead" providerId="ADAL" clId="{3346D46C-5EC4-415D-89CE-66EBC7161A7C}" dt="2019-12-16T11:32:31.656" v="1998" actId="465"/>
          <ac:grpSpMkLst>
            <pc:docMk/>
            <pc:sldMk cId="2704276145" sldId="428"/>
            <ac:grpSpMk id="81" creationId="{204B88BF-EC6D-4257-84F2-4A88DAA111B6}"/>
          </ac:grpSpMkLst>
        </pc:grpChg>
        <pc:grpChg chg="mod">
          <ac:chgData name="Laura Wilson" userId="f09feafc-2bf4-43d3-95bb-2fc22e202ead" providerId="ADAL" clId="{3346D46C-5EC4-415D-89CE-66EBC7161A7C}" dt="2019-12-16T11:32:31.656" v="1998" actId="465"/>
          <ac:grpSpMkLst>
            <pc:docMk/>
            <pc:sldMk cId="2704276145" sldId="428"/>
            <ac:grpSpMk id="82" creationId="{BC64E4BF-C371-47E8-BA70-6D21F0828474}"/>
          </ac:grpSpMkLst>
        </pc:grpChg>
        <pc:graphicFrameChg chg="modGraphic">
          <ac:chgData name="Laura Wilson" userId="f09feafc-2bf4-43d3-95bb-2fc22e202ead" providerId="ADAL" clId="{3346D46C-5EC4-415D-89CE-66EBC7161A7C}" dt="2019-12-16T11:34:55.154" v="2042" actId="6549"/>
          <ac:graphicFrameMkLst>
            <pc:docMk/>
            <pc:sldMk cId="2704276145" sldId="428"/>
            <ac:graphicFrameMk id="53" creationId="{626E0CD5-9335-42AC-AB97-272E8D3B55F3}"/>
          </ac:graphicFrameMkLst>
        </pc:graphicFrameChg>
      </pc:sldChg>
      <pc:sldChg chg="add">
        <pc:chgData name="Laura Wilson" userId="f09feafc-2bf4-43d3-95bb-2fc22e202ead" providerId="ADAL" clId="{3346D46C-5EC4-415D-89CE-66EBC7161A7C}" dt="2019-12-16T11:34:37.027" v="2032"/>
        <pc:sldMkLst>
          <pc:docMk/>
          <pc:sldMk cId="1611988376" sldId="429"/>
        </pc:sldMkLst>
      </pc:sldChg>
    </pc:docChg>
  </pc:docChgLst>
  <pc:docChgLst>
    <pc:chgData name="Jan Fitzpatrick" userId="d1b284ec-d1dd-4765-b823-b34899491c26" providerId="ADAL" clId="{1B3F6776-D02B-4B2F-A545-A2D277875203}"/>
    <pc:docChg chg="custSel modSld">
      <pc:chgData name="Jan Fitzpatrick" userId="d1b284ec-d1dd-4765-b823-b34899491c26" providerId="ADAL" clId="{1B3F6776-D02B-4B2F-A545-A2D277875203}" dt="2019-12-16T15:49:40.626" v="51" actId="20577"/>
      <pc:docMkLst>
        <pc:docMk/>
      </pc:docMkLst>
      <pc:sldChg chg="modSp">
        <pc:chgData name="Jan Fitzpatrick" userId="d1b284ec-d1dd-4765-b823-b34899491c26" providerId="ADAL" clId="{1B3F6776-D02B-4B2F-A545-A2D277875203}" dt="2019-12-16T15:42:20.696" v="1" actId="255"/>
        <pc:sldMkLst>
          <pc:docMk/>
          <pc:sldMk cId="3855900595" sldId="301"/>
        </pc:sldMkLst>
        <pc:spChg chg="mod">
          <ac:chgData name="Jan Fitzpatrick" userId="d1b284ec-d1dd-4765-b823-b34899491c26" providerId="ADAL" clId="{1B3F6776-D02B-4B2F-A545-A2D277875203}" dt="2019-12-16T15:42:20.696" v="1" actId="255"/>
          <ac:spMkLst>
            <pc:docMk/>
            <pc:sldMk cId="3855900595" sldId="301"/>
            <ac:spMk id="19" creationId="{5252A847-DE45-4FA3-A1F8-EEBEB845FF8E}"/>
          </ac:spMkLst>
        </pc:spChg>
      </pc:sldChg>
      <pc:sldChg chg="addSp delSp modSp">
        <pc:chgData name="Jan Fitzpatrick" userId="d1b284ec-d1dd-4765-b823-b34899491c26" providerId="ADAL" clId="{1B3F6776-D02B-4B2F-A545-A2D277875203}" dt="2019-12-16T15:48:08.283" v="20" actId="552"/>
        <pc:sldMkLst>
          <pc:docMk/>
          <pc:sldMk cId="2160964902" sldId="416"/>
        </pc:sldMkLst>
        <pc:spChg chg="mod topLvl">
          <ac:chgData name="Jan Fitzpatrick" userId="d1b284ec-d1dd-4765-b823-b34899491c26" providerId="ADAL" clId="{1B3F6776-D02B-4B2F-A545-A2D277875203}" dt="2019-12-16T15:47:06.094" v="9" actId="20577"/>
          <ac:spMkLst>
            <pc:docMk/>
            <pc:sldMk cId="2160964902" sldId="416"/>
            <ac:spMk id="35" creationId="{7F05506A-D287-4368-9939-19118DBC5213}"/>
          </ac:spMkLst>
        </pc:spChg>
        <pc:spChg chg="mod topLvl">
          <ac:chgData name="Jan Fitzpatrick" userId="d1b284ec-d1dd-4765-b823-b34899491c26" providerId="ADAL" clId="{1B3F6776-D02B-4B2F-A545-A2D277875203}" dt="2019-12-16T15:44:53.906" v="5" actId="165"/>
          <ac:spMkLst>
            <pc:docMk/>
            <pc:sldMk cId="2160964902" sldId="416"/>
            <ac:spMk id="38" creationId="{BC8E6709-7D5F-4471-B582-C7E7465BEF24}"/>
          </ac:spMkLst>
        </pc:spChg>
        <pc:spChg chg="mod topLvl">
          <ac:chgData name="Jan Fitzpatrick" userId="d1b284ec-d1dd-4765-b823-b34899491c26" providerId="ADAL" clId="{1B3F6776-D02B-4B2F-A545-A2D277875203}" dt="2019-12-16T15:44:53.906" v="5" actId="165"/>
          <ac:spMkLst>
            <pc:docMk/>
            <pc:sldMk cId="2160964902" sldId="416"/>
            <ac:spMk id="39" creationId="{A628BF1D-D10B-419D-BE07-A6732E209647}"/>
          </ac:spMkLst>
        </pc:spChg>
        <pc:spChg chg="add mod">
          <ac:chgData name="Jan Fitzpatrick" userId="d1b284ec-d1dd-4765-b823-b34899491c26" providerId="ADAL" clId="{1B3F6776-D02B-4B2F-A545-A2D277875203}" dt="2019-12-16T15:48:08.283" v="20" actId="552"/>
          <ac:spMkLst>
            <pc:docMk/>
            <pc:sldMk cId="2160964902" sldId="416"/>
            <ac:spMk id="43" creationId="{416A37CD-4082-437F-AC6D-01ED10E80D34}"/>
          </ac:spMkLst>
        </pc:spChg>
        <pc:spChg chg="add mod">
          <ac:chgData name="Jan Fitzpatrick" userId="d1b284ec-d1dd-4765-b823-b34899491c26" providerId="ADAL" clId="{1B3F6776-D02B-4B2F-A545-A2D277875203}" dt="2019-12-16T15:48:08.283" v="20" actId="552"/>
          <ac:spMkLst>
            <pc:docMk/>
            <pc:sldMk cId="2160964902" sldId="416"/>
            <ac:spMk id="44" creationId="{FA87E393-F053-4276-A147-F8EED2E1CFA9}"/>
          </ac:spMkLst>
        </pc:spChg>
        <pc:spChg chg="add mod">
          <ac:chgData name="Jan Fitzpatrick" userId="d1b284ec-d1dd-4765-b823-b34899491c26" providerId="ADAL" clId="{1B3F6776-D02B-4B2F-A545-A2D277875203}" dt="2019-12-16T15:48:08.283" v="20" actId="552"/>
          <ac:spMkLst>
            <pc:docMk/>
            <pc:sldMk cId="2160964902" sldId="416"/>
            <ac:spMk id="45" creationId="{BAB1295F-C428-4855-BF21-CDE02D5F6472}"/>
          </ac:spMkLst>
        </pc:spChg>
        <pc:spChg chg="add mod">
          <ac:chgData name="Jan Fitzpatrick" userId="d1b284ec-d1dd-4765-b823-b34899491c26" providerId="ADAL" clId="{1B3F6776-D02B-4B2F-A545-A2D277875203}" dt="2019-12-16T15:48:08.283" v="20" actId="552"/>
          <ac:spMkLst>
            <pc:docMk/>
            <pc:sldMk cId="2160964902" sldId="416"/>
            <ac:spMk id="46" creationId="{C3A30141-9A20-4726-948D-31F15DE0B18A}"/>
          </ac:spMkLst>
        </pc:spChg>
        <pc:spChg chg="mod topLvl">
          <ac:chgData name="Jan Fitzpatrick" userId="d1b284ec-d1dd-4765-b823-b34899491c26" providerId="ADAL" clId="{1B3F6776-D02B-4B2F-A545-A2D277875203}" dt="2019-12-16T15:44:53.906" v="5" actId="165"/>
          <ac:spMkLst>
            <pc:docMk/>
            <pc:sldMk cId="2160964902" sldId="416"/>
            <ac:spMk id="50" creationId="{0C71818D-1091-4465-AA83-E455259C61F4}"/>
          </ac:spMkLst>
        </pc:spChg>
        <pc:spChg chg="mod topLvl">
          <ac:chgData name="Jan Fitzpatrick" userId="d1b284ec-d1dd-4765-b823-b34899491c26" providerId="ADAL" clId="{1B3F6776-D02B-4B2F-A545-A2D277875203}" dt="2019-12-16T15:44:53.906" v="5" actId="165"/>
          <ac:spMkLst>
            <pc:docMk/>
            <pc:sldMk cId="2160964902" sldId="416"/>
            <ac:spMk id="51" creationId="{DBC767AE-A4BB-4A5B-A3AE-D35D3A28EE5C}"/>
          </ac:spMkLst>
        </pc:spChg>
        <pc:spChg chg="mod topLvl">
          <ac:chgData name="Jan Fitzpatrick" userId="d1b284ec-d1dd-4765-b823-b34899491c26" providerId="ADAL" clId="{1B3F6776-D02B-4B2F-A545-A2D277875203}" dt="2019-12-16T15:44:53.906" v="5" actId="165"/>
          <ac:spMkLst>
            <pc:docMk/>
            <pc:sldMk cId="2160964902" sldId="416"/>
            <ac:spMk id="52" creationId="{B35B4FAA-6890-4334-B47C-324FF4DC9EB2}"/>
          </ac:spMkLst>
        </pc:spChg>
        <pc:spChg chg="mod topLvl">
          <ac:chgData name="Jan Fitzpatrick" userId="d1b284ec-d1dd-4765-b823-b34899491c26" providerId="ADAL" clId="{1B3F6776-D02B-4B2F-A545-A2D277875203}" dt="2019-12-16T15:44:53.906" v="5" actId="165"/>
          <ac:spMkLst>
            <pc:docMk/>
            <pc:sldMk cId="2160964902" sldId="416"/>
            <ac:spMk id="53" creationId="{59DCE5B1-C7D4-4917-B7ED-64A37AF48F55}"/>
          </ac:spMkLst>
        </pc:spChg>
        <pc:spChg chg="mod topLvl">
          <ac:chgData name="Jan Fitzpatrick" userId="d1b284ec-d1dd-4765-b823-b34899491c26" providerId="ADAL" clId="{1B3F6776-D02B-4B2F-A545-A2D277875203}" dt="2019-12-16T15:44:53.906" v="5" actId="165"/>
          <ac:spMkLst>
            <pc:docMk/>
            <pc:sldMk cId="2160964902" sldId="416"/>
            <ac:spMk id="80" creationId="{BE7B659E-B6F6-486B-99AF-D63855044BFF}"/>
          </ac:spMkLst>
        </pc:spChg>
        <pc:spChg chg="mod topLvl">
          <ac:chgData name="Jan Fitzpatrick" userId="d1b284ec-d1dd-4765-b823-b34899491c26" providerId="ADAL" clId="{1B3F6776-D02B-4B2F-A545-A2D277875203}" dt="2019-12-16T15:44:53.906" v="5" actId="165"/>
          <ac:spMkLst>
            <pc:docMk/>
            <pc:sldMk cId="2160964902" sldId="416"/>
            <ac:spMk id="81" creationId="{44069210-2575-4562-BC5E-04C15DBDD5CD}"/>
          </ac:spMkLst>
        </pc:spChg>
        <pc:spChg chg="mod topLvl">
          <ac:chgData name="Jan Fitzpatrick" userId="d1b284ec-d1dd-4765-b823-b34899491c26" providerId="ADAL" clId="{1B3F6776-D02B-4B2F-A545-A2D277875203}" dt="2019-12-16T15:44:53.906" v="5" actId="165"/>
          <ac:spMkLst>
            <pc:docMk/>
            <pc:sldMk cId="2160964902" sldId="416"/>
            <ac:spMk id="82" creationId="{2D644717-051E-4E23-AE6A-0BEDF40FC6F9}"/>
          </ac:spMkLst>
        </pc:spChg>
        <pc:spChg chg="mod topLvl">
          <ac:chgData name="Jan Fitzpatrick" userId="d1b284ec-d1dd-4765-b823-b34899491c26" providerId="ADAL" clId="{1B3F6776-D02B-4B2F-A545-A2D277875203}" dt="2019-12-16T15:44:53.906" v="5" actId="165"/>
          <ac:spMkLst>
            <pc:docMk/>
            <pc:sldMk cId="2160964902" sldId="416"/>
            <ac:spMk id="83" creationId="{AD262606-387F-4CD2-BBE9-9F3C6D744B0D}"/>
          </ac:spMkLst>
        </pc:spChg>
        <pc:spChg chg="mod topLvl">
          <ac:chgData name="Jan Fitzpatrick" userId="d1b284ec-d1dd-4765-b823-b34899491c26" providerId="ADAL" clId="{1B3F6776-D02B-4B2F-A545-A2D277875203}" dt="2019-12-16T15:44:53.906" v="5" actId="165"/>
          <ac:spMkLst>
            <pc:docMk/>
            <pc:sldMk cId="2160964902" sldId="416"/>
            <ac:spMk id="84" creationId="{ECDC58AC-0BFF-42F9-9F55-59B56250E81B}"/>
          </ac:spMkLst>
        </pc:spChg>
        <pc:spChg chg="mod topLvl">
          <ac:chgData name="Jan Fitzpatrick" userId="d1b284ec-d1dd-4765-b823-b34899491c26" providerId="ADAL" clId="{1B3F6776-D02B-4B2F-A545-A2D277875203}" dt="2019-12-16T15:44:53.906" v="5" actId="165"/>
          <ac:spMkLst>
            <pc:docMk/>
            <pc:sldMk cId="2160964902" sldId="416"/>
            <ac:spMk id="85" creationId="{C981E11D-5CC6-4FE3-B205-0EAB4DE6B563}"/>
          </ac:spMkLst>
        </pc:spChg>
        <pc:spChg chg="mod topLvl">
          <ac:chgData name="Jan Fitzpatrick" userId="d1b284ec-d1dd-4765-b823-b34899491c26" providerId="ADAL" clId="{1B3F6776-D02B-4B2F-A545-A2D277875203}" dt="2019-12-16T15:44:53.906" v="5" actId="165"/>
          <ac:spMkLst>
            <pc:docMk/>
            <pc:sldMk cId="2160964902" sldId="416"/>
            <ac:spMk id="86" creationId="{80B4BCAD-4222-4C96-91C6-3C3BB65B4D3A}"/>
          </ac:spMkLst>
        </pc:spChg>
        <pc:spChg chg="mod topLvl">
          <ac:chgData name="Jan Fitzpatrick" userId="d1b284ec-d1dd-4765-b823-b34899491c26" providerId="ADAL" clId="{1B3F6776-D02B-4B2F-A545-A2D277875203}" dt="2019-12-16T15:44:53.906" v="5" actId="165"/>
          <ac:spMkLst>
            <pc:docMk/>
            <pc:sldMk cId="2160964902" sldId="416"/>
            <ac:spMk id="88" creationId="{8693EC84-5B2F-4D75-9619-C3EFE57B5708}"/>
          </ac:spMkLst>
        </pc:spChg>
        <pc:spChg chg="mod topLvl">
          <ac:chgData name="Jan Fitzpatrick" userId="d1b284ec-d1dd-4765-b823-b34899491c26" providerId="ADAL" clId="{1B3F6776-D02B-4B2F-A545-A2D277875203}" dt="2019-12-16T15:44:53.906" v="5" actId="165"/>
          <ac:spMkLst>
            <pc:docMk/>
            <pc:sldMk cId="2160964902" sldId="416"/>
            <ac:spMk id="89" creationId="{2C4902BE-BF85-4B91-9DEE-E96A44E197AD}"/>
          </ac:spMkLst>
        </pc:spChg>
        <pc:spChg chg="mod topLvl">
          <ac:chgData name="Jan Fitzpatrick" userId="d1b284ec-d1dd-4765-b823-b34899491c26" providerId="ADAL" clId="{1B3F6776-D02B-4B2F-A545-A2D277875203}" dt="2019-12-16T15:44:53.906" v="5" actId="165"/>
          <ac:spMkLst>
            <pc:docMk/>
            <pc:sldMk cId="2160964902" sldId="416"/>
            <ac:spMk id="90" creationId="{BC019291-B87F-4CD3-9863-515BDA01A5E6}"/>
          </ac:spMkLst>
        </pc:spChg>
        <pc:spChg chg="mod topLvl">
          <ac:chgData name="Jan Fitzpatrick" userId="d1b284ec-d1dd-4765-b823-b34899491c26" providerId="ADAL" clId="{1B3F6776-D02B-4B2F-A545-A2D277875203}" dt="2019-12-16T15:44:53.906" v="5" actId="165"/>
          <ac:spMkLst>
            <pc:docMk/>
            <pc:sldMk cId="2160964902" sldId="416"/>
            <ac:spMk id="91" creationId="{8AFB43A1-772A-4965-BDFF-C46206F03859}"/>
          </ac:spMkLst>
        </pc:spChg>
        <pc:spChg chg="mod topLvl">
          <ac:chgData name="Jan Fitzpatrick" userId="d1b284ec-d1dd-4765-b823-b34899491c26" providerId="ADAL" clId="{1B3F6776-D02B-4B2F-A545-A2D277875203}" dt="2019-12-16T15:44:53.906" v="5" actId="165"/>
          <ac:spMkLst>
            <pc:docMk/>
            <pc:sldMk cId="2160964902" sldId="416"/>
            <ac:spMk id="92" creationId="{1FC6D1B2-86A7-4B21-BE5C-178925D5EA78}"/>
          </ac:spMkLst>
        </pc:spChg>
        <pc:spChg chg="mod topLvl">
          <ac:chgData name="Jan Fitzpatrick" userId="d1b284ec-d1dd-4765-b823-b34899491c26" providerId="ADAL" clId="{1B3F6776-D02B-4B2F-A545-A2D277875203}" dt="2019-12-16T15:44:53.906" v="5" actId="165"/>
          <ac:spMkLst>
            <pc:docMk/>
            <pc:sldMk cId="2160964902" sldId="416"/>
            <ac:spMk id="93" creationId="{21CA3D71-8127-4FFC-821E-1AA5AAA16D15}"/>
          </ac:spMkLst>
        </pc:spChg>
        <pc:spChg chg="mod topLvl">
          <ac:chgData name="Jan Fitzpatrick" userId="d1b284ec-d1dd-4765-b823-b34899491c26" providerId="ADAL" clId="{1B3F6776-D02B-4B2F-A545-A2D277875203}" dt="2019-12-16T15:44:53.906" v="5" actId="165"/>
          <ac:spMkLst>
            <pc:docMk/>
            <pc:sldMk cId="2160964902" sldId="416"/>
            <ac:spMk id="94" creationId="{74486B19-11D8-4E59-809B-22DEAA84CFEF}"/>
          </ac:spMkLst>
        </pc:spChg>
        <pc:spChg chg="mod topLvl">
          <ac:chgData name="Jan Fitzpatrick" userId="d1b284ec-d1dd-4765-b823-b34899491c26" providerId="ADAL" clId="{1B3F6776-D02B-4B2F-A545-A2D277875203}" dt="2019-12-16T15:44:53.906" v="5" actId="165"/>
          <ac:spMkLst>
            <pc:docMk/>
            <pc:sldMk cId="2160964902" sldId="416"/>
            <ac:spMk id="96" creationId="{33541C2B-4E9D-4F55-A40E-4B2914C4BD88}"/>
          </ac:spMkLst>
        </pc:spChg>
        <pc:spChg chg="mod topLvl">
          <ac:chgData name="Jan Fitzpatrick" userId="d1b284ec-d1dd-4765-b823-b34899491c26" providerId="ADAL" clId="{1B3F6776-D02B-4B2F-A545-A2D277875203}" dt="2019-12-16T15:44:53.906" v="5" actId="165"/>
          <ac:spMkLst>
            <pc:docMk/>
            <pc:sldMk cId="2160964902" sldId="416"/>
            <ac:spMk id="97" creationId="{969CD5F5-AEFE-4F42-8752-4805EB704A06}"/>
          </ac:spMkLst>
        </pc:spChg>
        <pc:spChg chg="mod topLvl">
          <ac:chgData name="Jan Fitzpatrick" userId="d1b284ec-d1dd-4765-b823-b34899491c26" providerId="ADAL" clId="{1B3F6776-D02B-4B2F-A545-A2D277875203}" dt="2019-12-16T15:44:53.906" v="5" actId="165"/>
          <ac:spMkLst>
            <pc:docMk/>
            <pc:sldMk cId="2160964902" sldId="416"/>
            <ac:spMk id="98" creationId="{98B3ADDE-A339-4BC0-B434-83F60CA995A0}"/>
          </ac:spMkLst>
        </pc:spChg>
        <pc:spChg chg="mod topLvl">
          <ac:chgData name="Jan Fitzpatrick" userId="d1b284ec-d1dd-4765-b823-b34899491c26" providerId="ADAL" clId="{1B3F6776-D02B-4B2F-A545-A2D277875203}" dt="2019-12-16T15:44:53.906" v="5" actId="165"/>
          <ac:spMkLst>
            <pc:docMk/>
            <pc:sldMk cId="2160964902" sldId="416"/>
            <ac:spMk id="99" creationId="{3DA43CF2-F850-4712-AD4D-4E05246F0AB1}"/>
          </ac:spMkLst>
        </pc:spChg>
        <pc:spChg chg="mod topLvl">
          <ac:chgData name="Jan Fitzpatrick" userId="d1b284ec-d1dd-4765-b823-b34899491c26" providerId="ADAL" clId="{1B3F6776-D02B-4B2F-A545-A2D277875203}" dt="2019-12-16T15:44:53.906" v="5" actId="165"/>
          <ac:spMkLst>
            <pc:docMk/>
            <pc:sldMk cId="2160964902" sldId="416"/>
            <ac:spMk id="100" creationId="{0A71A58A-E0C1-4B72-AEA9-68F0C940834C}"/>
          </ac:spMkLst>
        </pc:spChg>
        <pc:spChg chg="mod topLvl">
          <ac:chgData name="Jan Fitzpatrick" userId="d1b284ec-d1dd-4765-b823-b34899491c26" providerId="ADAL" clId="{1B3F6776-D02B-4B2F-A545-A2D277875203}" dt="2019-12-16T15:44:53.906" v="5" actId="165"/>
          <ac:spMkLst>
            <pc:docMk/>
            <pc:sldMk cId="2160964902" sldId="416"/>
            <ac:spMk id="101" creationId="{4EF615B4-8143-4343-AE5E-1918723301E1}"/>
          </ac:spMkLst>
        </pc:spChg>
        <pc:spChg chg="mod topLvl">
          <ac:chgData name="Jan Fitzpatrick" userId="d1b284ec-d1dd-4765-b823-b34899491c26" providerId="ADAL" clId="{1B3F6776-D02B-4B2F-A545-A2D277875203}" dt="2019-12-16T15:44:53.906" v="5" actId="165"/>
          <ac:spMkLst>
            <pc:docMk/>
            <pc:sldMk cId="2160964902" sldId="416"/>
            <ac:spMk id="102" creationId="{96952B96-7B24-41C7-B0D9-0B8C5CFF0006}"/>
          </ac:spMkLst>
        </pc:spChg>
        <pc:grpChg chg="del mod topLvl">
          <ac:chgData name="Jan Fitzpatrick" userId="d1b284ec-d1dd-4765-b823-b34899491c26" providerId="ADAL" clId="{1B3F6776-D02B-4B2F-A545-A2D277875203}" dt="2019-12-16T15:44:53.906" v="5" actId="165"/>
          <ac:grpSpMkLst>
            <pc:docMk/>
            <pc:sldMk cId="2160964902" sldId="416"/>
            <ac:grpSpMk id="2" creationId="{380C8896-E217-4A97-B241-170E5D115DEA}"/>
          </ac:grpSpMkLst>
        </pc:grpChg>
        <pc:grpChg chg="del">
          <ac:chgData name="Jan Fitzpatrick" userId="d1b284ec-d1dd-4765-b823-b34899491c26" providerId="ADAL" clId="{1B3F6776-D02B-4B2F-A545-A2D277875203}" dt="2019-12-16T15:44:50.950" v="4" actId="165"/>
          <ac:grpSpMkLst>
            <pc:docMk/>
            <pc:sldMk cId="2160964902" sldId="416"/>
            <ac:grpSpMk id="5" creationId="{FD25FF7B-8DD9-4B9E-8732-A695B86C3625}"/>
          </ac:grpSpMkLst>
        </pc:grpChg>
        <pc:grpChg chg="del mod topLvl">
          <ac:chgData name="Jan Fitzpatrick" userId="d1b284ec-d1dd-4765-b823-b34899491c26" providerId="ADAL" clId="{1B3F6776-D02B-4B2F-A545-A2D277875203}" dt="2019-12-16T15:44:53.906" v="5" actId="165"/>
          <ac:grpSpMkLst>
            <pc:docMk/>
            <pc:sldMk cId="2160964902" sldId="416"/>
            <ac:grpSpMk id="79" creationId="{D49BF1C1-FEAE-4946-82DD-64C27621441C}"/>
          </ac:grpSpMkLst>
        </pc:grpChg>
        <pc:grpChg chg="del mod topLvl">
          <ac:chgData name="Jan Fitzpatrick" userId="d1b284ec-d1dd-4765-b823-b34899491c26" providerId="ADAL" clId="{1B3F6776-D02B-4B2F-A545-A2D277875203}" dt="2019-12-16T15:44:53.906" v="5" actId="165"/>
          <ac:grpSpMkLst>
            <pc:docMk/>
            <pc:sldMk cId="2160964902" sldId="416"/>
            <ac:grpSpMk id="87" creationId="{9479E3A9-C6A5-4A64-974F-40E6322BB541}"/>
          </ac:grpSpMkLst>
        </pc:grpChg>
        <pc:grpChg chg="del mod topLvl">
          <ac:chgData name="Jan Fitzpatrick" userId="d1b284ec-d1dd-4765-b823-b34899491c26" providerId="ADAL" clId="{1B3F6776-D02B-4B2F-A545-A2D277875203}" dt="2019-12-16T15:44:53.906" v="5" actId="165"/>
          <ac:grpSpMkLst>
            <pc:docMk/>
            <pc:sldMk cId="2160964902" sldId="416"/>
            <ac:grpSpMk id="95" creationId="{138496A6-B454-4784-A5F1-6BBB2542CBA6}"/>
          </ac:grpSpMkLst>
        </pc:grpChg>
        <pc:graphicFrameChg chg="modGraphic">
          <ac:chgData name="Jan Fitzpatrick" userId="d1b284ec-d1dd-4765-b823-b34899491c26" providerId="ADAL" clId="{1B3F6776-D02B-4B2F-A545-A2D277875203}" dt="2019-12-16T15:47:31.290" v="13" actId="20577"/>
          <ac:graphicFrameMkLst>
            <pc:docMk/>
            <pc:sldMk cId="2160964902" sldId="416"/>
            <ac:graphicFrameMk id="78" creationId="{2B74A13D-296B-485A-8BAB-26F141FA11CC}"/>
          </ac:graphicFrameMkLst>
        </pc:graphicFrameChg>
        <pc:picChg chg="add del">
          <ac:chgData name="Jan Fitzpatrick" userId="d1b284ec-d1dd-4765-b823-b34899491c26" providerId="ADAL" clId="{1B3F6776-D02B-4B2F-A545-A2D277875203}" dt="2019-12-16T15:47:02.145" v="8"/>
          <ac:picMkLst>
            <pc:docMk/>
            <pc:sldMk cId="2160964902" sldId="416"/>
            <ac:picMk id="4" creationId="{A3BBD7C0-5611-4315-9FA6-9C9A155F93F2}"/>
          </ac:picMkLst>
        </pc:picChg>
      </pc:sldChg>
      <pc:sldChg chg="addSp delSp modSp">
        <pc:chgData name="Jan Fitzpatrick" userId="d1b284ec-d1dd-4765-b823-b34899491c26" providerId="ADAL" clId="{1B3F6776-D02B-4B2F-A545-A2D277875203}" dt="2019-12-16T15:49:40.626" v="51" actId="20577"/>
        <pc:sldMkLst>
          <pc:docMk/>
          <pc:sldMk cId="3422183186" sldId="417"/>
        </pc:sldMkLst>
        <pc:spChg chg="mod">
          <ac:chgData name="Jan Fitzpatrick" userId="d1b284ec-d1dd-4765-b823-b34899491c26" providerId="ADAL" clId="{1B3F6776-D02B-4B2F-A545-A2D277875203}" dt="2019-12-16T15:49:40.626" v="51" actId="20577"/>
          <ac:spMkLst>
            <pc:docMk/>
            <pc:sldMk cId="3422183186" sldId="417"/>
            <ac:spMk id="19" creationId="{5252A847-DE45-4FA3-A1F8-EEBEB845FF8E}"/>
          </ac:spMkLst>
        </pc:spChg>
        <pc:spChg chg="add">
          <ac:chgData name="Jan Fitzpatrick" userId="d1b284ec-d1dd-4765-b823-b34899491c26" providerId="ADAL" clId="{1B3F6776-D02B-4B2F-A545-A2D277875203}" dt="2019-12-16T15:48:29.885" v="22"/>
          <ac:spMkLst>
            <pc:docMk/>
            <pc:sldMk cId="3422183186" sldId="417"/>
            <ac:spMk id="43" creationId="{C3E61879-7BF6-4E45-BE74-84DA25B3EE73}"/>
          </ac:spMkLst>
        </pc:spChg>
        <pc:spChg chg="add">
          <ac:chgData name="Jan Fitzpatrick" userId="d1b284ec-d1dd-4765-b823-b34899491c26" providerId="ADAL" clId="{1B3F6776-D02B-4B2F-A545-A2D277875203}" dt="2019-12-16T15:48:29.885" v="22"/>
          <ac:spMkLst>
            <pc:docMk/>
            <pc:sldMk cId="3422183186" sldId="417"/>
            <ac:spMk id="44" creationId="{2B6DCF27-DBDE-426F-91DE-C0861B07B8DE}"/>
          </ac:spMkLst>
        </pc:spChg>
        <pc:spChg chg="add">
          <ac:chgData name="Jan Fitzpatrick" userId="d1b284ec-d1dd-4765-b823-b34899491c26" providerId="ADAL" clId="{1B3F6776-D02B-4B2F-A545-A2D277875203}" dt="2019-12-16T15:48:29.885" v="22"/>
          <ac:spMkLst>
            <pc:docMk/>
            <pc:sldMk cId="3422183186" sldId="417"/>
            <ac:spMk id="45" creationId="{DD019EDB-F201-4058-84B3-7FB8BE9B6A7F}"/>
          </ac:spMkLst>
        </pc:spChg>
        <pc:spChg chg="add">
          <ac:chgData name="Jan Fitzpatrick" userId="d1b284ec-d1dd-4765-b823-b34899491c26" providerId="ADAL" clId="{1B3F6776-D02B-4B2F-A545-A2D277875203}" dt="2019-12-16T15:48:29.885" v="22"/>
          <ac:spMkLst>
            <pc:docMk/>
            <pc:sldMk cId="3422183186" sldId="417"/>
            <ac:spMk id="46" creationId="{ACB96A91-F95C-4BEE-83C9-054B321F8DD4}"/>
          </ac:spMkLst>
        </pc:spChg>
        <pc:spChg chg="add">
          <ac:chgData name="Jan Fitzpatrick" userId="d1b284ec-d1dd-4765-b823-b34899491c26" providerId="ADAL" clId="{1B3F6776-D02B-4B2F-A545-A2D277875203}" dt="2019-12-16T15:48:29.885" v="22"/>
          <ac:spMkLst>
            <pc:docMk/>
            <pc:sldMk cId="3422183186" sldId="417"/>
            <ac:spMk id="47" creationId="{E5C69D89-81FF-45A3-964B-09C1C9CA3104}"/>
          </ac:spMkLst>
        </pc:spChg>
        <pc:spChg chg="add">
          <ac:chgData name="Jan Fitzpatrick" userId="d1b284ec-d1dd-4765-b823-b34899491c26" providerId="ADAL" clId="{1B3F6776-D02B-4B2F-A545-A2D277875203}" dt="2019-12-16T15:48:29.885" v="22"/>
          <ac:spMkLst>
            <pc:docMk/>
            <pc:sldMk cId="3422183186" sldId="417"/>
            <ac:spMk id="48" creationId="{FE0AAEFA-AA4B-461E-B17B-893B70B1ECA5}"/>
          </ac:spMkLst>
        </pc:spChg>
        <pc:spChg chg="add">
          <ac:chgData name="Jan Fitzpatrick" userId="d1b284ec-d1dd-4765-b823-b34899491c26" providerId="ADAL" clId="{1B3F6776-D02B-4B2F-A545-A2D277875203}" dt="2019-12-16T15:48:29.885" v="22"/>
          <ac:spMkLst>
            <pc:docMk/>
            <pc:sldMk cId="3422183186" sldId="417"/>
            <ac:spMk id="49" creationId="{3CAB4FE5-E130-4011-A182-A147FFE24570}"/>
          </ac:spMkLst>
        </pc:spChg>
        <pc:spChg chg="add">
          <ac:chgData name="Jan Fitzpatrick" userId="d1b284ec-d1dd-4765-b823-b34899491c26" providerId="ADAL" clId="{1B3F6776-D02B-4B2F-A545-A2D277875203}" dt="2019-12-16T15:48:29.885" v="22"/>
          <ac:spMkLst>
            <pc:docMk/>
            <pc:sldMk cId="3422183186" sldId="417"/>
            <ac:spMk id="50" creationId="{4EF9756D-E8E9-4F4B-A570-D53004A5CA5F}"/>
          </ac:spMkLst>
        </pc:spChg>
        <pc:spChg chg="add">
          <ac:chgData name="Jan Fitzpatrick" userId="d1b284ec-d1dd-4765-b823-b34899491c26" providerId="ADAL" clId="{1B3F6776-D02B-4B2F-A545-A2D277875203}" dt="2019-12-16T15:48:29.885" v="22"/>
          <ac:spMkLst>
            <pc:docMk/>
            <pc:sldMk cId="3422183186" sldId="417"/>
            <ac:spMk id="51" creationId="{90E1B92C-C57F-40C4-88B6-EF64768FB735}"/>
          </ac:spMkLst>
        </pc:spChg>
        <pc:spChg chg="add">
          <ac:chgData name="Jan Fitzpatrick" userId="d1b284ec-d1dd-4765-b823-b34899491c26" providerId="ADAL" clId="{1B3F6776-D02B-4B2F-A545-A2D277875203}" dt="2019-12-16T15:48:29.885" v="22"/>
          <ac:spMkLst>
            <pc:docMk/>
            <pc:sldMk cId="3422183186" sldId="417"/>
            <ac:spMk id="52" creationId="{19C451A3-5E84-43FE-ADDE-4429D0E88770}"/>
          </ac:spMkLst>
        </pc:spChg>
        <pc:spChg chg="add">
          <ac:chgData name="Jan Fitzpatrick" userId="d1b284ec-d1dd-4765-b823-b34899491c26" providerId="ADAL" clId="{1B3F6776-D02B-4B2F-A545-A2D277875203}" dt="2019-12-16T15:48:29.885" v="22"/>
          <ac:spMkLst>
            <pc:docMk/>
            <pc:sldMk cId="3422183186" sldId="417"/>
            <ac:spMk id="53" creationId="{F96C3455-7161-4063-99AD-6ED2E3C25509}"/>
          </ac:spMkLst>
        </pc:spChg>
        <pc:spChg chg="add">
          <ac:chgData name="Jan Fitzpatrick" userId="d1b284ec-d1dd-4765-b823-b34899491c26" providerId="ADAL" clId="{1B3F6776-D02B-4B2F-A545-A2D277875203}" dt="2019-12-16T15:48:29.885" v="22"/>
          <ac:spMkLst>
            <pc:docMk/>
            <pc:sldMk cId="3422183186" sldId="417"/>
            <ac:spMk id="54" creationId="{7C7AF13B-D1A4-4B75-BE38-1EABDAB4F19A}"/>
          </ac:spMkLst>
        </pc:spChg>
        <pc:spChg chg="add">
          <ac:chgData name="Jan Fitzpatrick" userId="d1b284ec-d1dd-4765-b823-b34899491c26" providerId="ADAL" clId="{1B3F6776-D02B-4B2F-A545-A2D277875203}" dt="2019-12-16T15:48:29.885" v="22"/>
          <ac:spMkLst>
            <pc:docMk/>
            <pc:sldMk cId="3422183186" sldId="417"/>
            <ac:spMk id="55" creationId="{2C07DEBD-E6D6-4FB6-8502-1B364E83D3EB}"/>
          </ac:spMkLst>
        </pc:spChg>
        <pc:spChg chg="add">
          <ac:chgData name="Jan Fitzpatrick" userId="d1b284ec-d1dd-4765-b823-b34899491c26" providerId="ADAL" clId="{1B3F6776-D02B-4B2F-A545-A2D277875203}" dt="2019-12-16T15:48:29.885" v="22"/>
          <ac:spMkLst>
            <pc:docMk/>
            <pc:sldMk cId="3422183186" sldId="417"/>
            <ac:spMk id="56" creationId="{3A0C0E73-418E-44F2-AA98-740E16942AC1}"/>
          </ac:spMkLst>
        </pc:spChg>
        <pc:spChg chg="add">
          <ac:chgData name="Jan Fitzpatrick" userId="d1b284ec-d1dd-4765-b823-b34899491c26" providerId="ADAL" clId="{1B3F6776-D02B-4B2F-A545-A2D277875203}" dt="2019-12-16T15:48:29.885" v="22"/>
          <ac:spMkLst>
            <pc:docMk/>
            <pc:sldMk cId="3422183186" sldId="417"/>
            <ac:spMk id="57" creationId="{2ACF848C-CD64-42D7-B0D4-0BA1FCD50AFD}"/>
          </ac:spMkLst>
        </pc:spChg>
        <pc:spChg chg="add">
          <ac:chgData name="Jan Fitzpatrick" userId="d1b284ec-d1dd-4765-b823-b34899491c26" providerId="ADAL" clId="{1B3F6776-D02B-4B2F-A545-A2D277875203}" dt="2019-12-16T15:48:29.885" v="22"/>
          <ac:spMkLst>
            <pc:docMk/>
            <pc:sldMk cId="3422183186" sldId="417"/>
            <ac:spMk id="58" creationId="{19A68DF6-5AA9-4094-9E5A-B04CF9EB4306}"/>
          </ac:spMkLst>
        </pc:spChg>
        <pc:spChg chg="add">
          <ac:chgData name="Jan Fitzpatrick" userId="d1b284ec-d1dd-4765-b823-b34899491c26" providerId="ADAL" clId="{1B3F6776-D02B-4B2F-A545-A2D277875203}" dt="2019-12-16T15:48:29.885" v="22"/>
          <ac:spMkLst>
            <pc:docMk/>
            <pc:sldMk cId="3422183186" sldId="417"/>
            <ac:spMk id="59" creationId="{DB695EA5-7811-4145-A382-7E2E58DF7B93}"/>
          </ac:spMkLst>
        </pc:spChg>
        <pc:spChg chg="add">
          <ac:chgData name="Jan Fitzpatrick" userId="d1b284ec-d1dd-4765-b823-b34899491c26" providerId="ADAL" clId="{1B3F6776-D02B-4B2F-A545-A2D277875203}" dt="2019-12-16T15:48:29.885" v="22"/>
          <ac:spMkLst>
            <pc:docMk/>
            <pc:sldMk cId="3422183186" sldId="417"/>
            <ac:spMk id="60" creationId="{01D44EA5-A48F-4B43-A2B4-EFCEDBAEAA1E}"/>
          </ac:spMkLst>
        </pc:spChg>
        <pc:spChg chg="add">
          <ac:chgData name="Jan Fitzpatrick" userId="d1b284ec-d1dd-4765-b823-b34899491c26" providerId="ADAL" clId="{1B3F6776-D02B-4B2F-A545-A2D277875203}" dt="2019-12-16T15:48:29.885" v="22"/>
          <ac:spMkLst>
            <pc:docMk/>
            <pc:sldMk cId="3422183186" sldId="417"/>
            <ac:spMk id="64" creationId="{A7267D31-359F-45B3-A7B8-DB1F2D47894E}"/>
          </ac:spMkLst>
        </pc:spChg>
        <pc:spChg chg="add">
          <ac:chgData name="Jan Fitzpatrick" userId="d1b284ec-d1dd-4765-b823-b34899491c26" providerId="ADAL" clId="{1B3F6776-D02B-4B2F-A545-A2D277875203}" dt="2019-12-16T15:48:29.885" v="22"/>
          <ac:spMkLst>
            <pc:docMk/>
            <pc:sldMk cId="3422183186" sldId="417"/>
            <ac:spMk id="65" creationId="{F0DA6A69-54D7-44C6-A2F7-D4719C9762B4}"/>
          </ac:spMkLst>
        </pc:spChg>
        <pc:spChg chg="add">
          <ac:chgData name="Jan Fitzpatrick" userId="d1b284ec-d1dd-4765-b823-b34899491c26" providerId="ADAL" clId="{1B3F6776-D02B-4B2F-A545-A2D277875203}" dt="2019-12-16T15:48:29.885" v="22"/>
          <ac:spMkLst>
            <pc:docMk/>
            <pc:sldMk cId="3422183186" sldId="417"/>
            <ac:spMk id="66" creationId="{837CA203-6A25-4B8F-A108-39D6DEAE28DD}"/>
          </ac:spMkLst>
        </pc:spChg>
        <pc:spChg chg="add">
          <ac:chgData name="Jan Fitzpatrick" userId="d1b284ec-d1dd-4765-b823-b34899491c26" providerId="ADAL" clId="{1B3F6776-D02B-4B2F-A545-A2D277875203}" dt="2019-12-16T15:48:29.885" v="22"/>
          <ac:spMkLst>
            <pc:docMk/>
            <pc:sldMk cId="3422183186" sldId="417"/>
            <ac:spMk id="67" creationId="{D6F4D57B-E3F8-4C18-AAC5-9C6E244C07D3}"/>
          </ac:spMkLst>
        </pc:spChg>
        <pc:spChg chg="add">
          <ac:chgData name="Jan Fitzpatrick" userId="d1b284ec-d1dd-4765-b823-b34899491c26" providerId="ADAL" clId="{1B3F6776-D02B-4B2F-A545-A2D277875203}" dt="2019-12-16T15:48:29.885" v="22"/>
          <ac:spMkLst>
            <pc:docMk/>
            <pc:sldMk cId="3422183186" sldId="417"/>
            <ac:spMk id="68" creationId="{8CFAE8AA-7DAE-4B04-BAFD-D93BE9A1AA98}"/>
          </ac:spMkLst>
        </pc:spChg>
        <pc:spChg chg="add">
          <ac:chgData name="Jan Fitzpatrick" userId="d1b284ec-d1dd-4765-b823-b34899491c26" providerId="ADAL" clId="{1B3F6776-D02B-4B2F-A545-A2D277875203}" dt="2019-12-16T15:48:29.885" v="22"/>
          <ac:spMkLst>
            <pc:docMk/>
            <pc:sldMk cId="3422183186" sldId="417"/>
            <ac:spMk id="69" creationId="{AC39CC42-57A5-4B56-B1C4-2129C785BF93}"/>
          </ac:spMkLst>
        </pc:spChg>
        <pc:spChg chg="add">
          <ac:chgData name="Jan Fitzpatrick" userId="d1b284ec-d1dd-4765-b823-b34899491c26" providerId="ADAL" clId="{1B3F6776-D02B-4B2F-A545-A2D277875203}" dt="2019-12-16T15:48:29.885" v="22"/>
          <ac:spMkLst>
            <pc:docMk/>
            <pc:sldMk cId="3422183186" sldId="417"/>
            <ac:spMk id="70" creationId="{380CA12E-28AD-4939-99E8-8F9FE0554D8C}"/>
          </ac:spMkLst>
        </pc:spChg>
        <pc:spChg chg="add">
          <ac:chgData name="Jan Fitzpatrick" userId="d1b284ec-d1dd-4765-b823-b34899491c26" providerId="ADAL" clId="{1B3F6776-D02B-4B2F-A545-A2D277875203}" dt="2019-12-16T15:48:29.885" v="22"/>
          <ac:spMkLst>
            <pc:docMk/>
            <pc:sldMk cId="3422183186" sldId="417"/>
            <ac:spMk id="71" creationId="{9AE487EF-750F-432D-88EC-EB8D0AF468B8}"/>
          </ac:spMkLst>
        </pc:spChg>
        <pc:spChg chg="add">
          <ac:chgData name="Jan Fitzpatrick" userId="d1b284ec-d1dd-4765-b823-b34899491c26" providerId="ADAL" clId="{1B3F6776-D02B-4B2F-A545-A2D277875203}" dt="2019-12-16T15:48:29.885" v="22"/>
          <ac:spMkLst>
            <pc:docMk/>
            <pc:sldMk cId="3422183186" sldId="417"/>
            <ac:spMk id="72" creationId="{730C7C49-26B5-4AC7-877E-35BBF1D0DF88}"/>
          </ac:spMkLst>
        </pc:spChg>
        <pc:spChg chg="add">
          <ac:chgData name="Jan Fitzpatrick" userId="d1b284ec-d1dd-4765-b823-b34899491c26" providerId="ADAL" clId="{1B3F6776-D02B-4B2F-A545-A2D277875203}" dt="2019-12-16T15:48:29.885" v="22"/>
          <ac:spMkLst>
            <pc:docMk/>
            <pc:sldMk cId="3422183186" sldId="417"/>
            <ac:spMk id="73" creationId="{005E5493-50FF-41A6-9BC6-152FFE0DB578}"/>
          </ac:spMkLst>
        </pc:spChg>
        <pc:spChg chg="add">
          <ac:chgData name="Jan Fitzpatrick" userId="d1b284ec-d1dd-4765-b823-b34899491c26" providerId="ADAL" clId="{1B3F6776-D02B-4B2F-A545-A2D277875203}" dt="2019-12-16T15:48:29.885" v="22"/>
          <ac:spMkLst>
            <pc:docMk/>
            <pc:sldMk cId="3422183186" sldId="417"/>
            <ac:spMk id="74" creationId="{6C9BE607-CC4B-4417-A34A-D1766A8A7FAB}"/>
          </ac:spMkLst>
        </pc:spChg>
        <pc:spChg chg="add">
          <ac:chgData name="Jan Fitzpatrick" userId="d1b284ec-d1dd-4765-b823-b34899491c26" providerId="ADAL" clId="{1B3F6776-D02B-4B2F-A545-A2D277875203}" dt="2019-12-16T15:48:29.885" v="22"/>
          <ac:spMkLst>
            <pc:docMk/>
            <pc:sldMk cId="3422183186" sldId="417"/>
            <ac:spMk id="75" creationId="{9D682A59-74EA-472D-8449-4E8952EC3539}"/>
          </ac:spMkLst>
        </pc:spChg>
        <pc:spChg chg="add">
          <ac:chgData name="Jan Fitzpatrick" userId="d1b284ec-d1dd-4765-b823-b34899491c26" providerId="ADAL" clId="{1B3F6776-D02B-4B2F-A545-A2D277875203}" dt="2019-12-16T15:48:29.885" v="22"/>
          <ac:spMkLst>
            <pc:docMk/>
            <pc:sldMk cId="3422183186" sldId="417"/>
            <ac:spMk id="76" creationId="{F8805B54-3F12-4FA4-B5A7-BEA724863347}"/>
          </ac:spMkLst>
        </pc:spChg>
        <pc:spChg chg="add">
          <ac:chgData name="Jan Fitzpatrick" userId="d1b284ec-d1dd-4765-b823-b34899491c26" providerId="ADAL" clId="{1B3F6776-D02B-4B2F-A545-A2D277875203}" dt="2019-12-16T15:48:29.885" v="22"/>
          <ac:spMkLst>
            <pc:docMk/>
            <pc:sldMk cId="3422183186" sldId="417"/>
            <ac:spMk id="77" creationId="{BEEE2A37-934E-4FF9-BB93-1C72A5EF8CA7}"/>
          </ac:spMkLst>
        </pc:spChg>
        <pc:spChg chg="add mod">
          <ac:chgData name="Jan Fitzpatrick" userId="d1b284ec-d1dd-4765-b823-b34899491c26" providerId="ADAL" clId="{1B3F6776-D02B-4B2F-A545-A2D277875203}" dt="2019-12-16T15:49:20.519" v="45" actId="1035"/>
          <ac:spMkLst>
            <pc:docMk/>
            <pc:sldMk cId="3422183186" sldId="417"/>
            <ac:spMk id="78" creationId="{A5E19E4E-B3CF-4116-881E-C903F17D275F}"/>
          </ac:spMkLst>
        </pc:spChg>
        <pc:spChg chg="del mod topLvl">
          <ac:chgData name="Jan Fitzpatrick" userId="d1b284ec-d1dd-4765-b823-b34899491c26" providerId="ADAL" clId="{1B3F6776-D02B-4B2F-A545-A2D277875203}" dt="2019-12-16T15:48:28.121" v="21" actId="478"/>
          <ac:spMkLst>
            <pc:docMk/>
            <pc:sldMk cId="3422183186" sldId="417"/>
            <ac:spMk id="124" creationId="{9A01B7CF-0FC2-4518-87A8-C6902E8C44BE}"/>
          </ac:spMkLst>
        </pc:spChg>
        <pc:spChg chg="del mod topLvl">
          <ac:chgData name="Jan Fitzpatrick" userId="d1b284ec-d1dd-4765-b823-b34899491c26" providerId="ADAL" clId="{1B3F6776-D02B-4B2F-A545-A2D277875203}" dt="2019-12-16T15:48:28.121" v="21" actId="478"/>
          <ac:spMkLst>
            <pc:docMk/>
            <pc:sldMk cId="3422183186" sldId="417"/>
            <ac:spMk id="125" creationId="{B637A764-F4A3-4B31-AB62-1A5B963D57B9}"/>
          </ac:spMkLst>
        </pc:spChg>
        <pc:spChg chg="del mod topLvl">
          <ac:chgData name="Jan Fitzpatrick" userId="d1b284ec-d1dd-4765-b823-b34899491c26" providerId="ADAL" clId="{1B3F6776-D02B-4B2F-A545-A2D277875203}" dt="2019-12-16T15:48:28.121" v="21" actId="478"/>
          <ac:spMkLst>
            <pc:docMk/>
            <pc:sldMk cId="3422183186" sldId="417"/>
            <ac:spMk id="126" creationId="{EFD0476A-A92C-48B7-B75F-459BD9E42CFE}"/>
          </ac:spMkLst>
        </pc:spChg>
        <pc:spChg chg="del mod topLvl">
          <ac:chgData name="Jan Fitzpatrick" userId="d1b284ec-d1dd-4765-b823-b34899491c26" providerId="ADAL" clId="{1B3F6776-D02B-4B2F-A545-A2D277875203}" dt="2019-12-16T15:48:28.121" v="21" actId="478"/>
          <ac:spMkLst>
            <pc:docMk/>
            <pc:sldMk cId="3422183186" sldId="417"/>
            <ac:spMk id="127" creationId="{88391831-B0E6-4EB4-844A-D352DA34160D}"/>
          </ac:spMkLst>
        </pc:spChg>
        <pc:spChg chg="del mod topLvl">
          <ac:chgData name="Jan Fitzpatrick" userId="d1b284ec-d1dd-4765-b823-b34899491c26" providerId="ADAL" clId="{1B3F6776-D02B-4B2F-A545-A2D277875203}" dt="2019-12-16T15:48:28.121" v="21" actId="478"/>
          <ac:spMkLst>
            <pc:docMk/>
            <pc:sldMk cId="3422183186" sldId="417"/>
            <ac:spMk id="128" creationId="{D5CFB2E2-C0D8-4B77-B4AD-DA6846ADCCF4}"/>
          </ac:spMkLst>
        </pc:spChg>
        <pc:spChg chg="del mod topLvl">
          <ac:chgData name="Jan Fitzpatrick" userId="d1b284ec-d1dd-4765-b823-b34899491c26" providerId="ADAL" clId="{1B3F6776-D02B-4B2F-A545-A2D277875203}" dt="2019-12-16T15:48:28.121" v="21" actId="478"/>
          <ac:spMkLst>
            <pc:docMk/>
            <pc:sldMk cId="3422183186" sldId="417"/>
            <ac:spMk id="129" creationId="{BBE632CF-3E1B-41D5-A47A-3D44C4F6ECC4}"/>
          </ac:spMkLst>
        </pc:spChg>
        <pc:spChg chg="del mod topLvl">
          <ac:chgData name="Jan Fitzpatrick" userId="d1b284ec-d1dd-4765-b823-b34899491c26" providerId="ADAL" clId="{1B3F6776-D02B-4B2F-A545-A2D277875203}" dt="2019-12-16T15:48:28.121" v="21" actId="478"/>
          <ac:spMkLst>
            <pc:docMk/>
            <pc:sldMk cId="3422183186" sldId="417"/>
            <ac:spMk id="130" creationId="{485651A9-7FA1-487B-83BE-623784DEFC99}"/>
          </ac:spMkLst>
        </pc:spChg>
        <pc:grpChg chg="del">
          <ac:chgData name="Jan Fitzpatrick" userId="d1b284ec-d1dd-4765-b823-b34899491c26" providerId="ADAL" clId="{1B3F6776-D02B-4B2F-A545-A2D277875203}" dt="2019-12-16T15:44:35.013" v="2" actId="165"/>
          <ac:grpSpMkLst>
            <pc:docMk/>
            <pc:sldMk cId="3422183186" sldId="417"/>
            <ac:grpSpMk id="98" creationId="{E0FD6AD6-957B-4709-95BB-7000AA2FBA66}"/>
          </ac:grpSpMkLst>
        </pc:grpChg>
        <pc:grpChg chg="del mod topLvl">
          <ac:chgData name="Jan Fitzpatrick" userId="d1b284ec-d1dd-4765-b823-b34899491c26" providerId="ADAL" clId="{1B3F6776-D02B-4B2F-A545-A2D277875203}" dt="2019-12-16T15:44:39.760" v="3" actId="165"/>
          <ac:grpSpMkLst>
            <pc:docMk/>
            <pc:sldMk cId="3422183186" sldId="417"/>
            <ac:grpSpMk id="99" creationId="{09423519-707C-4230-91C0-9AF95B76E3C1}"/>
          </ac:grpSpMkLst>
        </pc:grpChg>
        <pc:grpChg chg="del mod topLvl">
          <ac:chgData name="Jan Fitzpatrick" userId="d1b284ec-d1dd-4765-b823-b34899491c26" providerId="ADAL" clId="{1B3F6776-D02B-4B2F-A545-A2D277875203}" dt="2019-12-16T15:48:28.121" v="21" actId="478"/>
          <ac:grpSpMkLst>
            <pc:docMk/>
            <pc:sldMk cId="3422183186" sldId="417"/>
            <ac:grpSpMk id="100" creationId="{5A96EE71-5E84-4A97-9E2D-62389DB34F8A}"/>
          </ac:grpSpMkLst>
        </pc:grpChg>
        <pc:grpChg chg="del mod topLvl">
          <ac:chgData name="Jan Fitzpatrick" userId="d1b284ec-d1dd-4765-b823-b34899491c26" providerId="ADAL" clId="{1B3F6776-D02B-4B2F-A545-A2D277875203}" dt="2019-12-16T15:48:28.121" v="21" actId="478"/>
          <ac:grpSpMkLst>
            <pc:docMk/>
            <pc:sldMk cId="3422183186" sldId="417"/>
            <ac:grpSpMk id="101" creationId="{ADC4520B-7F0E-476A-8D34-44E7A8646D23}"/>
          </ac:grpSpMkLst>
        </pc:grpChg>
        <pc:grpChg chg="del mod topLvl">
          <ac:chgData name="Jan Fitzpatrick" userId="d1b284ec-d1dd-4765-b823-b34899491c26" providerId="ADAL" clId="{1B3F6776-D02B-4B2F-A545-A2D277875203}" dt="2019-12-16T15:48:28.121" v="21" actId="478"/>
          <ac:grpSpMkLst>
            <pc:docMk/>
            <pc:sldMk cId="3422183186" sldId="417"/>
            <ac:grpSpMk id="102" creationId="{E709DBA7-7258-4DAD-B9B0-6EFE48507D0C}"/>
          </ac:grpSpMkLst>
        </pc:grpChg>
        <pc:graphicFrameChg chg="modGraphic">
          <ac:chgData name="Jan Fitzpatrick" userId="d1b284ec-d1dd-4765-b823-b34899491c26" providerId="ADAL" clId="{1B3F6776-D02B-4B2F-A545-A2D277875203}" dt="2019-12-16T15:49:28.745" v="47" actId="20577"/>
          <ac:graphicFrameMkLst>
            <pc:docMk/>
            <pc:sldMk cId="3422183186" sldId="417"/>
            <ac:graphicFrameMk id="97" creationId="{D88110F9-F1F3-4B78-B394-22329A8DE16D}"/>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16/12/2019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16/12/2019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16/12/2019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16/12/2019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16/12/2019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16/12/2019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16/12/2019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16/12/2019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16/12/2019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16/12/2019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16/12/2019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16/12/2019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survey.zohopublic.eu/zs/V2BBWx"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5c7a"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classroomsecrets.co.uk/multiply-4-digits-by-1-digit-year-5-multiplication-and-division-free-resource-pack" TargetMode="External"/><Relationship Id="rId4" Type="http://schemas.openxmlformats.org/officeDocument/2006/relationships/hyperlink" Target="https://classroomsecrets.co.uk/category/maths/year-5/spring-block-1-multiplication-and-division-year-5/"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3ED7630-B510-4542-A0A1-7822AA3C9A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59531" y="6454317"/>
            <a:ext cx="1238534" cy="403683"/>
            <a:chOff x="68077" y="6454317"/>
            <a:chExt cx="1238534" cy="403683"/>
          </a:xfrm>
        </p:grpSpPr>
        <p:sp>
          <p:nvSpPr>
            <p:cNvPr id="17" name="TextBox 8">
              <a:extLst>
                <a:ext uri="{FF2B5EF4-FFF2-40B4-BE49-F238E27FC236}">
                  <a16:creationId xmlns:a16="http://schemas.microsoft.com/office/drawing/2014/main" id="{0F18B4CD-798D-4EA5-92CF-7A4BB6DD981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a:latin typeface="Arial" panose="020B0604020202020204" pitchFamily="34" charset="0"/>
                  <a:cs typeface="Arial" panose="020B0604020202020204" pitchFamily="34" charset="0"/>
                </a:rPr>
                <a:t>© </a:t>
              </a:r>
              <a:r>
                <a:rPr lang="en-GB" sz="500" b="1">
                  <a:latin typeface="Century Gothic" panose="020B0502020202020204" pitchFamily="34" charset="0"/>
                  <a:cs typeface="Arial" panose="020B0604020202020204" pitchFamily="34" charset="0"/>
                </a:rPr>
                <a:t>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6" name="Rectangle 5">
            <a:extLst>
              <a:ext uri="{FF2B5EF4-FFF2-40B4-BE49-F238E27FC236}">
                <a16:creationId xmlns:a16="http://schemas.microsoft.com/office/drawing/2014/main" id="{CCE92187-091F-45D1-9A15-1C51230FB9F3}"/>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a:solidFill>
                  <a:srgbClr val="E7E6E6">
                    <a:lumMod val="50000"/>
                  </a:srgbClr>
                </a:solidFill>
                <a:latin typeface="Century Gothic" panose="020B0502020202020204" pitchFamily="34" charset="0"/>
              </a:rPr>
              <a:t>LIFE/work balance</a:t>
            </a:r>
            <a:endParaRPr lang="en-GB" sz="1600" b="1">
              <a:solidFill>
                <a:srgbClr val="E7E6E6">
                  <a:lumMod val="25000"/>
                </a:srgbClr>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We have started a #</a:t>
            </a:r>
            <a:r>
              <a:rPr lang="en-GB" sz="1600" b="1" err="1">
                <a:solidFill>
                  <a:prstClr val="black"/>
                </a:solidFill>
                <a:latin typeface="Century Gothic" panose="020B0502020202020204" pitchFamily="34" charset="0"/>
              </a:rPr>
              <a:t>LIFEworkbalance</a:t>
            </a:r>
            <a:r>
              <a:rPr lang="en-GB" sz="1600" b="1">
                <a:solidFill>
                  <a:prstClr val="black"/>
                </a:solidFill>
                <a:latin typeface="Century Gothic" panose="020B0502020202020204" pitchFamily="34" charset="0"/>
              </a:rPr>
              <a:t> campaign and we need your help to complete our LIFE/work balance survey.</a:t>
            </a:r>
          </a:p>
          <a:p>
            <a:pPr lvl="0">
              <a:defRPr/>
            </a:pPr>
            <a:endParaRPr lang="en-GB" sz="1600" b="1">
              <a:solidFill>
                <a:prstClr val="black"/>
              </a:solidFill>
              <a:latin typeface="Century Gothic" panose="020B0502020202020204" pitchFamily="34" charset="0"/>
            </a:endParaRPr>
          </a:p>
          <a:p>
            <a:pPr lvl="0">
              <a:defRPr/>
            </a:pPr>
            <a:br>
              <a:rPr lang="en-GB" sz="1600" b="1">
                <a:solidFill>
                  <a:prstClr val="black"/>
                </a:solidFill>
                <a:latin typeface="Century Gothic" panose="020B0502020202020204" pitchFamily="34" charset="0"/>
              </a:rPr>
            </a:br>
            <a:r>
              <a:rPr lang="en-GB" sz="1600" b="1">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Want to be a part of this campaign? Take the </a:t>
            </a:r>
            <a:r>
              <a:rPr lang="en-GB" sz="1600" b="1">
                <a:solidFill>
                  <a:prstClr val="black"/>
                </a:solidFill>
                <a:latin typeface="Century Gothic" panose="020B0502020202020204" pitchFamily="34" charset="0"/>
                <a:hlinkClick r:id="rId4"/>
              </a:rPr>
              <a:t>survey</a:t>
            </a:r>
            <a:r>
              <a:rPr lang="en-GB" sz="1600" b="1">
                <a:solidFill>
                  <a:prstClr val="black"/>
                </a:solidFill>
                <a:latin typeface="Century Gothic" panose="020B0502020202020204" pitchFamily="34" charset="0"/>
              </a:rPr>
              <a:t> on our website and share it with your colleagues!</a:t>
            </a:r>
            <a:endParaRPr lang="en-GB" sz="1600" b="1">
              <a:solidFill>
                <a:schemeClr val="tx1"/>
              </a:solidFill>
              <a:latin typeface="Century Gothic" panose="020B0502020202020204" pitchFamily="34" charset="0"/>
            </a:endParaRPr>
          </a:p>
          <a:p>
            <a:pPr lvl="0" algn="ctr"/>
            <a:endParaRPr lang="en-GB" sz="1600" b="1">
              <a:solidFill>
                <a:schemeClr val="tx1"/>
              </a:solidFill>
              <a:latin typeface="Century Gothic" panose="020B0502020202020204" pitchFamily="34" charset="0"/>
            </a:endParaRPr>
          </a:p>
        </p:txBody>
      </p:sp>
      <p:pic>
        <p:nvPicPr>
          <p:cNvPr id="24" name="Picture 23">
            <a:extLst>
              <a:ext uri="{FF2B5EF4-FFF2-40B4-BE49-F238E27FC236}">
                <a16:creationId xmlns:a16="http://schemas.microsoft.com/office/drawing/2014/main" id="{A8C5A431-127B-432D-86F6-B3D393621EE4}"/>
              </a:ext>
            </a:extLst>
          </p:cNvPr>
          <p:cNvPicPr>
            <a:picLocks noChangeAspect="1"/>
          </p:cNvPicPr>
          <p:nvPr/>
        </p:nvPicPr>
        <p:blipFill rotWithShape="1">
          <a:blip r:embed="rId5">
            <a:extLst>
              <a:ext uri="{28A0092B-C50C-407E-A947-70E740481C1C}">
                <a14:useLocalDpi xmlns:a14="http://schemas.microsoft.com/office/drawing/2010/main" val="0"/>
              </a:ext>
            </a:extLst>
          </a:blip>
          <a:srcRect t="23532" b="34296"/>
          <a:stretch/>
        </p:blipFill>
        <p:spPr>
          <a:xfrm>
            <a:off x="793488" y="744718"/>
            <a:ext cx="7557025" cy="2253006"/>
          </a:xfrm>
          <a:prstGeom prst="rect">
            <a:avLst/>
          </a:prstGeom>
        </p:spPr>
      </p:pic>
    </p:spTree>
    <p:extLst>
      <p:ext uri="{BB962C8B-B14F-4D97-AF65-F5344CB8AC3E}">
        <p14:creationId xmlns:p14="http://schemas.microsoft.com/office/powerpoint/2010/main" val="3844832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There are 2,508 counters in a bag.</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How many counters will there be in 3 bags? Complete the place value chart and record your answer using a formal method.</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algn="ctr"/>
            <a:endParaRPr lang="en-GB" sz="1600" b="1" u="sng" dirty="0">
              <a:solidFill>
                <a:schemeClr val="bg2">
                  <a:lumMod val="50000"/>
                </a:schemeClr>
              </a:solidFill>
              <a:latin typeface="Century Gothic" panose="020B0502020202020204" pitchFamily="34" charset="0"/>
            </a:endParaRPr>
          </a:p>
          <a:p>
            <a:pPr algn="ctr"/>
            <a:endParaRPr lang="en-GB" sz="2000" u="sng" dirty="0">
              <a:solidFill>
                <a:schemeClr val="bg2">
                  <a:lumMod val="50000"/>
                </a:schemeClr>
              </a:solidFill>
              <a:latin typeface="SassoonCRInfantMedium" panose="02000603020000020003" pitchFamily="2" charset="0"/>
            </a:endParaRPr>
          </a:p>
        </p:txBody>
      </p:sp>
      <p:graphicFrame>
        <p:nvGraphicFramePr>
          <p:cNvPr id="12" name="Table 11">
            <a:extLst>
              <a:ext uri="{FF2B5EF4-FFF2-40B4-BE49-F238E27FC236}">
                <a16:creationId xmlns:a16="http://schemas.microsoft.com/office/drawing/2014/main" id="{B3E2244E-9360-4CC7-BAF2-FD6DC74A407B}"/>
              </a:ext>
            </a:extLst>
          </p:cNvPr>
          <p:cNvGraphicFramePr>
            <a:graphicFrameLocks noGrp="1"/>
          </p:cNvGraphicFramePr>
          <p:nvPr>
            <p:extLst>
              <p:ext uri="{D42A27DB-BD31-4B8C-83A1-F6EECF244321}">
                <p14:modId xmlns:p14="http://schemas.microsoft.com/office/powerpoint/2010/main" val="245950963"/>
              </p:ext>
            </p:extLst>
          </p:nvPr>
        </p:nvGraphicFramePr>
        <p:xfrm>
          <a:off x="512214" y="1860869"/>
          <a:ext cx="5472000" cy="2170448"/>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42448">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1010080"/>
                  </a:ext>
                </a:extLst>
              </a:tr>
            </a:tbl>
          </a:graphicData>
        </a:graphic>
      </p:graphicFrame>
      <p:grpSp>
        <p:nvGrpSpPr>
          <p:cNvPr id="30" name="Group 29">
            <a:extLst>
              <a:ext uri="{FF2B5EF4-FFF2-40B4-BE49-F238E27FC236}">
                <a16:creationId xmlns:a16="http://schemas.microsoft.com/office/drawing/2014/main" id="{D8EC84C5-73DE-46AF-9CFB-7D89EB06D918}"/>
              </a:ext>
            </a:extLst>
          </p:cNvPr>
          <p:cNvGrpSpPr/>
          <p:nvPr/>
        </p:nvGrpSpPr>
        <p:grpSpPr>
          <a:xfrm>
            <a:off x="59531" y="6454317"/>
            <a:ext cx="1238534" cy="403683"/>
            <a:chOff x="68077" y="6454317"/>
            <a:chExt cx="1238534" cy="403683"/>
          </a:xfrm>
        </p:grpSpPr>
        <p:sp>
          <p:nvSpPr>
            <p:cNvPr id="31" name="TextBox 8">
              <a:extLst>
                <a:ext uri="{FF2B5EF4-FFF2-40B4-BE49-F238E27FC236}">
                  <a16:creationId xmlns:a16="http://schemas.microsoft.com/office/drawing/2014/main" id="{7276F3F7-E77D-48AC-B863-3BDB4849D4E8}"/>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37" name="Picture 36" descr="A close up of a sign&#10;&#10;Description generated with high confidence">
              <a:extLst>
                <a:ext uri="{FF2B5EF4-FFF2-40B4-BE49-F238E27FC236}">
                  <a16:creationId xmlns:a16="http://schemas.microsoft.com/office/drawing/2014/main" id="{871F57AD-A1DB-473B-A217-3380E3151A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7" name="Group 6">
            <a:extLst>
              <a:ext uri="{FF2B5EF4-FFF2-40B4-BE49-F238E27FC236}">
                <a16:creationId xmlns:a16="http://schemas.microsoft.com/office/drawing/2014/main" id="{54FB2460-1749-42DF-8D01-AC295886C84E}"/>
              </a:ext>
            </a:extLst>
          </p:cNvPr>
          <p:cNvGrpSpPr/>
          <p:nvPr/>
        </p:nvGrpSpPr>
        <p:grpSpPr>
          <a:xfrm>
            <a:off x="942163" y="2356940"/>
            <a:ext cx="4955362" cy="465676"/>
            <a:chOff x="1654435" y="2174060"/>
            <a:chExt cx="4955362" cy="465676"/>
          </a:xfrm>
        </p:grpSpPr>
        <p:grpSp>
          <p:nvGrpSpPr>
            <p:cNvPr id="69" name="Group 68">
              <a:extLst>
                <a:ext uri="{FF2B5EF4-FFF2-40B4-BE49-F238E27FC236}">
                  <a16:creationId xmlns:a16="http://schemas.microsoft.com/office/drawing/2014/main" id="{0C371BE5-9E80-47AE-8477-39DFBA9F51D7}"/>
                </a:ext>
              </a:extLst>
            </p:cNvPr>
            <p:cNvGrpSpPr/>
            <p:nvPr/>
          </p:nvGrpSpPr>
          <p:grpSpPr>
            <a:xfrm>
              <a:off x="1654435" y="2289884"/>
              <a:ext cx="507249" cy="234029"/>
              <a:chOff x="2032558" y="3804435"/>
              <a:chExt cx="312114" cy="144000"/>
            </a:xfrm>
            <a:solidFill>
              <a:schemeClr val="accent4">
                <a:lumMod val="60000"/>
                <a:lumOff val="40000"/>
              </a:schemeClr>
            </a:solidFill>
          </p:grpSpPr>
          <p:sp>
            <p:nvSpPr>
              <p:cNvPr id="91" name="TextBox 90">
                <a:extLst>
                  <a:ext uri="{FF2B5EF4-FFF2-40B4-BE49-F238E27FC236}">
                    <a16:creationId xmlns:a16="http://schemas.microsoft.com/office/drawing/2014/main" id="{AFD29870-8727-4E9A-8C5A-082941080000}"/>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2" name="TextBox 91">
                <a:extLst>
                  <a:ext uri="{FF2B5EF4-FFF2-40B4-BE49-F238E27FC236}">
                    <a16:creationId xmlns:a16="http://schemas.microsoft.com/office/drawing/2014/main" id="{DD0B43DB-306D-4462-A14A-7842DD68CC49}"/>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71" name="Group 70">
              <a:extLst>
                <a:ext uri="{FF2B5EF4-FFF2-40B4-BE49-F238E27FC236}">
                  <a16:creationId xmlns:a16="http://schemas.microsoft.com/office/drawing/2014/main" id="{9C37A0AB-E73C-4A87-8ABA-51CDF0037C45}"/>
                </a:ext>
              </a:extLst>
            </p:cNvPr>
            <p:cNvGrpSpPr/>
            <p:nvPr/>
          </p:nvGrpSpPr>
          <p:grpSpPr>
            <a:xfrm>
              <a:off x="5418456" y="2174060"/>
              <a:ext cx="1191341" cy="465676"/>
              <a:chOff x="3332413" y="3595764"/>
              <a:chExt cx="1191341" cy="465676"/>
            </a:xfrm>
            <a:solidFill>
              <a:schemeClr val="tx2">
                <a:lumMod val="20000"/>
                <a:lumOff val="80000"/>
              </a:schemeClr>
            </a:solidFill>
          </p:grpSpPr>
          <p:grpSp>
            <p:nvGrpSpPr>
              <p:cNvPr id="76" name="Group 75">
                <a:extLst>
                  <a:ext uri="{FF2B5EF4-FFF2-40B4-BE49-F238E27FC236}">
                    <a16:creationId xmlns:a16="http://schemas.microsoft.com/office/drawing/2014/main" id="{0B7438C2-359D-4A80-AA89-58D609E0614A}"/>
                  </a:ext>
                </a:extLst>
              </p:cNvPr>
              <p:cNvGrpSpPr/>
              <p:nvPr/>
            </p:nvGrpSpPr>
            <p:grpSpPr>
              <a:xfrm>
                <a:off x="3332413" y="3595764"/>
                <a:ext cx="1053690" cy="234029"/>
                <a:chOff x="1864444" y="3804435"/>
                <a:chExt cx="648343" cy="144000"/>
              </a:xfrm>
              <a:grpFill/>
            </p:grpSpPr>
            <p:sp>
              <p:nvSpPr>
                <p:cNvPr id="82" name="TextBox 81">
                  <a:extLst>
                    <a:ext uri="{FF2B5EF4-FFF2-40B4-BE49-F238E27FC236}">
                      <a16:creationId xmlns:a16="http://schemas.microsoft.com/office/drawing/2014/main" id="{E7C1CE06-C82D-4369-860D-20D106BA2351}"/>
                    </a:ext>
                  </a:extLst>
                </p:cNvPr>
                <p:cNvSpPr txBox="1">
                  <a:spLocks noChangeAspect="1"/>
                </p:cNvSpPr>
                <p:nvPr/>
              </p:nvSpPr>
              <p:spPr>
                <a:xfrm>
                  <a:off x="1864444"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3" name="TextBox 82">
                  <a:extLst>
                    <a:ext uri="{FF2B5EF4-FFF2-40B4-BE49-F238E27FC236}">
                      <a16:creationId xmlns:a16="http://schemas.microsoft.com/office/drawing/2014/main" id="{1BBEEB9B-38CE-4DD2-B1F6-930CB2636540}"/>
                    </a:ext>
                  </a:extLst>
                </p:cNvPr>
                <p:cNvSpPr txBox="1">
                  <a:spLocks noChangeAspect="1"/>
                </p:cNvSpPr>
                <p:nvPr/>
              </p:nvSpPr>
              <p:spPr>
                <a:xfrm>
                  <a:off x="2032558"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4" name="TextBox 83">
                  <a:extLst>
                    <a:ext uri="{FF2B5EF4-FFF2-40B4-BE49-F238E27FC236}">
                      <a16:creationId xmlns:a16="http://schemas.microsoft.com/office/drawing/2014/main" id="{B79EACF5-A464-4142-8861-ED2617FAF145}"/>
                    </a:ext>
                  </a:extLst>
                </p:cNvPr>
                <p:cNvSpPr txBox="1">
                  <a:spLocks noChangeAspect="1"/>
                </p:cNvSpPr>
                <p:nvPr/>
              </p:nvSpPr>
              <p:spPr>
                <a:xfrm>
                  <a:off x="2200672"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5" name="TextBox 84">
                  <a:extLst>
                    <a:ext uri="{FF2B5EF4-FFF2-40B4-BE49-F238E27FC236}">
                      <a16:creationId xmlns:a16="http://schemas.microsoft.com/office/drawing/2014/main" id="{DFF489B4-1B25-44AC-8B96-0229CE54E22F}"/>
                    </a:ext>
                  </a:extLst>
                </p:cNvPr>
                <p:cNvSpPr txBox="1">
                  <a:spLocks noChangeAspect="1"/>
                </p:cNvSpPr>
                <p:nvPr/>
              </p:nvSpPr>
              <p:spPr>
                <a:xfrm>
                  <a:off x="2368787"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77" name="Group 76">
                <a:extLst>
                  <a:ext uri="{FF2B5EF4-FFF2-40B4-BE49-F238E27FC236}">
                    <a16:creationId xmlns:a16="http://schemas.microsoft.com/office/drawing/2014/main" id="{65379D7B-08F3-4FD3-BAE7-B8345A8D022F}"/>
                  </a:ext>
                </a:extLst>
              </p:cNvPr>
              <p:cNvGrpSpPr/>
              <p:nvPr/>
            </p:nvGrpSpPr>
            <p:grpSpPr>
              <a:xfrm>
                <a:off x="3470064" y="3827411"/>
                <a:ext cx="1053690" cy="234029"/>
                <a:chOff x="1864444" y="3804435"/>
                <a:chExt cx="648343" cy="144000"/>
              </a:xfrm>
              <a:grpFill/>
            </p:grpSpPr>
            <p:sp>
              <p:nvSpPr>
                <p:cNvPr id="78" name="TextBox 77">
                  <a:extLst>
                    <a:ext uri="{FF2B5EF4-FFF2-40B4-BE49-F238E27FC236}">
                      <a16:creationId xmlns:a16="http://schemas.microsoft.com/office/drawing/2014/main" id="{0AB47D72-6EFC-4276-BDB7-418EFC02A163}"/>
                    </a:ext>
                  </a:extLst>
                </p:cNvPr>
                <p:cNvSpPr txBox="1">
                  <a:spLocks noChangeAspect="1"/>
                </p:cNvSpPr>
                <p:nvPr/>
              </p:nvSpPr>
              <p:spPr>
                <a:xfrm>
                  <a:off x="1864444"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9" name="TextBox 78">
                  <a:extLst>
                    <a:ext uri="{FF2B5EF4-FFF2-40B4-BE49-F238E27FC236}">
                      <a16:creationId xmlns:a16="http://schemas.microsoft.com/office/drawing/2014/main" id="{EF7BEDF6-5BB8-4D9D-BB29-3AD35B90486E}"/>
                    </a:ext>
                  </a:extLst>
                </p:cNvPr>
                <p:cNvSpPr txBox="1">
                  <a:spLocks noChangeAspect="1"/>
                </p:cNvSpPr>
                <p:nvPr/>
              </p:nvSpPr>
              <p:spPr>
                <a:xfrm>
                  <a:off x="2032558"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0" name="TextBox 79">
                  <a:extLst>
                    <a:ext uri="{FF2B5EF4-FFF2-40B4-BE49-F238E27FC236}">
                      <a16:creationId xmlns:a16="http://schemas.microsoft.com/office/drawing/2014/main" id="{0AC61DB7-BE85-4981-A3BF-10615F8F024E}"/>
                    </a:ext>
                  </a:extLst>
                </p:cNvPr>
                <p:cNvSpPr txBox="1">
                  <a:spLocks noChangeAspect="1"/>
                </p:cNvSpPr>
                <p:nvPr/>
              </p:nvSpPr>
              <p:spPr>
                <a:xfrm>
                  <a:off x="2200672"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1" name="TextBox 80">
                  <a:extLst>
                    <a:ext uri="{FF2B5EF4-FFF2-40B4-BE49-F238E27FC236}">
                      <a16:creationId xmlns:a16="http://schemas.microsoft.com/office/drawing/2014/main" id="{790A3D60-8E6C-4AAB-8BEC-C8F7157C4CAA}"/>
                    </a:ext>
                  </a:extLst>
                </p:cNvPr>
                <p:cNvSpPr txBox="1">
                  <a:spLocks noChangeAspect="1"/>
                </p:cNvSpPr>
                <p:nvPr/>
              </p:nvSpPr>
              <p:spPr>
                <a:xfrm>
                  <a:off x="2368787"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5" name="Group 4">
              <a:extLst>
                <a:ext uri="{FF2B5EF4-FFF2-40B4-BE49-F238E27FC236}">
                  <a16:creationId xmlns:a16="http://schemas.microsoft.com/office/drawing/2014/main" id="{E15203A8-48CD-4BF3-AA7E-3753D79D487D}"/>
                </a:ext>
              </a:extLst>
            </p:cNvPr>
            <p:cNvGrpSpPr/>
            <p:nvPr/>
          </p:nvGrpSpPr>
          <p:grpSpPr>
            <a:xfrm>
              <a:off x="2891993" y="2174060"/>
              <a:ext cx="779625" cy="465676"/>
              <a:chOff x="2968993" y="2242192"/>
              <a:chExt cx="779625" cy="465676"/>
            </a:xfrm>
          </p:grpSpPr>
          <p:grpSp>
            <p:nvGrpSpPr>
              <p:cNvPr id="70" name="Group 69">
                <a:extLst>
                  <a:ext uri="{FF2B5EF4-FFF2-40B4-BE49-F238E27FC236}">
                    <a16:creationId xmlns:a16="http://schemas.microsoft.com/office/drawing/2014/main" id="{6AD34317-C9CF-4F2E-94C1-5E3800EEBAF5}"/>
                  </a:ext>
                </a:extLst>
              </p:cNvPr>
              <p:cNvGrpSpPr/>
              <p:nvPr/>
            </p:nvGrpSpPr>
            <p:grpSpPr>
              <a:xfrm>
                <a:off x="2968993" y="2242192"/>
                <a:ext cx="779625" cy="234029"/>
                <a:chOff x="580959" y="3670351"/>
                <a:chExt cx="779625" cy="234029"/>
              </a:xfrm>
            </p:grpSpPr>
            <p:sp>
              <p:nvSpPr>
                <p:cNvPr id="87" name="TextBox 86">
                  <a:extLst>
                    <a:ext uri="{FF2B5EF4-FFF2-40B4-BE49-F238E27FC236}">
                      <a16:creationId xmlns:a16="http://schemas.microsoft.com/office/drawing/2014/main" id="{C987A442-FF1F-4BAF-809D-075023A7D7B7}"/>
                    </a:ext>
                  </a:extLst>
                </p:cNvPr>
                <p:cNvSpPr txBox="1">
                  <a:spLocks noChangeAspect="1"/>
                </p:cNvSpPr>
                <p:nvPr/>
              </p:nvSpPr>
              <p:spPr>
                <a:xfrm>
                  <a:off x="580959"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8" name="TextBox 87">
                  <a:extLst>
                    <a:ext uri="{FF2B5EF4-FFF2-40B4-BE49-F238E27FC236}">
                      <a16:creationId xmlns:a16="http://schemas.microsoft.com/office/drawing/2014/main" id="{5F1688B8-DA9A-40C8-A18D-E0C1AD0729EB}"/>
                    </a:ext>
                  </a:extLst>
                </p:cNvPr>
                <p:cNvSpPr txBox="1">
                  <a:spLocks noChangeAspect="1"/>
                </p:cNvSpPr>
                <p:nvPr/>
              </p:nvSpPr>
              <p:spPr>
                <a:xfrm>
                  <a:off x="853757"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9" name="TextBox 88">
                  <a:extLst>
                    <a:ext uri="{FF2B5EF4-FFF2-40B4-BE49-F238E27FC236}">
                      <a16:creationId xmlns:a16="http://schemas.microsoft.com/office/drawing/2014/main" id="{7A5A0430-D8F3-4772-9FC4-9E2D7B89C6CA}"/>
                    </a:ext>
                  </a:extLst>
                </p:cNvPr>
                <p:cNvSpPr txBox="1">
                  <a:spLocks noChangeAspect="1"/>
                </p:cNvSpPr>
                <p:nvPr/>
              </p:nvSpPr>
              <p:spPr>
                <a:xfrm>
                  <a:off x="1126555"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E3933EF9-2C9E-436F-B7DD-5EF006DB59A5}"/>
                  </a:ext>
                </a:extLst>
              </p:cNvPr>
              <p:cNvGrpSpPr/>
              <p:nvPr/>
            </p:nvGrpSpPr>
            <p:grpSpPr>
              <a:xfrm>
                <a:off x="3105392" y="2473839"/>
                <a:ext cx="506827" cy="234029"/>
                <a:chOff x="3317991" y="2510416"/>
                <a:chExt cx="506827" cy="234029"/>
              </a:xfrm>
            </p:grpSpPr>
            <p:sp>
              <p:nvSpPr>
                <p:cNvPr id="94" name="TextBox 93">
                  <a:extLst>
                    <a:ext uri="{FF2B5EF4-FFF2-40B4-BE49-F238E27FC236}">
                      <a16:creationId xmlns:a16="http://schemas.microsoft.com/office/drawing/2014/main" id="{5E740227-4EEF-4077-B98E-4C276BE1E516}"/>
                    </a:ext>
                  </a:extLst>
                </p:cNvPr>
                <p:cNvSpPr txBox="1">
                  <a:spLocks noChangeAspect="1"/>
                </p:cNvSpPr>
                <p:nvPr/>
              </p:nvSpPr>
              <p:spPr>
                <a:xfrm>
                  <a:off x="3317991" y="2510416"/>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5" name="TextBox 94">
                  <a:extLst>
                    <a:ext uri="{FF2B5EF4-FFF2-40B4-BE49-F238E27FC236}">
                      <a16:creationId xmlns:a16="http://schemas.microsoft.com/office/drawing/2014/main" id="{5F0BF497-1220-43E2-B37E-48C9E02E7192}"/>
                    </a:ext>
                  </a:extLst>
                </p:cNvPr>
                <p:cNvSpPr txBox="1">
                  <a:spLocks noChangeAspect="1"/>
                </p:cNvSpPr>
                <p:nvPr/>
              </p:nvSpPr>
              <p:spPr>
                <a:xfrm>
                  <a:off x="3590789" y="2510416"/>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graphicFrame>
        <p:nvGraphicFramePr>
          <p:cNvPr id="98" name="Table 8">
            <a:extLst>
              <a:ext uri="{FF2B5EF4-FFF2-40B4-BE49-F238E27FC236}">
                <a16:creationId xmlns:a16="http://schemas.microsoft.com/office/drawing/2014/main" id="{EAB857AA-9E26-4BCA-A735-BDAA71369DEF}"/>
              </a:ext>
            </a:extLst>
          </p:cNvPr>
          <p:cNvGraphicFramePr>
            <a:graphicFrameLocks noGrp="1"/>
          </p:cNvGraphicFramePr>
          <p:nvPr>
            <p:extLst>
              <p:ext uri="{D42A27DB-BD31-4B8C-83A1-F6EECF244321}">
                <p14:modId xmlns:p14="http://schemas.microsoft.com/office/powerpoint/2010/main" val="1826658522"/>
              </p:ext>
            </p:extLst>
          </p:nvPr>
        </p:nvGraphicFramePr>
        <p:xfrm>
          <a:off x="6122997" y="1927187"/>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0</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spTree>
    <p:extLst>
      <p:ext uri="{BB962C8B-B14F-4D97-AF65-F5344CB8AC3E}">
        <p14:creationId xmlns:p14="http://schemas.microsoft.com/office/powerpoint/2010/main" val="3512815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There are 2,508 counters in a bag.</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How many counters will there be in 3 bags? Complete the place value chart and record your answer using a formal method.</a:t>
            </a: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20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lvl="0" algn="ctr" defTabSz="685800">
              <a:defRPr/>
            </a:pPr>
            <a:endParaRPr lang="en-GB" sz="1600" b="1" dirty="0">
              <a:solidFill>
                <a:schemeClr val="tx1"/>
              </a:solidFill>
              <a:latin typeface="Century Gothic" panose="020B0502020202020204" pitchFamily="34" charset="0"/>
            </a:endParaRPr>
          </a:p>
          <a:p>
            <a:pPr algn="ctr"/>
            <a:endParaRPr lang="en-GB" sz="1600" b="1" u="sng" dirty="0">
              <a:solidFill>
                <a:schemeClr val="bg2">
                  <a:lumMod val="50000"/>
                </a:schemeClr>
              </a:solidFill>
              <a:latin typeface="Century Gothic" panose="020B0502020202020204" pitchFamily="34" charset="0"/>
            </a:endParaRPr>
          </a:p>
          <a:p>
            <a:pPr algn="ctr"/>
            <a:endParaRPr lang="en-GB" sz="2000" u="sng" dirty="0">
              <a:solidFill>
                <a:schemeClr val="bg2">
                  <a:lumMod val="50000"/>
                </a:schemeClr>
              </a:solidFill>
              <a:latin typeface="SassoonCRInfantMedium" panose="02000603020000020003" pitchFamily="2" charset="0"/>
            </a:endParaRPr>
          </a:p>
        </p:txBody>
      </p:sp>
      <p:graphicFrame>
        <p:nvGraphicFramePr>
          <p:cNvPr id="12" name="Table 11">
            <a:extLst>
              <a:ext uri="{FF2B5EF4-FFF2-40B4-BE49-F238E27FC236}">
                <a16:creationId xmlns:a16="http://schemas.microsoft.com/office/drawing/2014/main" id="{B3E2244E-9360-4CC7-BAF2-FD6DC74A407B}"/>
              </a:ext>
            </a:extLst>
          </p:cNvPr>
          <p:cNvGraphicFramePr>
            <a:graphicFrameLocks noGrp="1"/>
          </p:cNvGraphicFramePr>
          <p:nvPr/>
        </p:nvGraphicFramePr>
        <p:xfrm>
          <a:off x="512214" y="1860869"/>
          <a:ext cx="5472000" cy="2170448"/>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42448">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1010080"/>
                  </a:ext>
                </a:extLst>
              </a:tr>
            </a:tbl>
          </a:graphicData>
        </a:graphic>
      </p:graphicFrame>
      <p:grpSp>
        <p:nvGrpSpPr>
          <p:cNvPr id="30" name="Group 29">
            <a:extLst>
              <a:ext uri="{FF2B5EF4-FFF2-40B4-BE49-F238E27FC236}">
                <a16:creationId xmlns:a16="http://schemas.microsoft.com/office/drawing/2014/main" id="{D8EC84C5-73DE-46AF-9CFB-7D89EB06D918}"/>
              </a:ext>
            </a:extLst>
          </p:cNvPr>
          <p:cNvGrpSpPr/>
          <p:nvPr/>
        </p:nvGrpSpPr>
        <p:grpSpPr>
          <a:xfrm>
            <a:off x="59531" y="6454317"/>
            <a:ext cx="1238534" cy="403683"/>
            <a:chOff x="68077" y="6454317"/>
            <a:chExt cx="1238534" cy="403683"/>
          </a:xfrm>
        </p:grpSpPr>
        <p:sp>
          <p:nvSpPr>
            <p:cNvPr id="31" name="TextBox 8">
              <a:extLst>
                <a:ext uri="{FF2B5EF4-FFF2-40B4-BE49-F238E27FC236}">
                  <a16:creationId xmlns:a16="http://schemas.microsoft.com/office/drawing/2014/main" id="{7276F3F7-E77D-48AC-B863-3BDB4849D4E8}"/>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37" name="Picture 36" descr="A close up of a sign&#10;&#10;Description generated with high confidence">
              <a:extLst>
                <a:ext uri="{FF2B5EF4-FFF2-40B4-BE49-F238E27FC236}">
                  <a16:creationId xmlns:a16="http://schemas.microsoft.com/office/drawing/2014/main" id="{871F57AD-A1DB-473B-A217-3380E3151A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7" name="Group 6">
            <a:extLst>
              <a:ext uri="{FF2B5EF4-FFF2-40B4-BE49-F238E27FC236}">
                <a16:creationId xmlns:a16="http://schemas.microsoft.com/office/drawing/2014/main" id="{54FB2460-1749-42DF-8D01-AC295886C84E}"/>
              </a:ext>
            </a:extLst>
          </p:cNvPr>
          <p:cNvGrpSpPr/>
          <p:nvPr/>
        </p:nvGrpSpPr>
        <p:grpSpPr>
          <a:xfrm>
            <a:off x="942163" y="2356940"/>
            <a:ext cx="4955362" cy="465676"/>
            <a:chOff x="1654435" y="2174060"/>
            <a:chExt cx="4955362" cy="465676"/>
          </a:xfrm>
        </p:grpSpPr>
        <p:grpSp>
          <p:nvGrpSpPr>
            <p:cNvPr id="69" name="Group 68">
              <a:extLst>
                <a:ext uri="{FF2B5EF4-FFF2-40B4-BE49-F238E27FC236}">
                  <a16:creationId xmlns:a16="http://schemas.microsoft.com/office/drawing/2014/main" id="{0C371BE5-9E80-47AE-8477-39DFBA9F51D7}"/>
                </a:ext>
              </a:extLst>
            </p:cNvPr>
            <p:cNvGrpSpPr/>
            <p:nvPr/>
          </p:nvGrpSpPr>
          <p:grpSpPr>
            <a:xfrm>
              <a:off x="1654435" y="2289884"/>
              <a:ext cx="507249" cy="234029"/>
              <a:chOff x="2032558" y="3804435"/>
              <a:chExt cx="312114" cy="144000"/>
            </a:xfrm>
            <a:solidFill>
              <a:schemeClr val="accent4">
                <a:lumMod val="60000"/>
                <a:lumOff val="40000"/>
              </a:schemeClr>
            </a:solidFill>
          </p:grpSpPr>
          <p:sp>
            <p:nvSpPr>
              <p:cNvPr id="91" name="TextBox 90">
                <a:extLst>
                  <a:ext uri="{FF2B5EF4-FFF2-40B4-BE49-F238E27FC236}">
                    <a16:creationId xmlns:a16="http://schemas.microsoft.com/office/drawing/2014/main" id="{AFD29870-8727-4E9A-8C5A-082941080000}"/>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2" name="TextBox 91">
                <a:extLst>
                  <a:ext uri="{FF2B5EF4-FFF2-40B4-BE49-F238E27FC236}">
                    <a16:creationId xmlns:a16="http://schemas.microsoft.com/office/drawing/2014/main" id="{DD0B43DB-306D-4462-A14A-7842DD68CC49}"/>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71" name="Group 70">
              <a:extLst>
                <a:ext uri="{FF2B5EF4-FFF2-40B4-BE49-F238E27FC236}">
                  <a16:creationId xmlns:a16="http://schemas.microsoft.com/office/drawing/2014/main" id="{9C37A0AB-E73C-4A87-8ABA-51CDF0037C45}"/>
                </a:ext>
              </a:extLst>
            </p:cNvPr>
            <p:cNvGrpSpPr/>
            <p:nvPr/>
          </p:nvGrpSpPr>
          <p:grpSpPr>
            <a:xfrm>
              <a:off x="5418456" y="2174060"/>
              <a:ext cx="1191341" cy="465676"/>
              <a:chOff x="3332413" y="3595764"/>
              <a:chExt cx="1191341" cy="465676"/>
            </a:xfrm>
            <a:solidFill>
              <a:schemeClr val="tx2">
                <a:lumMod val="20000"/>
                <a:lumOff val="80000"/>
              </a:schemeClr>
            </a:solidFill>
          </p:grpSpPr>
          <p:grpSp>
            <p:nvGrpSpPr>
              <p:cNvPr id="76" name="Group 75">
                <a:extLst>
                  <a:ext uri="{FF2B5EF4-FFF2-40B4-BE49-F238E27FC236}">
                    <a16:creationId xmlns:a16="http://schemas.microsoft.com/office/drawing/2014/main" id="{0B7438C2-359D-4A80-AA89-58D609E0614A}"/>
                  </a:ext>
                </a:extLst>
              </p:cNvPr>
              <p:cNvGrpSpPr/>
              <p:nvPr/>
            </p:nvGrpSpPr>
            <p:grpSpPr>
              <a:xfrm>
                <a:off x="3332413" y="3595764"/>
                <a:ext cx="1053690" cy="234029"/>
                <a:chOff x="1864444" y="3804435"/>
                <a:chExt cx="648343" cy="144000"/>
              </a:xfrm>
              <a:grpFill/>
            </p:grpSpPr>
            <p:sp>
              <p:nvSpPr>
                <p:cNvPr id="82" name="TextBox 81">
                  <a:extLst>
                    <a:ext uri="{FF2B5EF4-FFF2-40B4-BE49-F238E27FC236}">
                      <a16:creationId xmlns:a16="http://schemas.microsoft.com/office/drawing/2014/main" id="{E7C1CE06-C82D-4369-860D-20D106BA2351}"/>
                    </a:ext>
                  </a:extLst>
                </p:cNvPr>
                <p:cNvSpPr txBox="1">
                  <a:spLocks noChangeAspect="1"/>
                </p:cNvSpPr>
                <p:nvPr/>
              </p:nvSpPr>
              <p:spPr>
                <a:xfrm>
                  <a:off x="1864444"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3" name="TextBox 82">
                  <a:extLst>
                    <a:ext uri="{FF2B5EF4-FFF2-40B4-BE49-F238E27FC236}">
                      <a16:creationId xmlns:a16="http://schemas.microsoft.com/office/drawing/2014/main" id="{1BBEEB9B-38CE-4DD2-B1F6-930CB2636540}"/>
                    </a:ext>
                  </a:extLst>
                </p:cNvPr>
                <p:cNvSpPr txBox="1">
                  <a:spLocks noChangeAspect="1"/>
                </p:cNvSpPr>
                <p:nvPr/>
              </p:nvSpPr>
              <p:spPr>
                <a:xfrm>
                  <a:off x="2032558"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4" name="TextBox 83">
                  <a:extLst>
                    <a:ext uri="{FF2B5EF4-FFF2-40B4-BE49-F238E27FC236}">
                      <a16:creationId xmlns:a16="http://schemas.microsoft.com/office/drawing/2014/main" id="{B79EACF5-A464-4142-8861-ED2617FAF145}"/>
                    </a:ext>
                  </a:extLst>
                </p:cNvPr>
                <p:cNvSpPr txBox="1">
                  <a:spLocks noChangeAspect="1"/>
                </p:cNvSpPr>
                <p:nvPr/>
              </p:nvSpPr>
              <p:spPr>
                <a:xfrm>
                  <a:off x="2200672"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5" name="TextBox 84">
                  <a:extLst>
                    <a:ext uri="{FF2B5EF4-FFF2-40B4-BE49-F238E27FC236}">
                      <a16:creationId xmlns:a16="http://schemas.microsoft.com/office/drawing/2014/main" id="{DFF489B4-1B25-44AC-8B96-0229CE54E22F}"/>
                    </a:ext>
                  </a:extLst>
                </p:cNvPr>
                <p:cNvSpPr txBox="1">
                  <a:spLocks noChangeAspect="1"/>
                </p:cNvSpPr>
                <p:nvPr/>
              </p:nvSpPr>
              <p:spPr>
                <a:xfrm>
                  <a:off x="2368787"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77" name="Group 76">
                <a:extLst>
                  <a:ext uri="{FF2B5EF4-FFF2-40B4-BE49-F238E27FC236}">
                    <a16:creationId xmlns:a16="http://schemas.microsoft.com/office/drawing/2014/main" id="{65379D7B-08F3-4FD3-BAE7-B8345A8D022F}"/>
                  </a:ext>
                </a:extLst>
              </p:cNvPr>
              <p:cNvGrpSpPr/>
              <p:nvPr/>
            </p:nvGrpSpPr>
            <p:grpSpPr>
              <a:xfrm>
                <a:off x="3470064" y="3827411"/>
                <a:ext cx="1053690" cy="234029"/>
                <a:chOff x="1864444" y="3804435"/>
                <a:chExt cx="648343" cy="144000"/>
              </a:xfrm>
              <a:grpFill/>
            </p:grpSpPr>
            <p:sp>
              <p:nvSpPr>
                <p:cNvPr id="78" name="TextBox 77">
                  <a:extLst>
                    <a:ext uri="{FF2B5EF4-FFF2-40B4-BE49-F238E27FC236}">
                      <a16:creationId xmlns:a16="http://schemas.microsoft.com/office/drawing/2014/main" id="{0AB47D72-6EFC-4276-BDB7-418EFC02A163}"/>
                    </a:ext>
                  </a:extLst>
                </p:cNvPr>
                <p:cNvSpPr txBox="1">
                  <a:spLocks noChangeAspect="1"/>
                </p:cNvSpPr>
                <p:nvPr/>
              </p:nvSpPr>
              <p:spPr>
                <a:xfrm>
                  <a:off x="1864444"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9" name="TextBox 78">
                  <a:extLst>
                    <a:ext uri="{FF2B5EF4-FFF2-40B4-BE49-F238E27FC236}">
                      <a16:creationId xmlns:a16="http://schemas.microsoft.com/office/drawing/2014/main" id="{EF7BEDF6-5BB8-4D9D-BB29-3AD35B90486E}"/>
                    </a:ext>
                  </a:extLst>
                </p:cNvPr>
                <p:cNvSpPr txBox="1">
                  <a:spLocks noChangeAspect="1"/>
                </p:cNvSpPr>
                <p:nvPr/>
              </p:nvSpPr>
              <p:spPr>
                <a:xfrm>
                  <a:off x="2032558"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0" name="TextBox 79">
                  <a:extLst>
                    <a:ext uri="{FF2B5EF4-FFF2-40B4-BE49-F238E27FC236}">
                      <a16:creationId xmlns:a16="http://schemas.microsoft.com/office/drawing/2014/main" id="{0AC61DB7-BE85-4981-A3BF-10615F8F024E}"/>
                    </a:ext>
                  </a:extLst>
                </p:cNvPr>
                <p:cNvSpPr txBox="1">
                  <a:spLocks noChangeAspect="1"/>
                </p:cNvSpPr>
                <p:nvPr/>
              </p:nvSpPr>
              <p:spPr>
                <a:xfrm>
                  <a:off x="2200672"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1" name="TextBox 80">
                  <a:extLst>
                    <a:ext uri="{FF2B5EF4-FFF2-40B4-BE49-F238E27FC236}">
                      <a16:creationId xmlns:a16="http://schemas.microsoft.com/office/drawing/2014/main" id="{790A3D60-8E6C-4AAB-8BEC-C8F7157C4CAA}"/>
                    </a:ext>
                  </a:extLst>
                </p:cNvPr>
                <p:cNvSpPr txBox="1">
                  <a:spLocks noChangeAspect="1"/>
                </p:cNvSpPr>
                <p:nvPr/>
              </p:nvSpPr>
              <p:spPr>
                <a:xfrm>
                  <a:off x="2368787" y="3804435"/>
                  <a:ext cx="144000" cy="144000"/>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5" name="Group 4">
              <a:extLst>
                <a:ext uri="{FF2B5EF4-FFF2-40B4-BE49-F238E27FC236}">
                  <a16:creationId xmlns:a16="http://schemas.microsoft.com/office/drawing/2014/main" id="{E15203A8-48CD-4BF3-AA7E-3753D79D487D}"/>
                </a:ext>
              </a:extLst>
            </p:cNvPr>
            <p:cNvGrpSpPr/>
            <p:nvPr/>
          </p:nvGrpSpPr>
          <p:grpSpPr>
            <a:xfrm>
              <a:off x="2891993" y="2174060"/>
              <a:ext cx="779625" cy="465676"/>
              <a:chOff x="2968993" y="2242192"/>
              <a:chExt cx="779625" cy="465676"/>
            </a:xfrm>
          </p:grpSpPr>
          <p:grpSp>
            <p:nvGrpSpPr>
              <p:cNvPr id="70" name="Group 69">
                <a:extLst>
                  <a:ext uri="{FF2B5EF4-FFF2-40B4-BE49-F238E27FC236}">
                    <a16:creationId xmlns:a16="http://schemas.microsoft.com/office/drawing/2014/main" id="{6AD34317-C9CF-4F2E-94C1-5E3800EEBAF5}"/>
                  </a:ext>
                </a:extLst>
              </p:cNvPr>
              <p:cNvGrpSpPr/>
              <p:nvPr/>
            </p:nvGrpSpPr>
            <p:grpSpPr>
              <a:xfrm>
                <a:off x="2968993" y="2242192"/>
                <a:ext cx="779625" cy="234029"/>
                <a:chOff x="580959" y="3670351"/>
                <a:chExt cx="779625" cy="234029"/>
              </a:xfrm>
            </p:grpSpPr>
            <p:sp>
              <p:nvSpPr>
                <p:cNvPr id="87" name="TextBox 86">
                  <a:extLst>
                    <a:ext uri="{FF2B5EF4-FFF2-40B4-BE49-F238E27FC236}">
                      <a16:creationId xmlns:a16="http://schemas.microsoft.com/office/drawing/2014/main" id="{C987A442-FF1F-4BAF-809D-075023A7D7B7}"/>
                    </a:ext>
                  </a:extLst>
                </p:cNvPr>
                <p:cNvSpPr txBox="1">
                  <a:spLocks noChangeAspect="1"/>
                </p:cNvSpPr>
                <p:nvPr/>
              </p:nvSpPr>
              <p:spPr>
                <a:xfrm>
                  <a:off x="580959"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8" name="TextBox 87">
                  <a:extLst>
                    <a:ext uri="{FF2B5EF4-FFF2-40B4-BE49-F238E27FC236}">
                      <a16:creationId xmlns:a16="http://schemas.microsoft.com/office/drawing/2014/main" id="{5F1688B8-DA9A-40C8-A18D-E0C1AD0729EB}"/>
                    </a:ext>
                  </a:extLst>
                </p:cNvPr>
                <p:cNvSpPr txBox="1">
                  <a:spLocks noChangeAspect="1"/>
                </p:cNvSpPr>
                <p:nvPr/>
              </p:nvSpPr>
              <p:spPr>
                <a:xfrm>
                  <a:off x="853757"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9" name="TextBox 88">
                  <a:extLst>
                    <a:ext uri="{FF2B5EF4-FFF2-40B4-BE49-F238E27FC236}">
                      <a16:creationId xmlns:a16="http://schemas.microsoft.com/office/drawing/2014/main" id="{7A5A0430-D8F3-4772-9FC4-9E2D7B89C6CA}"/>
                    </a:ext>
                  </a:extLst>
                </p:cNvPr>
                <p:cNvSpPr txBox="1">
                  <a:spLocks noChangeAspect="1"/>
                </p:cNvSpPr>
                <p:nvPr/>
              </p:nvSpPr>
              <p:spPr>
                <a:xfrm>
                  <a:off x="1126555"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E3933EF9-2C9E-436F-B7DD-5EF006DB59A5}"/>
                  </a:ext>
                </a:extLst>
              </p:cNvPr>
              <p:cNvGrpSpPr/>
              <p:nvPr/>
            </p:nvGrpSpPr>
            <p:grpSpPr>
              <a:xfrm>
                <a:off x="3105392" y="2473839"/>
                <a:ext cx="506827" cy="234029"/>
                <a:chOff x="3317991" y="2510416"/>
                <a:chExt cx="506827" cy="234029"/>
              </a:xfrm>
            </p:grpSpPr>
            <p:sp>
              <p:nvSpPr>
                <p:cNvPr id="94" name="TextBox 93">
                  <a:extLst>
                    <a:ext uri="{FF2B5EF4-FFF2-40B4-BE49-F238E27FC236}">
                      <a16:creationId xmlns:a16="http://schemas.microsoft.com/office/drawing/2014/main" id="{5E740227-4EEF-4077-B98E-4C276BE1E516}"/>
                    </a:ext>
                  </a:extLst>
                </p:cNvPr>
                <p:cNvSpPr txBox="1">
                  <a:spLocks noChangeAspect="1"/>
                </p:cNvSpPr>
                <p:nvPr/>
              </p:nvSpPr>
              <p:spPr>
                <a:xfrm>
                  <a:off x="3317991" y="2510416"/>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5" name="TextBox 94">
                  <a:extLst>
                    <a:ext uri="{FF2B5EF4-FFF2-40B4-BE49-F238E27FC236}">
                      <a16:creationId xmlns:a16="http://schemas.microsoft.com/office/drawing/2014/main" id="{5F0BF497-1220-43E2-B37E-48C9E02E7192}"/>
                    </a:ext>
                  </a:extLst>
                </p:cNvPr>
                <p:cNvSpPr txBox="1">
                  <a:spLocks noChangeAspect="1"/>
                </p:cNvSpPr>
                <p:nvPr/>
              </p:nvSpPr>
              <p:spPr>
                <a:xfrm>
                  <a:off x="3590789" y="2510416"/>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graphicFrame>
        <p:nvGraphicFramePr>
          <p:cNvPr id="98" name="Table 8">
            <a:extLst>
              <a:ext uri="{FF2B5EF4-FFF2-40B4-BE49-F238E27FC236}">
                <a16:creationId xmlns:a16="http://schemas.microsoft.com/office/drawing/2014/main" id="{EAB857AA-9E26-4BCA-A735-BDAA71369DEF}"/>
              </a:ext>
            </a:extLst>
          </p:cNvPr>
          <p:cNvGraphicFramePr>
            <a:graphicFrameLocks noGrp="1"/>
          </p:cNvGraphicFramePr>
          <p:nvPr>
            <p:extLst>
              <p:ext uri="{D42A27DB-BD31-4B8C-83A1-F6EECF244321}">
                <p14:modId xmlns:p14="http://schemas.microsoft.com/office/powerpoint/2010/main" val="680256158"/>
              </p:ext>
            </p:extLst>
          </p:nvPr>
        </p:nvGraphicFramePr>
        <p:xfrm>
          <a:off x="6122997" y="1927187"/>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0</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7</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grpSp>
        <p:nvGrpSpPr>
          <p:cNvPr id="32" name="Group 31">
            <a:extLst>
              <a:ext uri="{FF2B5EF4-FFF2-40B4-BE49-F238E27FC236}">
                <a16:creationId xmlns:a16="http://schemas.microsoft.com/office/drawing/2014/main" id="{46FD15EA-9E9B-4A22-8BD4-C8CF50425662}"/>
              </a:ext>
            </a:extLst>
          </p:cNvPr>
          <p:cNvGrpSpPr/>
          <p:nvPr/>
        </p:nvGrpSpPr>
        <p:grpSpPr>
          <a:xfrm>
            <a:off x="942163" y="2932415"/>
            <a:ext cx="4955362" cy="465676"/>
            <a:chOff x="1654435" y="2174060"/>
            <a:chExt cx="4955362" cy="465676"/>
          </a:xfrm>
          <a:solidFill>
            <a:srgbClr val="FF0000"/>
          </a:solidFill>
        </p:grpSpPr>
        <p:grpSp>
          <p:nvGrpSpPr>
            <p:cNvPr id="33" name="Group 32">
              <a:extLst>
                <a:ext uri="{FF2B5EF4-FFF2-40B4-BE49-F238E27FC236}">
                  <a16:creationId xmlns:a16="http://schemas.microsoft.com/office/drawing/2014/main" id="{C2BE3FDE-309E-4B5C-91D9-AE8F9FAE4B39}"/>
                </a:ext>
              </a:extLst>
            </p:cNvPr>
            <p:cNvGrpSpPr/>
            <p:nvPr/>
          </p:nvGrpSpPr>
          <p:grpSpPr>
            <a:xfrm>
              <a:off x="1654435" y="2289884"/>
              <a:ext cx="507249" cy="234029"/>
              <a:chOff x="2032558" y="3804435"/>
              <a:chExt cx="312114" cy="144000"/>
            </a:xfrm>
            <a:grpFill/>
          </p:grpSpPr>
          <p:sp>
            <p:nvSpPr>
              <p:cNvPr id="54" name="TextBox 53">
                <a:extLst>
                  <a:ext uri="{FF2B5EF4-FFF2-40B4-BE49-F238E27FC236}">
                    <a16:creationId xmlns:a16="http://schemas.microsoft.com/office/drawing/2014/main" id="{5C5F3DF6-7408-4BDC-9A66-6D252E409A99}"/>
                  </a:ext>
                </a:extLst>
              </p:cNvPr>
              <p:cNvSpPr txBox="1">
                <a:spLocks noChangeAspect="1"/>
              </p:cNvSpPr>
              <p:nvPr/>
            </p:nvSpPr>
            <p:spPr>
              <a:xfrm>
                <a:off x="2032558"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5" name="TextBox 54">
                <a:extLst>
                  <a:ext uri="{FF2B5EF4-FFF2-40B4-BE49-F238E27FC236}">
                    <a16:creationId xmlns:a16="http://schemas.microsoft.com/office/drawing/2014/main" id="{081E0324-560A-4379-B3E7-77C9EB957429}"/>
                  </a:ext>
                </a:extLst>
              </p:cNvPr>
              <p:cNvSpPr txBox="1">
                <a:spLocks noChangeAspect="1"/>
              </p:cNvSpPr>
              <p:nvPr/>
            </p:nvSpPr>
            <p:spPr>
              <a:xfrm>
                <a:off x="2200672"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34" name="Group 33">
              <a:extLst>
                <a:ext uri="{FF2B5EF4-FFF2-40B4-BE49-F238E27FC236}">
                  <a16:creationId xmlns:a16="http://schemas.microsoft.com/office/drawing/2014/main" id="{5C2ACFA8-B94E-4C4A-B6A7-2C4C7EE30CDF}"/>
                </a:ext>
              </a:extLst>
            </p:cNvPr>
            <p:cNvGrpSpPr/>
            <p:nvPr/>
          </p:nvGrpSpPr>
          <p:grpSpPr>
            <a:xfrm>
              <a:off x="5418456" y="2174060"/>
              <a:ext cx="1191341" cy="465676"/>
              <a:chOff x="3332413" y="3595764"/>
              <a:chExt cx="1191341" cy="465676"/>
            </a:xfrm>
            <a:grpFill/>
          </p:grpSpPr>
          <p:grpSp>
            <p:nvGrpSpPr>
              <p:cNvPr id="44" name="Group 43">
                <a:extLst>
                  <a:ext uri="{FF2B5EF4-FFF2-40B4-BE49-F238E27FC236}">
                    <a16:creationId xmlns:a16="http://schemas.microsoft.com/office/drawing/2014/main" id="{E343514A-B4EE-448C-9A86-0BFA2E3D480E}"/>
                  </a:ext>
                </a:extLst>
              </p:cNvPr>
              <p:cNvGrpSpPr/>
              <p:nvPr/>
            </p:nvGrpSpPr>
            <p:grpSpPr>
              <a:xfrm>
                <a:off x="3332413" y="3595764"/>
                <a:ext cx="1053690" cy="234029"/>
                <a:chOff x="1864444" y="3804435"/>
                <a:chExt cx="648343" cy="144000"/>
              </a:xfrm>
              <a:grpFill/>
            </p:grpSpPr>
            <p:sp>
              <p:nvSpPr>
                <p:cNvPr id="50" name="TextBox 49">
                  <a:extLst>
                    <a:ext uri="{FF2B5EF4-FFF2-40B4-BE49-F238E27FC236}">
                      <a16:creationId xmlns:a16="http://schemas.microsoft.com/office/drawing/2014/main" id="{CEEC308D-A9A0-43DF-A8B9-BF6066FCFA62}"/>
                    </a:ext>
                  </a:extLst>
                </p:cNvPr>
                <p:cNvSpPr txBox="1">
                  <a:spLocks noChangeAspect="1"/>
                </p:cNvSpPr>
                <p:nvPr/>
              </p:nvSpPr>
              <p:spPr>
                <a:xfrm>
                  <a:off x="1864444"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1" name="TextBox 50">
                  <a:extLst>
                    <a:ext uri="{FF2B5EF4-FFF2-40B4-BE49-F238E27FC236}">
                      <a16:creationId xmlns:a16="http://schemas.microsoft.com/office/drawing/2014/main" id="{2E73C9CE-465C-4793-8F54-468F035716EB}"/>
                    </a:ext>
                  </a:extLst>
                </p:cNvPr>
                <p:cNvSpPr txBox="1">
                  <a:spLocks noChangeAspect="1"/>
                </p:cNvSpPr>
                <p:nvPr/>
              </p:nvSpPr>
              <p:spPr>
                <a:xfrm>
                  <a:off x="2032558"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2" name="TextBox 51">
                  <a:extLst>
                    <a:ext uri="{FF2B5EF4-FFF2-40B4-BE49-F238E27FC236}">
                      <a16:creationId xmlns:a16="http://schemas.microsoft.com/office/drawing/2014/main" id="{BC0F56C8-535E-4508-A8A8-8EA1B23A296C}"/>
                    </a:ext>
                  </a:extLst>
                </p:cNvPr>
                <p:cNvSpPr txBox="1">
                  <a:spLocks noChangeAspect="1"/>
                </p:cNvSpPr>
                <p:nvPr/>
              </p:nvSpPr>
              <p:spPr>
                <a:xfrm>
                  <a:off x="2200672"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3" name="TextBox 52">
                  <a:extLst>
                    <a:ext uri="{FF2B5EF4-FFF2-40B4-BE49-F238E27FC236}">
                      <a16:creationId xmlns:a16="http://schemas.microsoft.com/office/drawing/2014/main" id="{01D05843-6689-445C-B423-10A55B73708D}"/>
                    </a:ext>
                  </a:extLst>
                </p:cNvPr>
                <p:cNvSpPr txBox="1">
                  <a:spLocks noChangeAspect="1"/>
                </p:cNvSpPr>
                <p:nvPr/>
              </p:nvSpPr>
              <p:spPr>
                <a:xfrm>
                  <a:off x="2368787"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45" name="Group 44">
                <a:extLst>
                  <a:ext uri="{FF2B5EF4-FFF2-40B4-BE49-F238E27FC236}">
                    <a16:creationId xmlns:a16="http://schemas.microsoft.com/office/drawing/2014/main" id="{6BC81C78-3D6C-49FB-A8DA-459292C51B84}"/>
                  </a:ext>
                </a:extLst>
              </p:cNvPr>
              <p:cNvGrpSpPr/>
              <p:nvPr/>
            </p:nvGrpSpPr>
            <p:grpSpPr>
              <a:xfrm>
                <a:off x="3470064" y="3827411"/>
                <a:ext cx="1053690" cy="234029"/>
                <a:chOff x="1864444" y="3804435"/>
                <a:chExt cx="648343" cy="144000"/>
              </a:xfrm>
              <a:grpFill/>
            </p:grpSpPr>
            <p:sp>
              <p:nvSpPr>
                <p:cNvPr id="46" name="TextBox 45">
                  <a:extLst>
                    <a:ext uri="{FF2B5EF4-FFF2-40B4-BE49-F238E27FC236}">
                      <a16:creationId xmlns:a16="http://schemas.microsoft.com/office/drawing/2014/main" id="{F46B6682-74F6-42A1-8083-E63643EFC668}"/>
                    </a:ext>
                  </a:extLst>
                </p:cNvPr>
                <p:cNvSpPr txBox="1">
                  <a:spLocks noChangeAspect="1"/>
                </p:cNvSpPr>
                <p:nvPr/>
              </p:nvSpPr>
              <p:spPr>
                <a:xfrm>
                  <a:off x="1864444"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7" name="TextBox 46">
                  <a:extLst>
                    <a:ext uri="{FF2B5EF4-FFF2-40B4-BE49-F238E27FC236}">
                      <a16:creationId xmlns:a16="http://schemas.microsoft.com/office/drawing/2014/main" id="{E2B1D920-F388-441D-B27F-5A6A1CA2F0FF}"/>
                    </a:ext>
                  </a:extLst>
                </p:cNvPr>
                <p:cNvSpPr txBox="1">
                  <a:spLocks noChangeAspect="1"/>
                </p:cNvSpPr>
                <p:nvPr/>
              </p:nvSpPr>
              <p:spPr>
                <a:xfrm>
                  <a:off x="2032558"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8" name="TextBox 47">
                  <a:extLst>
                    <a:ext uri="{FF2B5EF4-FFF2-40B4-BE49-F238E27FC236}">
                      <a16:creationId xmlns:a16="http://schemas.microsoft.com/office/drawing/2014/main" id="{9ECF9553-35BB-462D-AD9E-B9CEC2D92063}"/>
                    </a:ext>
                  </a:extLst>
                </p:cNvPr>
                <p:cNvSpPr txBox="1">
                  <a:spLocks noChangeAspect="1"/>
                </p:cNvSpPr>
                <p:nvPr/>
              </p:nvSpPr>
              <p:spPr>
                <a:xfrm>
                  <a:off x="2200672"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9" name="TextBox 48">
                  <a:extLst>
                    <a:ext uri="{FF2B5EF4-FFF2-40B4-BE49-F238E27FC236}">
                      <a16:creationId xmlns:a16="http://schemas.microsoft.com/office/drawing/2014/main" id="{31517ADE-ABE0-490E-A3DC-BA1BBD9F09C1}"/>
                    </a:ext>
                  </a:extLst>
                </p:cNvPr>
                <p:cNvSpPr txBox="1">
                  <a:spLocks noChangeAspect="1"/>
                </p:cNvSpPr>
                <p:nvPr/>
              </p:nvSpPr>
              <p:spPr>
                <a:xfrm>
                  <a:off x="2368787"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35" name="Group 34">
              <a:extLst>
                <a:ext uri="{FF2B5EF4-FFF2-40B4-BE49-F238E27FC236}">
                  <a16:creationId xmlns:a16="http://schemas.microsoft.com/office/drawing/2014/main" id="{5DCF2080-3251-481F-BB7D-CE6355E72A90}"/>
                </a:ext>
              </a:extLst>
            </p:cNvPr>
            <p:cNvGrpSpPr/>
            <p:nvPr/>
          </p:nvGrpSpPr>
          <p:grpSpPr>
            <a:xfrm>
              <a:off x="2891993" y="2174060"/>
              <a:ext cx="779625" cy="465676"/>
              <a:chOff x="2968993" y="2242192"/>
              <a:chExt cx="779625" cy="465676"/>
            </a:xfrm>
            <a:grpFill/>
          </p:grpSpPr>
          <p:grpSp>
            <p:nvGrpSpPr>
              <p:cNvPr id="36" name="Group 35">
                <a:extLst>
                  <a:ext uri="{FF2B5EF4-FFF2-40B4-BE49-F238E27FC236}">
                    <a16:creationId xmlns:a16="http://schemas.microsoft.com/office/drawing/2014/main" id="{3CB3175D-BA8A-4E75-9432-987DEB81EC51}"/>
                  </a:ext>
                </a:extLst>
              </p:cNvPr>
              <p:cNvGrpSpPr/>
              <p:nvPr/>
            </p:nvGrpSpPr>
            <p:grpSpPr>
              <a:xfrm>
                <a:off x="2968993" y="2242192"/>
                <a:ext cx="779625" cy="234029"/>
                <a:chOff x="580959" y="3670351"/>
                <a:chExt cx="779625" cy="234029"/>
              </a:xfrm>
              <a:grpFill/>
            </p:grpSpPr>
            <p:sp>
              <p:nvSpPr>
                <p:cNvPr id="41" name="TextBox 40">
                  <a:extLst>
                    <a:ext uri="{FF2B5EF4-FFF2-40B4-BE49-F238E27FC236}">
                      <a16:creationId xmlns:a16="http://schemas.microsoft.com/office/drawing/2014/main" id="{2452AF4F-E4A4-41F0-AEC3-026147CA0B5B}"/>
                    </a:ext>
                  </a:extLst>
                </p:cNvPr>
                <p:cNvSpPr txBox="1">
                  <a:spLocks noChangeAspect="1"/>
                </p:cNvSpPr>
                <p:nvPr/>
              </p:nvSpPr>
              <p:spPr>
                <a:xfrm>
                  <a:off x="580959"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2" name="TextBox 41">
                  <a:extLst>
                    <a:ext uri="{FF2B5EF4-FFF2-40B4-BE49-F238E27FC236}">
                      <a16:creationId xmlns:a16="http://schemas.microsoft.com/office/drawing/2014/main" id="{897C5B79-BC36-438D-B373-0DE8630869A5}"/>
                    </a:ext>
                  </a:extLst>
                </p:cNvPr>
                <p:cNvSpPr txBox="1">
                  <a:spLocks noChangeAspect="1"/>
                </p:cNvSpPr>
                <p:nvPr/>
              </p:nvSpPr>
              <p:spPr>
                <a:xfrm>
                  <a:off x="853757"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3" name="TextBox 42">
                  <a:extLst>
                    <a:ext uri="{FF2B5EF4-FFF2-40B4-BE49-F238E27FC236}">
                      <a16:creationId xmlns:a16="http://schemas.microsoft.com/office/drawing/2014/main" id="{F2AA0478-78B9-4C39-9413-CBDE96DE68F6}"/>
                    </a:ext>
                  </a:extLst>
                </p:cNvPr>
                <p:cNvSpPr txBox="1">
                  <a:spLocks noChangeAspect="1"/>
                </p:cNvSpPr>
                <p:nvPr/>
              </p:nvSpPr>
              <p:spPr>
                <a:xfrm>
                  <a:off x="1126555"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38" name="Group 37">
                <a:extLst>
                  <a:ext uri="{FF2B5EF4-FFF2-40B4-BE49-F238E27FC236}">
                    <a16:creationId xmlns:a16="http://schemas.microsoft.com/office/drawing/2014/main" id="{81A7AACC-6B40-4773-B603-5337B1205852}"/>
                  </a:ext>
                </a:extLst>
              </p:cNvPr>
              <p:cNvGrpSpPr/>
              <p:nvPr/>
            </p:nvGrpSpPr>
            <p:grpSpPr>
              <a:xfrm>
                <a:off x="3105392" y="2473839"/>
                <a:ext cx="506827" cy="234029"/>
                <a:chOff x="3317991" y="2510416"/>
                <a:chExt cx="506827" cy="234029"/>
              </a:xfrm>
              <a:grpFill/>
            </p:grpSpPr>
            <p:sp>
              <p:nvSpPr>
                <p:cNvPr id="39" name="TextBox 38">
                  <a:extLst>
                    <a:ext uri="{FF2B5EF4-FFF2-40B4-BE49-F238E27FC236}">
                      <a16:creationId xmlns:a16="http://schemas.microsoft.com/office/drawing/2014/main" id="{2E236CA3-ED09-4789-86D6-7196B14D8696}"/>
                    </a:ext>
                  </a:extLst>
                </p:cNvPr>
                <p:cNvSpPr txBox="1">
                  <a:spLocks noChangeAspect="1"/>
                </p:cNvSpPr>
                <p:nvPr/>
              </p:nvSpPr>
              <p:spPr>
                <a:xfrm>
                  <a:off x="3317991" y="251041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0" name="TextBox 39">
                  <a:extLst>
                    <a:ext uri="{FF2B5EF4-FFF2-40B4-BE49-F238E27FC236}">
                      <a16:creationId xmlns:a16="http://schemas.microsoft.com/office/drawing/2014/main" id="{B9C6A3BE-F4BC-4D77-A8DD-20A3DC9598B1}"/>
                    </a:ext>
                  </a:extLst>
                </p:cNvPr>
                <p:cNvSpPr txBox="1">
                  <a:spLocks noChangeAspect="1"/>
                </p:cNvSpPr>
                <p:nvPr/>
              </p:nvSpPr>
              <p:spPr>
                <a:xfrm>
                  <a:off x="3590789" y="251041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grpSp>
        <p:nvGrpSpPr>
          <p:cNvPr id="56" name="Group 55">
            <a:extLst>
              <a:ext uri="{FF2B5EF4-FFF2-40B4-BE49-F238E27FC236}">
                <a16:creationId xmlns:a16="http://schemas.microsoft.com/office/drawing/2014/main" id="{ADD4E2FB-A9B0-4212-A59F-9854B4CAF78E}"/>
              </a:ext>
            </a:extLst>
          </p:cNvPr>
          <p:cNvGrpSpPr/>
          <p:nvPr/>
        </p:nvGrpSpPr>
        <p:grpSpPr>
          <a:xfrm>
            <a:off x="942163" y="3507891"/>
            <a:ext cx="4955362" cy="465676"/>
            <a:chOff x="1654435" y="2174060"/>
            <a:chExt cx="4955362" cy="465676"/>
          </a:xfrm>
          <a:solidFill>
            <a:srgbClr val="FF0000"/>
          </a:solidFill>
        </p:grpSpPr>
        <p:grpSp>
          <p:nvGrpSpPr>
            <p:cNvPr id="57" name="Group 56">
              <a:extLst>
                <a:ext uri="{FF2B5EF4-FFF2-40B4-BE49-F238E27FC236}">
                  <a16:creationId xmlns:a16="http://schemas.microsoft.com/office/drawing/2014/main" id="{9CA76CF4-5833-44C2-B4F1-543DA71F416F}"/>
                </a:ext>
              </a:extLst>
            </p:cNvPr>
            <p:cNvGrpSpPr/>
            <p:nvPr/>
          </p:nvGrpSpPr>
          <p:grpSpPr>
            <a:xfrm>
              <a:off x="1654435" y="2289884"/>
              <a:ext cx="507249" cy="234029"/>
              <a:chOff x="2032558" y="3804435"/>
              <a:chExt cx="312114" cy="144000"/>
            </a:xfrm>
            <a:grpFill/>
          </p:grpSpPr>
          <p:sp>
            <p:nvSpPr>
              <p:cNvPr id="97" name="TextBox 96">
                <a:extLst>
                  <a:ext uri="{FF2B5EF4-FFF2-40B4-BE49-F238E27FC236}">
                    <a16:creationId xmlns:a16="http://schemas.microsoft.com/office/drawing/2014/main" id="{B4D65638-F9F3-4D68-8844-B35CDC582800}"/>
                  </a:ext>
                </a:extLst>
              </p:cNvPr>
              <p:cNvSpPr txBox="1">
                <a:spLocks noChangeAspect="1"/>
              </p:cNvSpPr>
              <p:nvPr/>
            </p:nvSpPr>
            <p:spPr>
              <a:xfrm>
                <a:off x="2032558"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9" name="TextBox 98">
                <a:extLst>
                  <a:ext uri="{FF2B5EF4-FFF2-40B4-BE49-F238E27FC236}">
                    <a16:creationId xmlns:a16="http://schemas.microsoft.com/office/drawing/2014/main" id="{895206C9-1EA0-4D7D-A75C-4F7B899448E5}"/>
                  </a:ext>
                </a:extLst>
              </p:cNvPr>
              <p:cNvSpPr txBox="1">
                <a:spLocks noChangeAspect="1"/>
              </p:cNvSpPr>
              <p:nvPr/>
            </p:nvSpPr>
            <p:spPr>
              <a:xfrm>
                <a:off x="2200672"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58" name="Group 57">
              <a:extLst>
                <a:ext uri="{FF2B5EF4-FFF2-40B4-BE49-F238E27FC236}">
                  <a16:creationId xmlns:a16="http://schemas.microsoft.com/office/drawing/2014/main" id="{AA4A7911-499A-44B1-88F6-C4293BD56CB7}"/>
                </a:ext>
              </a:extLst>
            </p:cNvPr>
            <p:cNvGrpSpPr/>
            <p:nvPr/>
          </p:nvGrpSpPr>
          <p:grpSpPr>
            <a:xfrm>
              <a:off x="5418456" y="2174060"/>
              <a:ext cx="1191341" cy="465676"/>
              <a:chOff x="3332413" y="3595764"/>
              <a:chExt cx="1191341" cy="465676"/>
            </a:xfrm>
            <a:grpFill/>
          </p:grpSpPr>
          <p:grpSp>
            <p:nvGrpSpPr>
              <p:cNvPr id="67" name="Group 66">
                <a:extLst>
                  <a:ext uri="{FF2B5EF4-FFF2-40B4-BE49-F238E27FC236}">
                    <a16:creationId xmlns:a16="http://schemas.microsoft.com/office/drawing/2014/main" id="{DB6DDE63-5C9F-4C3D-B955-F21D1EE20438}"/>
                  </a:ext>
                </a:extLst>
              </p:cNvPr>
              <p:cNvGrpSpPr/>
              <p:nvPr/>
            </p:nvGrpSpPr>
            <p:grpSpPr>
              <a:xfrm>
                <a:off x="3332413" y="3595764"/>
                <a:ext cx="1053690" cy="234029"/>
                <a:chOff x="1864444" y="3804435"/>
                <a:chExt cx="648343" cy="144000"/>
              </a:xfrm>
              <a:grpFill/>
            </p:grpSpPr>
            <p:sp>
              <p:nvSpPr>
                <p:cNvPr id="86" name="TextBox 85">
                  <a:extLst>
                    <a:ext uri="{FF2B5EF4-FFF2-40B4-BE49-F238E27FC236}">
                      <a16:creationId xmlns:a16="http://schemas.microsoft.com/office/drawing/2014/main" id="{B174A129-98F2-4D4D-9C7A-021BF060AB97}"/>
                    </a:ext>
                  </a:extLst>
                </p:cNvPr>
                <p:cNvSpPr txBox="1">
                  <a:spLocks noChangeAspect="1"/>
                </p:cNvSpPr>
                <p:nvPr/>
              </p:nvSpPr>
              <p:spPr>
                <a:xfrm>
                  <a:off x="1864444"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0" name="TextBox 89">
                  <a:extLst>
                    <a:ext uri="{FF2B5EF4-FFF2-40B4-BE49-F238E27FC236}">
                      <a16:creationId xmlns:a16="http://schemas.microsoft.com/office/drawing/2014/main" id="{4FFB19B1-FFC5-4EC4-AD09-AA865D41EF63}"/>
                    </a:ext>
                  </a:extLst>
                </p:cNvPr>
                <p:cNvSpPr txBox="1">
                  <a:spLocks noChangeAspect="1"/>
                </p:cNvSpPr>
                <p:nvPr/>
              </p:nvSpPr>
              <p:spPr>
                <a:xfrm>
                  <a:off x="2032558"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3" name="TextBox 92">
                  <a:extLst>
                    <a:ext uri="{FF2B5EF4-FFF2-40B4-BE49-F238E27FC236}">
                      <a16:creationId xmlns:a16="http://schemas.microsoft.com/office/drawing/2014/main" id="{8C453CA4-60AA-4F5B-8B72-52353B76627E}"/>
                    </a:ext>
                  </a:extLst>
                </p:cNvPr>
                <p:cNvSpPr txBox="1">
                  <a:spLocks noChangeAspect="1"/>
                </p:cNvSpPr>
                <p:nvPr/>
              </p:nvSpPr>
              <p:spPr>
                <a:xfrm>
                  <a:off x="2200672"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6" name="TextBox 95">
                  <a:extLst>
                    <a:ext uri="{FF2B5EF4-FFF2-40B4-BE49-F238E27FC236}">
                      <a16:creationId xmlns:a16="http://schemas.microsoft.com/office/drawing/2014/main" id="{C31A860A-0538-46DB-8D17-F5EEC7B39BEF}"/>
                    </a:ext>
                  </a:extLst>
                </p:cNvPr>
                <p:cNvSpPr txBox="1">
                  <a:spLocks noChangeAspect="1"/>
                </p:cNvSpPr>
                <p:nvPr/>
              </p:nvSpPr>
              <p:spPr>
                <a:xfrm>
                  <a:off x="2368787"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68" name="Group 67">
                <a:extLst>
                  <a:ext uri="{FF2B5EF4-FFF2-40B4-BE49-F238E27FC236}">
                    <a16:creationId xmlns:a16="http://schemas.microsoft.com/office/drawing/2014/main" id="{869B226C-3068-4E2A-AA78-6CD3F5398DED}"/>
                  </a:ext>
                </a:extLst>
              </p:cNvPr>
              <p:cNvGrpSpPr/>
              <p:nvPr/>
            </p:nvGrpSpPr>
            <p:grpSpPr>
              <a:xfrm>
                <a:off x="3470064" y="3827411"/>
                <a:ext cx="1053690" cy="234029"/>
                <a:chOff x="1864444" y="3804435"/>
                <a:chExt cx="648343" cy="144000"/>
              </a:xfrm>
              <a:grpFill/>
            </p:grpSpPr>
            <p:sp>
              <p:nvSpPr>
                <p:cNvPr id="72" name="TextBox 71">
                  <a:extLst>
                    <a:ext uri="{FF2B5EF4-FFF2-40B4-BE49-F238E27FC236}">
                      <a16:creationId xmlns:a16="http://schemas.microsoft.com/office/drawing/2014/main" id="{0927C977-6F0F-4EA1-9D6A-5F00C7C557A5}"/>
                    </a:ext>
                  </a:extLst>
                </p:cNvPr>
                <p:cNvSpPr txBox="1">
                  <a:spLocks noChangeAspect="1"/>
                </p:cNvSpPr>
                <p:nvPr/>
              </p:nvSpPr>
              <p:spPr>
                <a:xfrm>
                  <a:off x="1864444"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3" name="TextBox 72">
                  <a:extLst>
                    <a:ext uri="{FF2B5EF4-FFF2-40B4-BE49-F238E27FC236}">
                      <a16:creationId xmlns:a16="http://schemas.microsoft.com/office/drawing/2014/main" id="{0570548A-29B4-480A-AF4B-7A12A084EC8F}"/>
                    </a:ext>
                  </a:extLst>
                </p:cNvPr>
                <p:cNvSpPr txBox="1">
                  <a:spLocks noChangeAspect="1"/>
                </p:cNvSpPr>
                <p:nvPr/>
              </p:nvSpPr>
              <p:spPr>
                <a:xfrm>
                  <a:off x="2032558"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4" name="TextBox 73">
                  <a:extLst>
                    <a:ext uri="{FF2B5EF4-FFF2-40B4-BE49-F238E27FC236}">
                      <a16:creationId xmlns:a16="http://schemas.microsoft.com/office/drawing/2014/main" id="{135322D5-1854-4807-87B1-87BD59CD087F}"/>
                    </a:ext>
                  </a:extLst>
                </p:cNvPr>
                <p:cNvSpPr txBox="1">
                  <a:spLocks noChangeAspect="1"/>
                </p:cNvSpPr>
                <p:nvPr/>
              </p:nvSpPr>
              <p:spPr>
                <a:xfrm>
                  <a:off x="2200672"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5" name="TextBox 74">
                  <a:extLst>
                    <a:ext uri="{FF2B5EF4-FFF2-40B4-BE49-F238E27FC236}">
                      <a16:creationId xmlns:a16="http://schemas.microsoft.com/office/drawing/2014/main" id="{CCB4C8CC-5893-469C-B4A1-309728537C5B}"/>
                    </a:ext>
                  </a:extLst>
                </p:cNvPr>
                <p:cNvSpPr txBox="1">
                  <a:spLocks noChangeAspect="1"/>
                </p:cNvSpPr>
                <p:nvPr/>
              </p:nvSpPr>
              <p:spPr>
                <a:xfrm>
                  <a:off x="2368787" y="3804435"/>
                  <a:ext cx="144000" cy="144000"/>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59" name="Group 58">
              <a:extLst>
                <a:ext uri="{FF2B5EF4-FFF2-40B4-BE49-F238E27FC236}">
                  <a16:creationId xmlns:a16="http://schemas.microsoft.com/office/drawing/2014/main" id="{6F9ED60F-7E0F-4DD2-9D73-E78B41ECB692}"/>
                </a:ext>
              </a:extLst>
            </p:cNvPr>
            <p:cNvGrpSpPr/>
            <p:nvPr/>
          </p:nvGrpSpPr>
          <p:grpSpPr>
            <a:xfrm>
              <a:off x="2891993" y="2174060"/>
              <a:ext cx="779625" cy="465676"/>
              <a:chOff x="2968993" y="2242192"/>
              <a:chExt cx="779625" cy="465676"/>
            </a:xfrm>
            <a:grpFill/>
          </p:grpSpPr>
          <p:grpSp>
            <p:nvGrpSpPr>
              <p:cNvPr id="60" name="Group 59">
                <a:extLst>
                  <a:ext uri="{FF2B5EF4-FFF2-40B4-BE49-F238E27FC236}">
                    <a16:creationId xmlns:a16="http://schemas.microsoft.com/office/drawing/2014/main" id="{FA125080-7575-4CB2-A633-C631A1C30DBE}"/>
                  </a:ext>
                </a:extLst>
              </p:cNvPr>
              <p:cNvGrpSpPr/>
              <p:nvPr/>
            </p:nvGrpSpPr>
            <p:grpSpPr>
              <a:xfrm>
                <a:off x="2968993" y="2242192"/>
                <a:ext cx="779625" cy="234029"/>
                <a:chOff x="580959" y="3670351"/>
                <a:chExt cx="779625" cy="234029"/>
              </a:xfrm>
              <a:grpFill/>
            </p:grpSpPr>
            <p:sp>
              <p:nvSpPr>
                <p:cNvPr id="64" name="TextBox 63">
                  <a:extLst>
                    <a:ext uri="{FF2B5EF4-FFF2-40B4-BE49-F238E27FC236}">
                      <a16:creationId xmlns:a16="http://schemas.microsoft.com/office/drawing/2014/main" id="{03C3A561-4545-4B9D-B5B2-B9F24E8BE525}"/>
                    </a:ext>
                  </a:extLst>
                </p:cNvPr>
                <p:cNvSpPr txBox="1">
                  <a:spLocks noChangeAspect="1"/>
                </p:cNvSpPr>
                <p:nvPr/>
              </p:nvSpPr>
              <p:spPr>
                <a:xfrm>
                  <a:off x="580959"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5" name="TextBox 64">
                  <a:extLst>
                    <a:ext uri="{FF2B5EF4-FFF2-40B4-BE49-F238E27FC236}">
                      <a16:creationId xmlns:a16="http://schemas.microsoft.com/office/drawing/2014/main" id="{85C67697-4E13-4BA9-A890-8A12CB891C0D}"/>
                    </a:ext>
                  </a:extLst>
                </p:cNvPr>
                <p:cNvSpPr txBox="1">
                  <a:spLocks noChangeAspect="1"/>
                </p:cNvSpPr>
                <p:nvPr/>
              </p:nvSpPr>
              <p:spPr>
                <a:xfrm>
                  <a:off x="853757"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6" name="TextBox 65">
                  <a:extLst>
                    <a:ext uri="{FF2B5EF4-FFF2-40B4-BE49-F238E27FC236}">
                      <a16:creationId xmlns:a16="http://schemas.microsoft.com/office/drawing/2014/main" id="{4B751F77-CEF9-4C57-BADC-0BA9463A9ECA}"/>
                    </a:ext>
                  </a:extLst>
                </p:cNvPr>
                <p:cNvSpPr txBox="1">
                  <a:spLocks noChangeAspect="1"/>
                </p:cNvSpPr>
                <p:nvPr/>
              </p:nvSpPr>
              <p:spPr>
                <a:xfrm>
                  <a:off x="1126555"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61" name="Group 60">
                <a:extLst>
                  <a:ext uri="{FF2B5EF4-FFF2-40B4-BE49-F238E27FC236}">
                    <a16:creationId xmlns:a16="http://schemas.microsoft.com/office/drawing/2014/main" id="{C12FAA13-5AB4-4779-A116-48BDF4BF1257}"/>
                  </a:ext>
                </a:extLst>
              </p:cNvPr>
              <p:cNvGrpSpPr/>
              <p:nvPr/>
            </p:nvGrpSpPr>
            <p:grpSpPr>
              <a:xfrm>
                <a:off x="3105392" y="2473839"/>
                <a:ext cx="506827" cy="234029"/>
                <a:chOff x="3317991" y="2510416"/>
                <a:chExt cx="506827" cy="234029"/>
              </a:xfrm>
              <a:grpFill/>
            </p:grpSpPr>
            <p:sp>
              <p:nvSpPr>
                <p:cNvPr id="62" name="TextBox 61">
                  <a:extLst>
                    <a:ext uri="{FF2B5EF4-FFF2-40B4-BE49-F238E27FC236}">
                      <a16:creationId xmlns:a16="http://schemas.microsoft.com/office/drawing/2014/main" id="{E120E25F-BED8-4429-876B-5F1DAEABF683}"/>
                    </a:ext>
                  </a:extLst>
                </p:cNvPr>
                <p:cNvSpPr txBox="1">
                  <a:spLocks noChangeAspect="1"/>
                </p:cNvSpPr>
                <p:nvPr/>
              </p:nvSpPr>
              <p:spPr>
                <a:xfrm>
                  <a:off x="3317991" y="251041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3" name="TextBox 62">
                  <a:extLst>
                    <a:ext uri="{FF2B5EF4-FFF2-40B4-BE49-F238E27FC236}">
                      <a16:creationId xmlns:a16="http://schemas.microsoft.com/office/drawing/2014/main" id="{3AE6CF8F-C883-4CD2-857A-C88A5C93D807}"/>
                    </a:ext>
                  </a:extLst>
                </p:cNvPr>
                <p:cNvSpPr txBox="1">
                  <a:spLocks noChangeAspect="1"/>
                </p:cNvSpPr>
                <p:nvPr/>
              </p:nvSpPr>
              <p:spPr>
                <a:xfrm>
                  <a:off x="3590789" y="251041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sp>
        <p:nvSpPr>
          <p:cNvPr id="100" name="Rectangle 99">
            <a:extLst>
              <a:ext uri="{FF2B5EF4-FFF2-40B4-BE49-F238E27FC236}">
                <a16:creationId xmlns:a16="http://schemas.microsoft.com/office/drawing/2014/main" id="{B549E779-6382-4EAE-890C-634E24B58035}"/>
              </a:ext>
            </a:extLst>
          </p:cNvPr>
          <p:cNvSpPr/>
          <p:nvPr/>
        </p:nvSpPr>
        <p:spPr>
          <a:xfrm>
            <a:off x="7750920" y="3413755"/>
            <a:ext cx="285656" cy="307777"/>
          </a:xfrm>
          <a:prstGeom prst="rect">
            <a:avLst/>
          </a:prstGeom>
        </p:spPr>
        <p:txBody>
          <a:bodyPr wrap="none">
            <a:spAutoFit/>
          </a:bodyPr>
          <a:lstStyle/>
          <a:p>
            <a:r>
              <a:rPr lang="en-GB" sz="1400" b="1" dirty="0">
                <a:solidFill>
                  <a:srgbClr val="FF0000"/>
                </a:solidFill>
                <a:latin typeface="Century Gothic" panose="020B0502020202020204" pitchFamily="34" charset="0"/>
              </a:rPr>
              <a:t>2</a:t>
            </a:r>
            <a:endParaRPr lang="en-GB" sz="1400" dirty="0"/>
          </a:p>
        </p:txBody>
      </p:sp>
      <p:sp>
        <p:nvSpPr>
          <p:cNvPr id="101" name="Rectangle 100">
            <a:extLst>
              <a:ext uri="{FF2B5EF4-FFF2-40B4-BE49-F238E27FC236}">
                <a16:creationId xmlns:a16="http://schemas.microsoft.com/office/drawing/2014/main" id="{4C11A3F5-45A3-444C-8F20-68FD69BFC1B9}"/>
              </a:ext>
            </a:extLst>
          </p:cNvPr>
          <p:cNvSpPr/>
          <p:nvPr/>
        </p:nvSpPr>
        <p:spPr>
          <a:xfrm>
            <a:off x="6728364" y="3413755"/>
            <a:ext cx="285656" cy="307777"/>
          </a:xfrm>
          <a:prstGeom prst="rect">
            <a:avLst/>
          </a:prstGeom>
        </p:spPr>
        <p:txBody>
          <a:bodyPr wrap="none">
            <a:spAutoFit/>
          </a:bodyPr>
          <a:lstStyle/>
          <a:p>
            <a:r>
              <a:rPr lang="en-GB" sz="1400" b="1" dirty="0">
                <a:solidFill>
                  <a:srgbClr val="FF0000"/>
                </a:solidFill>
                <a:latin typeface="Century Gothic" panose="020B0502020202020204" pitchFamily="34" charset="0"/>
              </a:rPr>
              <a:t>1</a:t>
            </a:r>
            <a:endParaRPr lang="en-GB" sz="1400" dirty="0"/>
          </a:p>
        </p:txBody>
      </p:sp>
    </p:spTree>
    <p:extLst>
      <p:ext uri="{BB962C8B-B14F-4D97-AF65-F5344CB8AC3E}">
        <p14:creationId xmlns:p14="http://schemas.microsoft.com/office/powerpoint/2010/main" val="3025300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Betty solved the calculation below and thinks the answer is 14,055.</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Complete the calculation to find and correct her mistake.</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algn="ctr"/>
            <a:endParaRPr lang="en-GB" sz="2800" dirty="0">
              <a:solidFill>
                <a:srgbClr val="FF0000"/>
              </a:solidFill>
              <a:latin typeface="SassoonCRInfantMedium" panose="02000603020000020003" pitchFamily="2" charset="0"/>
            </a:endParaRPr>
          </a:p>
        </p:txBody>
      </p:sp>
      <p:graphicFrame>
        <p:nvGraphicFramePr>
          <p:cNvPr id="6" name="Table 5">
            <a:extLst>
              <a:ext uri="{FF2B5EF4-FFF2-40B4-BE49-F238E27FC236}">
                <a16:creationId xmlns:a16="http://schemas.microsoft.com/office/drawing/2014/main" id="{CED23DA9-4BA4-430D-AA08-98662F22BB55}"/>
              </a:ext>
            </a:extLst>
          </p:cNvPr>
          <p:cNvGraphicFramePr>
            <a:graphicFrameLocks noGrp="1"/>
          </p:cNvGraphicFramePr>
          <p:nvPr>
            <p:extLst>
              <p:ext uri="{D42A27DB-BD31-4B8C-83A1-F6EECF244321}">
                <p14:modId xmlns:p14="http://schemas.microsoft.com/office/powerpoint/2010/main" val="1874402170"/>
              </p:ext>
            </p:extLst>
          </p:nvPr>
        </p:nvGraphicFramePr>
        <p:xfrm>
          <a:off x="3332107" y="1036325"/>
          <a:ext cx="2479787" cy="607917"/>
        </p:xfrm>
        <a:graphic>
          <a:graphicData uri="http://schemas.openxmlformats.org/drawingml/2006/table">
            <a:tbl>
              <a:tblPr firstRow="1" bandRow="1">
                <a:tableStyleId>{5C22544A-7EE6-4342-B048-85BDC9FD1C3A}</a:tableStyleId>
              </a:tblPr>
              <a:tblGrid>
                <a:gridCol w="1005319">
                  <a:extLst>
                    <a:ext uri="{9D8B030D-6E8A-4147-A177-3AD203B41FA5}">
                      <a16:colId xmlns:a16="http://schemas.microsoft.com/office/drawing/2014/main" val="3564371125"/>
                    </a:ext>
                  </a:extLst>
                </a:gridCol>
                <a:gridCol w="670213">
                  <a:extLst>
                    <a:ext uri="{9D8B030D-6E8A-4147-A177-3AD203B41FA5}">
                      <a16:colId xmlns:a16="http://schemas.microsoft.com/office/drawing/2014/main" val="2847123202"/>
                    </a:ext>
                  </a:extLst>
                </a:gridCol>
                <a:gridCol w="804255">
                  <a:extLst>
                    <a:ext uri="{9D8B030D-6E8A-4147-A177-3AD203B41FA5}">
                      <a16:colId xmlns:a16="http://schemas.microsoft.com/office/drawing/2014/main" val="333074137"/>
                    </a:ext>
                  </a:extLst>
                </a:gridCol>
              </a:tblGrid>
              <a:tr h="607917">
                <a:tc>
                  <a:txBody>
                    <a:bodyPr/>
                    <a:lstStyle/>
                    <a:p>
                      <a:pPr algn="ctr"/>
                      <a:r>
                        <a:rPr lang="en-GB" sz="2400" b="1" dirty="0">
                          <a:solidFill>
                            <a:schemeClr val="tx1"/>
                          </a:solidFill>
                          <a:latin typeface="Century Gothic" panose="020B0502020202020204" pitchFamily="34" charset="0"/>
                        </a:rPr>
                        <a:t>2,831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solidFill>
                            <a:schemeClr val="tx1"/>
                          </a:solidFill>
                          <a:latin typeface="Century Gothic" panose="020B0502020202020204" pitchFamily="34" charset="0"/>
                        </a:rPr>
                        <a:t>x</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solidFill>
                            <a:schemeClr val="tx1"/>
                          </a:solidFill>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7374117"/>
                  </a:ext>
                </a:extLst>
              </a:tr>
            </a:tbl>
          </a:graphicData>
        </a:graphic>
      </p:graphicFrame>
      <p:graphicFrame>
        <p:nvGraphicFramePr>
          <p:cNvPr id="12" name="Table 11">
            <a:extLst>
              <a:ext uri="{FF2B5EF4-FFF2-40B4-BE49-F238E27FC236}">
                <a16:creationId xmlns:a16="http://schemas.microsoft.com/office/drawing/2014/main" id="{7229D0A3-FA1D-4D8E-B175-FC48A1C21791}"/>
              </a:ext>
            </a:extLst>
          </p:cNvPr>
          <p:cNvGraphicFramePr>
            <a:graphicFrameLocks noGrp="1"/>
          </p:cNvGraphicFramePr>
          <p:nvPr>
            <p:extLst>
              <p:ext uri="{D42A27DB-BD31-4B8C-83A1-F6EECF244321}">
                <p14:modId xmlns:p14="http://schemas.microsoft.com/office/powerpoint/2010/main" val="932170532"/>
              </p:ext>
            </p:extLst>
          </p:nvPr>
        </p:nvGraphicFramePr>
        <p:xfrm>
          <a:off x="512215" y="1668577"/>
          <a:ext cx="5472000" cy="3322448"/>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42448">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101008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0828932"/>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01175927"/>
                  </a:ext>
                </a:extLst>
              </a:tr>
            </a:tbl>
          </a:graphicData>
        </a:graphic>
      </p:graphicFrame>
      <p:grpSp>
        <p:nvGrpSpPr>
          <p:cNvPr id="28" name="Group 27">
            <a:extLst>
              <a:ext uri="{FF2B5EF4-FFF2-40B4-BE49-F238E27FC236}">
                <a16:creationId xmlns:a16="http://schemas.microsoft.com/office/drawing/2014/main" id="{F4ECE8EA-DB2D-4C77-8A60-D65E6378F0D7}"/>
              </a:ext>
            </a:extLst>
          </p:cNvPr>
          <p:cNvGrpSpPr/>
          <p:nvPr/>
        </p:nvGrpSpPr>
        <p:grpSpPr>
          <a:xfrm>
            <a:off x="59531" y="6454317"/>
            <a:ext cx="1238534" cy="403683"/>
            <a:chOff x="68077" y="6454317"/>
            <a:chExt cx="1238534" cy="403683"/>
          </a:xfrm>
        </p:grpSpPr>
        <p:sp>
          <p:nvSpPr>
            <p:cNvPr id="30" name="TextBox 8">
              <a:extLst>
                <a:ext uri="{FF2B5EF4-FFF2-40B4-BE49-F238E27FC236}">
                  <a16:creationId xmlns:a16="http://schemas.microsoft.com/office/drawing/2014/main" id="{3F70F7AE-C163-4205-91C5-7D672836A87A}"/>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31" name="Picture 30" descr="A close up of a sign&#10;&#10;Description generated with high confidence">
              <a:extLst>
                <a:ext uri="{FF2B5EF4-FFF2-40B4-BE49-F238E27FC236}">
                  <a16:creationId xmlns:a16="http://schemas.microsoft.com/office/drawing/2014/main" id="{B6168D11-A732-4420-B582-423DEB17E8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33" name="Table 8">
            <a:extLst>
              <a:ext uri="{FF2B5EF4-FFF2-40B4-BE49-F238E27FC236}">
                <a16:creationId xmlns:a16="http://schemas.microsoft.com/office/drawing/2014/main" id="{2E70687F-7AB7-476F-8399-4D088236E672}"/>
              </a:ext>
            </a:extLst>
          </p:cNvPr>
          <p:cNvGraphicFramePr>
            <a:graphicFrameLocks noGrp="1"/>
          </p:cNvGraphicFramePr>
          <p:nvPr>
            <p:extLst>
              <p:ext uri="{D42A27DB-BD31-4B8C-83A1-F6EECF244321}">
                <p14:modId xmlns:p14="http://schemas.microsoft.com/office/powerpoint/2010/main" val="3291394203"/>
              </p:ext>
            </p:extLst>
          </p:nvPr>
        </p:nvGraphicFramePr>
        <p:xfrm>
          <a:off x="6122997" y="1668577"/>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grpSp>
        <p:nvGrpSpPr>
          <p:cNvPr id="7" name="Group 6">
            <a:extLst>
              <a:ext uri="{FF2B5EF4-FFF2-40B4-BE49-F238E27FC236}">
                <a16:creationId xmlns:a16="http://schemas.microsoft.com/office/drawing/2014/main" id="{6AAF6DC0-B405-4180-BC34-476A385949BA}"/>
              </a:ext>
            </a:extLst>
          </p:cNvPr>
          <p:cNvGrpSpPr/>
          <p:nvPr/>
        </p:nvGrpSpPr>
        <p:grpSpPr>
          <a:xfrm>
            <a:off x="937299" y="2158097"/>
            <a:ext cx="4474637" cy="2770116"/>
            <a:chOff x="937299" y="2158097"/>
            <a:chExt cx="4474637" cy="2770116"/>
          </a:xfrm>
        </p:grpSpPr>
        <p:grpSp>
          <p:nvGrpSpPr>
            <p:cNvPr id="4" name="Group 3">
              <a:extLst>
                <a:ext uri="{FF2B5EF4-FFF2-40B4-BE49-F238E27FC236}">
                  <a16:creationId xmlns:a16="http://schemas.microsoft.com/office/drawing/2014/main" id="{444D86E2-F915-4FCF-A2F6-C5EC3C85F0C0}"/>
                </a:ext>
              </a:extLst>
            </p:cNvPr>
            <p:cNvGrpSpPr/>
            <p:nvPr/>
          </p:nvGrpSpPr>
          <p:grpSpPr>
            <a:xfrm>
              <a:off x="937299" y="2158097"/>
              <a:ext cx="4474637" cy="465676"/>
              <a:chOff x="937299" y="2354878"/>
              <a:chExt cx="4474637" cy="465676"/>
            </a:xfrm>
          </p:grpSpPr>
          <p:grpSp>
            <p:nvGrpSpPr>
              <p:cNvPr id="35" name="Group 34">
                <a:extLst>
                  <a:ext uri="{FF2B5EF4-FFF2-40B4-BE49-F238E27FC236}">
                    <a16:creationId xmlns:a16="http://schemas.microsoft.com/office/drawing/2014/main" id="{3CF1D40A-9F85-436A-9AE9-E5DFA34AD601}"/>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58" name="TextBox 57">
                  <a:extLst>
                    <a:ext uri="{FF2B5EF4-FFF2-40B4-BE49-F238E27FC236}">
                      <a16:creationId xmlns:a16="http://schemas.microsoft.com/office/drawing/2014/main" id="{14F416C2-062F-4BEE-8805-D8F6F5297F7F}"/>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9" name="TextBox 58">
                  <a:extLst>
                    <a:ext uri="{FF2B5EF4-FFF2-40B4-BE49-F238E27FC236}">
                      <a16:creationId xmlns:a16="http://schemas.microsoft.com/office/drawing/2014/main" id="{961A9AD5-0F1C-49E8-822A-061CD50B3184}"/>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36" name="Group 35">
                <a:extLst>
                  <a:ext uri="{FF2B5EF4-FFF2-40B4-BE49-F238E27FC236}">
                    <a16:creationId xmlns:a16="http://schemas.microsoft.com/office/drawing/2014/main" id="{E1DBD566-2AFD-45AE-99AA-A4113A934ACC}"/>
                  </a:ext>
                </a:extLst>
              </p:cNvPr>
              <p:cNvGrpSpPr/>
              <p:nvPr/>
            </p:nvGrpSpPr>
            <p:grpSpPr>
              <a:xfrm>
                <a:off x="1967515" y="2354878"/>
                <a:ext cx="1191341" cy="465676"/>
                <a:chOff x="3332413" y="3595764"/>
                <a:chExt cx="1191341" cy="465676"/>
              </a:xfrm>
              <a:solidFill>
                <a:srgbClr val="92D050"/>
              </a:solidFill>
            </p:grpSpPr>
            <p:grpSp>
              <p:nvGrpSpPr>
                <p:cNvPr id="48" name="Group 47">
                  <a:extLst>
                    <a:ext uri="{FF2B5EF4-FFF2-40B4-BE49-F238E27FC236}">
                      <a16:creationId xmlns:a16="http://schemas.microsoft.com/office/drawing/2014/main" id="{B10A4F42-1026-4BBF-994C-140809F41099}"/>
                    </a:ext>
                  </a:extLst>
                </p:cNvPr>
                <p:cNvGrpSpPr/>
                <p:nvPr/>
              </p:nvGrpSpPr>
              <p:grpSpPr>
                <a:xfrm>
                  <a:off x="3332413" y="3595764"/>
                  <a:ext cx="1053690" cy="234029"/>
                  <a:chOff x="1864444" y="3804435"/>
                  <a:chExt cx="648343" cy="144000"/>
                </a:xfrm>
                <a:grpFill/>
              </p:grpSpPr>
              <p:sp>
                <p:nvSpPr>
                  <p:cNvPr id="54" name="TextBox 53">
                    <a:extLst>
                      <a:ext uri="{FF2B5EF4-FFF2-40B4-BE49-F238E27FC236}">
                        <a16:creationId xmlns:a16="http://schemas.microsoft.com/office/drawing/2014/main" id="{6D36C0E1-6D3E-46BC-9EA6-0ABE9F21942F}"/>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5" name="TextBox 54">
                    <a:extLst>
                      <a:ext uri="{FF2B5EF4-FFF2-40B4-BE49-F238E27FC236}">
                        <a16:creationId xmlns:a16="http://schemas.microsoft.com/office/drawing/2014/main" id="{D7A8DA87-2D66-4008-8D76-B56C3905116E}"/>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6" name="TextBox 55">
                    <a:extLst>
                      <a:ext uri="{FF2B5EF4-FFF2-40B4-BE49-F238E27FC236}">
                        <a16:creationId xmlns:a16="http://schemas.microsoft.com/office/drawing/2014/main" id="{F4EB627F-02F8-4447-90A2-73F8D77A1002}"/>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7" name="TextBox 56">
                    <a:extLst>
                      <a:ext uri="{FF2B5EF4-FFF2-40B4-BE49-F238E27FC236}">
                        <a16:creationId xmlns:a16="http://schemas.microsoft.com/office/drawing/2014/main" id="{3A38C890-2853-41F5-ADC6-77FCF97ED4E1}"/>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49" name="Group 48">
                  <a:extLst>
                    <a:ext uri="{FF2B5EF4-FFF2-40B4-BE49-F238E27FC236}">
                      <a16:creationId xmlns:a16="http://schemas.microsoft.com/office/drawing/2014/main" id="{B80714CD-7E8A-40D7-B497-B12CD08B62BB}"/>
                    </a:ext>
                  </a:extLst>
                </p:cNvPr>
                <p:cNvGrpSpPr/>
                <p:nvPr/>
              </p:nvGrpSpPr>
              <p:grpSpPr>
                <a:xfrm>
                  <a:off x="3470064" y="3827411"/>
                  <a:ext cx="1053690" cy="234029"/>
                  <a:chOff x="1864444" y="3804435"/>
                  <a:chExt cx="648343" cy="144000"/>
                </a:xfrm>
                <a:grpFill/>
              </p:grpSpPr>
              <p:sp>
                <p:nvSpPr>
                  <p:cNvPr id="50" name="TextBox 49">
                    <a:extLst>
                      <a:ext uri="{FF2B5EF4-FFF2-40B4-BE49-F238E27FC236}">
                        <a16:creationId xmlns:a16="http://schemas.microsoft.com/office/drawing/2014/main" id="{209E5BB1-191C-468C-AD1A-6FD74222FDCC}"/>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1" name="TextBox 50">
                    <a:extLst>
                      <a:ext uri="{FF2B5EF4-FFF2-40B4-BE49-F238E27FC236}">
                        <a16:creationId xmlns:a16="http://schemas.microsoft.com/office/drawing/2014/main" id="{AC6C708B-55DB-47E6-8BB5-E65A3D67E152}"/>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2" name="TextBox 51">
                    <a:extLst>
                      <a:ext uri="{FF2B5EF4-FFF2-40B4-BE49-F238E27FC236}">
                        <a16:creationId xmlns:a16="http://schemas.microsoft.com/office/drawing/2014/main" id="{95E0A41D-0F4A-49CC-8A2E-1E07F73B0FCA}"/>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3" name="TextBox 52">
                    <a:extLst>
                      <a:ext uri="{FF2B5EF4-FFF2-40B4-BE49-F238E27FC236}">
                        <a16:creationId xmlns:a16="http://schemas.microsoft.com/office/drawing/2014/main" id="{32A3F4BB-6090-4634-ACE0-E191C8810BCD}"/>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41" name="Group 40">
                <a:extLst>
                  <a:ext uri="{FF2B5EF4-FFF2-40B4-BE49-F238E27FC236}">
                    <a16:creationId xmlns:a16="http://schemas.microsoft.com/office/drawing/2014/main" id="{95E362E3-E4F1-47CD-9F40-D6862C039A78}"/>
                  </a:ext>
                </a:extLst>
              </p:cNvPr>
              <p:cNvGrpSpPr/>
              <p:nvPr/>
            </p:nvGrpSpPr>
            <p:grpSpPr>
              <a:xfrm>
                <a:off x="3531921" y="2470702"/>
                <a:ext cx="779625" cy="234029"/>
                <a:chOff x="580959" y="3670351"/>
                <a:chExt cx="779625" cy="234029"/>
              </a:xfrm>
              <a:solidFill>
                <a:srgbClr val="00B0F0"/>
              </a:solidFill>
            </p:grpSpPr>
            <p:sp>
              <p:nvSpPr>
                <p:cNvPr id="45" name="TextBox 44">
                  <a:extLst>
                    <a:ext uri="{FF2B5EF4-FFF2-40B4-BE49-F238E27FC236}">
                      <a16:creationId xmlns:a16="http://schemas.microsoft.com/office/drawing/2014/main" id="{23341449-3F54-4F1C-8B8E-1F80FFB5F672}"/>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6" name="TextBox 45">
                  <a:extLst>
                    <a:ext uri="{FF2B5EF4-FFF2-40B4-BE49-F238E27FC236}">
                      <a16:creationId xmlns:a16="http://schemas.microsoft.com/office/drawing/2014/main" id="{98FBF7FA-7B95-4F02-86B9-E12D51B50E7A}"/>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7" name="TextBox 46">
                  <a:extLst>
                    <a:ext uri="{FF2B5EF4-FFF2-40B4-BE49-F238E27FC236}">
                      <a16:creationId xmlns:a16="http://schemas.microsoft.com/office/drawing/2014/main" id="{37336F83-4DBB-4A3B-BABB-95149DC580B0}"/>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60" name="TextBox 59">
                <a:extLst>
                  <a:ext uri="{FF2B5EF4-FFF2-40B4-BE49-F238E27FC236}">
                    <a16:creationId xmlns:a16="http://schemas.microsoft.com/office/drawing/2014/main" id="{B147E108-DDA9-4050-A4E5-C07021707560}"/>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61" name="Group 60">
              <a:extLst>
                <a:ext uri="{FF2B5EF4-FFF2-40B4-BE49-F238E27FC236}">
                  <a16:creationId xmlns:a16="http://schemas.microsoft.com/office/drawing/2014/main" id="{DC9E0C16-7A5F-412C-AC22-96FB73F4E282}"/>
                </a:ext>
              </a:extLst>
            </p:cNvPr>
            <p:cNvGrpSpPr/>
            <p:nvPr/>
          </p:nvGrpSpPr>
          <p:grpSpPr>
            <a:xfrm>
              <a:off x="937299" y="4462537"/>
              <a:ext cx="4474637" cy="465676"/>
              <a:chOff x="937299" y="2354878"/>
              <a:chExt cx="4474637" cy="465676"/>
            </a:xfrm>
          </p:grpSpPr>
          <p:grpSp>
            <p:nvGrpSpPr>
              <p:cNvPr id="62" name="Group 61">
                <a:extLst>
                  <a:ext uri="{FF2B5EF4-FFF2-40B4-BE49-F238E27FC236}">
                    <a16:creationId xmlns:a16="http://schemas.microsoft.com/office/drawing/2014/main" id="{B99E46F1-191E-45B1-ADBB-417FD10FDB25}"/>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79" name="TextBox 78">
                  <a:extLst>
                    <a:ext uri="{FF2B5EF4-FFF2-40B4-BE49-F238E27FC236}">
                      <a16:creationId xmlns:a16="http://schemas.microsoft.com/office/drawing/2014/main" id="{4CC0D95E-D894-43F5-9E51-2942CBA8C5FA}"/>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0" name="TextBox 79">
                  <a:extLst>
                    <a:ext uri="{FF2B5EF4-FFF2-40B4-BE49-F238E27FC236}">
                      <a16:creationId xmlns:a16="http://schemas.microsoft.com/office/drawing/2014/main" id="{FA89A8A3-06CC-47F4-8EB4-0EFE1C0AFAC2}"/>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63" name="Group 62">
                <a:extLst>
                  <a:ext uri="{FF2B5EF4-FFF2-40B4-BE49-F238E27FC236}">
                    <a16:creationId xmlns:a16="http://schemas.microsoft.com/office/drawing/2014/main" id="{038C498C-322C-465B-9928-2008306935F3}"/>
                  </a:ext>
                </a:extLst>
              </p:cNvPr>
              <p:cNvGrpSpPr/>
              <p:nvPr/>
            </p:nvGrpSpPr>
            <p:grpSpPr>
              <a:xfrm>
                <a:off x="1967515" y="2354878"/>
                <a:ext cx="1191341" cy="465676"/>
                <a:chOff x="3332413" y="3595764"/>
                <a:chExt cx="1191341" cy="465676"/>
              </a:xfrm>
              <a:solidFill>
                <a:srgbClr val="92D050"/>
              </a:solidFill>
            </p:grpSpPr>
            <p:grpSp>
              <p:nvGrpSpPr>
                <p:cNvPr id="69" name="Group 68">
                  <a:extLst>
                    <a:ext uri="{FF2B5EF4-FFF2-40B4-BE49-F238E27FC236}">
                      <a16:creationId xmlns:a16="http://schemas.microsoft.com/office/drawing/2014/main" id="{6C85D67E-DAEA-4195-8BDF-99FE8B3A7DDC}"/>
                    </a:ext>
                  </a:extLst>
                </p:cNvPr>
                <p:cNvGrpSpPr/>
                <p:nvPr/>
              </p:nvGrpSpPr>
              <p:grpSpPr>
                <a:xfrm>
                  <a:off x="3332413" y="3595764"/>
                  <a:ext cx="1053690" cy="234029"/>
                  <a:chOff x="1864444" y="3804435"/>
                  <a:chExt cx="648343" cy="144000"/>
                </a:xfrm>
                <a:grpFill/>
              </p:grpSpPr>
              <p:sp>
                <p:nvSpPr>
                  <p:cNvPr id="75" name="TextBox 74">
                    <a:extLst>
                      <a:ext uri="{FF2B5EF4-FFF2-40B4-BE49-F238E27FC236}">
                        <a16:creationId xmlns:a16="http://schemas.microsoft.com/office/drawing/2014/main" id="{BC70FCD0-6A23-4C70-96F2-4C4910D8DFA6}"/>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6" name="TextBox 75">
                    <a:extLst>
                      <a:ext uri="{FF2B5EF4-FFF2-40B4-BE49-F238E27FC236}">
                        <a16:creationId xmlns:a16="http://schemas.microsoft.com/office/drawing/2014/main" id="{EA77AC18-A7CE-423F-A906-132F0F2433BE}"/>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7" name="TextBox 76">
                    <a:extLst>
                      <a:ext uri="{FF2B5EF4-FFF2-40B4-BE49-F238E27FC236}">
                        <a16:creationId xmlns:a16="http://schemas.microsoft.com/office/drawing/2014/main" id="{39C0869E-68F4-4F20-A071-8D299C1CF63A}"/>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8" name="TextBox 77">
                    <a:extLst>
                      <a:ext uri="{FF2B5EF4-FFF2-40B4-BE49-F238E27FC236}">
                        <a16:creationId xmlns:a16="http://schemas.microsoft.com/office/drawing/2014/main" id="{24736E1E-8A63-41ED-9AF0-5696DCE58593}"/>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70" name="Group 69">
                  <a:extLst>
                    <a:ext uri="{FF2B5EF4-FFF2-40B4-BE49-F238E27FC236}">
                      <a16:creationId xmlns:a16="http://schemas.microsoft.com/office/drawing/2014/main" id="{03662DE0-2D11-4FBC-83D8-EDBAB789D094}"/>
                    </a:ext>
                  </a:extLst>
                </p:cNvPr>
                <p:cNvGrpSpPr/>
                <p:nvPr/>
              </p:nvGrpSpPr>
              <p:grpSpPr>
                <a:xfrm>
                  <a:off x="3470064" y="3827411"/>
                  <a:ext cx="1053690" cy="234029"/>
                  <a:chOff x="1864444" y="3804435"/>
                  <a:chExt cx="648343" cy="144000"/>
                </a:xfrm>
                <a:grpFill/>
              </p:grpSpPr>
              <p:sp>
                <p:nvSpPr>
                  <p:cNvPr id="71" name="TextBox 70">
                    <a:extLst>
                      <a:ext uri="{FF2B5EF4-FFF2-40B4-BE49-F238E27FC236}">
                        <a16:creationId xmlns:a16="http://schemas.microsoft.com/office/drawing/2014/main" id="{0152C542-9FB9-40B4-9DED-269294682DA5}"/>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2" name="TextBox 71">
                    <a:extLst>
                      <a:ext uri="{FF2B5EF4-FFF2-40B4-BE49-F238E27FC236}">
                        <a16:creationId xmlns:a16="http://schemas.microsoft.com/office/drawing/2014/main" id="{6178BF25-FE5A-4E21-B4A0-25BFC8B0DE9D}"/>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3" name="TextBox 72">
                    <a:extLst>
                      <a:ext uri="{FF2B5EF4-FFF2-40B4-BE49-F238E27FC236}">
                        <a16:creationId xmlns:a16="http://schemas.microsoft.com/office/drawing/2014/main" id="{F4A333E0-805E-43B2-90A9-79AFA3AED3CD}"/>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4" name="TextBox 73">
                    <a:extLst>
                      <a:ext uri="{FF2B5EF4-FFF2-40B4-BE49-F238E27FC236}">
                        <a16:creationId xmlns:a16="http://schemas.microsoft.com/office/drawing/2014/main" id="{76300B7E-4436-4498-B7E2-2C7F3FD842C5}"/>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64" name="Group 63">
                <a:extLst>
                  <a:ext uri="{FF2B5EF4-FFF2-40B4-BE49-F238E27FC236}">
                    <a16:creationId xmlns:a16="http://schemas.microsoft.com/office/drawing/2014/main" id="{3C429C49-B273-4DBE-8165-3959195D1D67}"/>
                  </a:ext>
                </a:extLst>
              </p:cNvPr>
              <p:cNvGrpSpPr/>
              <p:nvPr/>
            </p:nvGrpSpPr>
            <p:grpSpPr>
              <a:xfrm>
                <a:off x="3531921" y="2470702"/>
                <a:ext cx="779625" cy="234029"/>
                <a:chOff x="580959" y="3670351"/>
                <a:chExt cx="779625" cy="234029"/>
              </a:xfrm>
              <a:solidFill>
                <a:srgbClr val="00B0F0"/>
              </a:solidFill>
            </p:grpSpPr>
            <p:sp>
              <p:nvSpPr>
                <p:cNvPr id="66" name="TextBox 65">
                  <a:extLst>
                    <a:ext uri="{FF2B5EF4-FFF2-40B4-BE49-F238E27FC236}">
                      <a16:creationId xmlns:a16="http://schemas.microsoft.com/office/drawing/2014/main" id="{DE6D3EB8-E2D1-44C3-9EB5-61745FF9A0B4}"/>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7" name="TextBox 66">
                  <a:extLst>
                    <a:ext uri="{FF2B5EF4-FFF2-40B4-BE49-F238E27FC236}">
                      <a16:creationId xmlns:a16="http://schemas.microsoft.com/office/drawing/2014/main" id="{E18CF2B8-FBFF-47E4-86A9-BBA752A44448}"/>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8" name="TextBox 67">
                  <a:extLst>
                    <a:ext uri="{FF2B5EF4-FFF2-40B4-BE49-F238E27FC236}">
                      <a16:creationId xmlns:a16="http://schemas.microsoft.com/office/drawing/2014/main" id="{1F5F7A15-BDAB-4335-864F-A5DE3EECE1A2}"/>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65" name="TextBox 64">
                <a:extLst>
                  <a:ext uri="{FF2B5EF4-FFF2-40B4-BE49-F238E27FC236}">
                    <a16:creationId xmlns:a16="http://schemas.microsoft.com/office/drawing/2014/main" id="{7B1E49DC-B222-4520-9529-EA529A3B0212}"/>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81" name="Group 80">
              <a:extLst>
                <a:ext uri="{FF2B5EF4-FFF2-40B4-BE49-F238E27FC236}">
                  <a16:creationId xmlns:a16="http://schemas.microsoft.com/office/drawing/2014/main" id="{E212B739-356F-4F29-8DE9-8C33204705AE}"/>
                </a:ext>
              </a:extLst>
            </p:cNvPr>
            <p:cNvGrpSpPr/>
            <p:nvPr/>
          </p:nvGrpSpPr>
          <p:grpSpPr>
            <a:xfrm>
              <a:off x="937299" y="2734207"/>
              <a:ext cx="4474637" cy="465676"/>
              <a:chOff x="937299" y="2354878"/>
              <a:chExt cx="4474637" cy="465676"/>
            </a:xfrm>
          </p:grpSpPr>
          <p:grpSp>
            <p:nvGrpSpPr>
              <p:cNvPr id="82" name="Group 81">
                <a:extLst>
                  <a:ext uri="{FF2B5EF4-FFF2-40B4-BE49-F238E27FC236}">
                    <a16:creationId xmlns:a16="http://schemas.microsoft.com/office/drawing/2014/main" id="{3B8851C7-4E00-4257-B07C-7EE13045FE13}"/>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99" name="TextBox 98">
                  <a:extLst>
                    <a:ext uri="{FF2B5EF4-FFF2-40B4-BE49-F238E27FC236}">
                      <a16:creationId xmlns:a16="http://schemas.microsoft.com/office/drawing/2014/main" id="{830CA9B0-A168-4B38-AFD9-ED71DCD2A5D4}"/>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00" name="TextBox 99">
                  <a:extLst>
                    <a:ext uri="{FF2B5EF4-FFF2-40B4-BE49-F238E27FC236}">
                      <a16:creationId xmlns:a16="http://schemas.microsoft.com/office/drawing/2014/main" id="{0639B618-944A-4141-8E0E-E86AD259304D}"/>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83" name="Group 82">
                <a:extLst>
                  <a:ext uri="{FF2B5EF4-FFF2-40B4-BE49-F238E27FC236}">
                    <a16:creationId xmlns:a16="http://schemas.microsoft.com/office/drawing/2014/main" id="{523F578D-3365-4F08-98FC-FDF36A40E68F}"/>
                  </a:ext>
                </a:extLst>
              </p:cNvPr>
              <p:cNvGrpSpPr/>
              <p:nvPr/>
            </p:nvGrpSpPr>
            <p:grpSpPr>
              <a:xfrm>
                <a:off x="1967515" y="2354878"/>
                <a:ext cx="1191341" cy="465676"/>
                <a:chOff x="3332413" y="3595764"/>
                <a:chExt cx="1191341" cy="465676"/>
              </a:xfrm>
              <a:solidFill>
                <a:srgbClr val="92D050"/>
              </a:solidFill>
            </p:grpSpPr>
            <p:grpSp>
              <p:nvGrpSpPr>
                <p:cNvPr id="89" name="Group 88">
                  <a:extLst>
                    <a:ext uri="{FF2B5EF4-FFF2-40B4-BE49-F238E27FC236}">
                      <a16:creationId xmlns:a16="http://schemas.microsoft.com/office/drawing/2014/main" id="{84F6D47B-9953-4E61-8DAC-8CF9BAB0ED84}"/>
                    </a:ext>
                  </a:extLst>
                </p:cNvPr>
                <p:cNvGrpSpPr/>
                <p:nvPr/>
              </p:nvGrpSpPr>
              <p:grpSpPr>
                <a:xfrm>
                  <a:off x="3332413" y="3595764"/>
                  <a:ext cx="1053690" cy="234029"/>
                  <a:chOff x="1864444" y="3804435"/>
                  <a:chExt cx="648343" cy="144000"/>
                </a:xfrm>
                <a:grpFill/>
              </p:grpSpPr>
              <p:sp>
                <p:nvSpPr>
                  <p:cNvPr id="95" name="TextBox 94">
                    <a:extLst>
                      <a:ext uri="{FF2B5EF4-FFF2-40B4-BE49-F238E27FC236}">
                        <a16:creationId xmlns:a16="http://schemas.microsoft.com/office/drawing/2014/main" id="{D7CCC145-BEE7-44BD-9F52-3577E4372BB1}"/>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6" name="TextBox 95">
                    <a:extLst>
                      <a:ext uri="{FF2B5EF4-FFF2-40B4-BE49-F238E27FC236}">
                        <a16:creationId xmlns:a16="http://schemas.microsoft.com/office/drawing/2014/main" id="{5CB75C33-5239-4BCA-A990-932BB43DD501}"/>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7" name="TextBox 96">
                    <a:extLst>
                      <a:ext uri="{FF2B5EF4-FFF2-40B4-BE49-F238E27FC236}">
                        <a16:creationId xmlns:a16="http://schemas.microsoft.com/office/drawing/2014/main" id="{A2C976B8-E849-4DC9-9890-770757E0C66F}"/>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8" name="TextBox 97">
                    <a:extLst>
                      <a:ext uri="{FF2B5EF4-FFF2-40B4-BE49-F238E27FC236}">
                        <a16:creationId xmlns:a16="http://schemas.microsoft.com/office/drawing/2014/main" id="{1F6CC77F-4A0C-49FA-AA80-FB63005C5517}"/>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90" name="Group 89">
                  <a:extLst>
                    <a:ext uri="{FF2B5EF4-FFF2-40B4-BE49-F238E27FC236}">
                      <a16:creationId xmlns:a16="http://schemas.microsoft.com/office/drawing/2014/main" id="{AA591645-F697-44A6-B4B1-D7262A43D324}"/>
                    </a:ext>
                  </a:extLst>
                </p:cNvPr>
                <p:cNvGrpSpPr/>
                <p:nvPr/>
              </p:nvGrpSpPr>
              <p:grpSpPr>
                <a:xfrm>
                  <a:off x="3470064" y="3827411"/>
                  <a:ext cx="1053690" cy="234029"/>
                  <a:chOff x="1864444" y="3804435"/>
                  <a:chExt cx="648343" cy="144000"/>
                </a:xfrm>
                <a:grpFill/>
              </p:grpSpPr>
              <p:sp>
                <p:nvSpPr>
                  <p:cNvPr id="91" name="TextBox 90">
                    <a:extLst>
                      <a:ext uri="{FF2B5EF4-FFF2-40B4-BE49-F238E27FC236}">
                        <a16:creationId xmlns:a16="http://schemas.microsoft.com/office/drawing/2014/main" id="{A0FC0F7B-02D7-4B18-8900-8ADF66BDBAA2}"/>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2" name="TextBox 91">
                    <a:extLst>
                      <a:ext uri="{FF2B5EF4-FFF2-40B4-BE49-F238E27FC236}">
                        <a16:creationId xmlns:a16="http://schemas.microsoft.com/office/drawing/2014/main" id="{74F79A6B-782D-441C-AA1E-CB02D042CBC0}"/>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3" name="TextBox 92">
                    <a:extLst>
                      <a:ext uri="{FF2B5EF4-FFF2-40B4-BE49-F238E27FC236}">
                        <a16:creationId xmlns:a16="http://schemas.microsoft.com/office/drawing/2014/main" id="{FC640967-3B0D-4E08-97F6-8D1A136CBE0B}"/>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4" name="TextBox 93">
                    <a:extLst>
                      <a:ext uri="{FF2B5EF4-FFF2-40B4-BE49-F238E27FC236}">
                        <a16:creationId xmlns:a16="http://schemas.microsoft.com/office/drawing/2014/main" id="{923809E0-3B75-498A-8782-750D440B8096}"/>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84" name="Group 83">
                <a:extLst>
                  <a:ext uri="{FF2B5EF4-FFF2-40B4-BE49-F238E27FC236}">
                    <a16:creationId xmlns:a16="http://schemas.microsoft.com/office/drawing/2014/main" id="{A01D030E-1F84-4AFC-B202-FC005C45A77B}"/>
                  </a:ext>
                </a:extLst>
              </p:cNvPr>
              <p:cNvGrpSpPr/>
              <p:nvPr/>
            </p:nvGrpSpPr>
            <p:grpSpPr>
              <a:xfrm>
                <a:off x="3531921" y="2470702"/>
                <a:ext cx="779625" cy="234029"/>
                <a:chOff x="580959" y="3670351"/>
                <a:chExt cx="779625" cy="234029"/>
              </a:xfrm>
              <a:solidFill>
                <a:srgbClr val="00B0F0"/>
              </a:solidFill>
            </p:grpSpPr>
            <p:sp>
              <p:nvSpPr>
                <p:cNvPr id="86" name="TextBox 85">
                  <a:extLst>
                    <a:ext uri="{FF2B5EF4-FFF2-40B4-BE49-F238E27FC236}">
                      <a16:creationId xmlns:a16="http://schemas.microsoft.com/office/drawing/2014/main" id="{544BCA57-DEFD-4C84-B838-F7070B5255BF}"/>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7" name="TextBox 86">
                  <a:extLst>
                    <a:ext uri="{FF2B5EF4-FFF2-40B4-BE49-F238E27FC236}">
                      <a16:creationId xmlns:a16="http://schemas.microsoft.com/office/drawing/2014/main" id="{B1711E23-79D9-4B70-9EFC-524DB1DCA5C1}"/>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8" name="TextBox 87">
                  <a:extLst>
                    <a:ext uri="{FF2B5EF4-FFF2-40B4-BE49-F238E27FC236}">
                      <a16:creationId xmlns:a16="http://schemas.microsoft.com/office/drawing/2014/main" id="{D275B4AF-5F23-461B-B99E-D835992761F7}"/>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85" name="TextBox 84">
                <a:extLst>
                  <a:ext uri="{FF2B5EF4-FFF2-40B4-BE49-F238E27FC236}">
                    <a16:creationId xmlns:a16="http://schemas.microsoft.com/office/drawing/2014/main" id="{326C8ABD-3B1A-4C9F-B551-E981AE0A8334}"/>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01" name="Group 100">
              <a:extLst>
                <a:ext uri="{FF2B5EF4-FFF2-40B4-BE49-F238E27FC236}">
                  <a16:creationId xmlns:a16="http://schemas.microsoft.com/office/drawing/2014/main" id="{C298BCCF-FFE7-4C0C-BC45-5AAD2C20DF73}"/>
                </a:ext>
              </a:extLst>
            </p:cNvPr>
            <p:cNvGrpSpPr/>
            <p:nvPr/>
          </p:nvGrpSpPr>
          <p:grpSpPr>
            <a:xfrm>
              <a:off x="937299" y="3310317"/>
              <a:ext cx="4474637" cy="465676"/>
              <a:chOff x="937299" y="2354878"/>
              <a:chExt cx="4474637" cy="465676"/>
            </a:xfrm>
          </p:grpSpPr>
          <p:grpSp>
            <p:nvGrpSpPr>
              <p:cNvPr id="102" name="Group 101">
                <a:extLst>
                  <a:ext uri="{FF2B5EF4-FFF2-40B4-BE49-F238E27FC236}">
                    <a16:creationId xmlns:a16="http://schemas.microsoft.com/office/drawing/2014/main" id="{6973C17E-109F-4BEE-AF8A-FB0545A95D7E}"/>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119" name="TextBox 118">
                  <a:extLst>
                    <a:ext uri="{FF2B5EF4-FFF2-40B4-BE49-F238E27FC236}">
                      <a16:creationId xmlns:a16="http://schemas.microsoft.com/office/drawing/2014/main" id="{2C5AE473-45F2-44E2-B8E5-EC36B774886D}"/>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0" name="TextBox 119">
                  <a:extLst>
                    <a:ext uri="{FF2B5EF4-FFF2-40B4-BE49-F238E27FC236}">
                      <a16:creationId xmlns:a16="http://schemas.microsoft.com/office/drawing/2014/main" id="{771E425D-7FD7-4F2F-A6FD-4ADAE4A9066C}"/>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03" name="Group 102">
                <a:extLst>
                  <a:ext uri="{FF2B5EF4-FFF2-40B4-BE49-F238E27FC236}">
                    <a16:creationId xmlns:a16="http://schemas.microsoft.com/office/drawing/2014/main" id="{D2FDD4E6-7814-4AC2-A785-47E2EF327075}"/>
                  </a:ext>
                </a:extLst>
              </p:cNvPr>
              <p:cNvGrpSpPr/>
              <p:nvPr/>
            </p:nvGrpSpPr>
            <p:grpSpPr>
              <a:xfrm>
                <a:off x="1967515" y="2354878"/>
                <a:ext cx="1191341" cy="465676"/>
                <a:chOff x="3332413" y="3595764"/>
                <a:chExt cx="1191341" cy="465676"/>
              </a:xfrm>
              <a:solidFill>
                <a:srgbClr val="92D050"/>
              </a:solidFill>
            </p:grpSpPr>
            <p:grpSp>
              <p:nvGrpSpPr>
                <p:cNvPr id="109" name="Group 108">
                  <a:extLst>
                    <a:ext uri="{FF2B5EF4-FFF2-40B4-BE49-F238E27FC236}">
                      <a16:creationId xmlns:a16="http://schemas.microsoft.com/office/drawing/2014/main" id="{F691214A-6725-4761-8869-A85E3C12FF8E}"/>
                    </a:ext>
                  </a:extLst>
                </p:cNvPr>
                <p:cNvGrpSpPr/>
                <p:nvPr/>
              </p:nvGrpSpPr>
              <p:grpSpPr>
                <a:xfrm>
                  <a:off x="3332413" y="3595764"/>
                  <a:ext cx="1053690" cy="234029"/>
                  <a:chOff x="1864444" y="3804435"/>
                  <a:chExt cx="648343" cy="144000"/>
                </a:xfrm>
                <a:grpFill/>
              </p:grpSpPr>
              <p:sp>
                <p:nvSpPr>
                  <p:cNvPr id="115" name="TextBox 114">
                    <a:extLst>
                      <a:ext uri="{FF2B5EF4-FFF2-40B4-BE49-F238E27FC236}">
                        <a16:creationId xmlns:a16="http://schemas.microsoft.com/office/drawing/2014/main" id="{08578364-1549-467A-991F-F72F3C89A732}"/>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6" name="TextBox 115">
                    <a:extLst>
                      <a:ext uri="{FF2B5EF4-FFF2-40B4-BE49-F238E27FC236}">
                        <a16:creationId xmlns:a16="http://schemas.microsoft.com/office/drawing/2014/main" id="{D8B32722-FC6E-424E-9368-A986CF2913B8}"/>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7" name="TextBox 116">
                    <a:extLst>
                      <a:ext uri="{FF2B5EF4-FFF2-40B4-BE49-F238E27FC236}">
                        <a16:creationId xmlns:a16="http://schemas.microsoft.com/office/drawing/2014/main" id="{68643199-6F40-40A4-854A-715D7F09DA04}"/>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8" name="TextBox 117">
                    <a:extLst>
                      <a:ext uri="{FF2B5EF4-FFF2-40B4-BE49-F238E27FC236}">
                        <a16:creationId xmlns:a16="http://schemas.microsoft.com/office/drawing/2014/main" id="{7BD8E99B-9531-4D74-B1ED-5696688CE382}"/>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10" name="Group 109">
                  <a:extLst>
                    <a:ext uri="{FF2B5EF4-FFF2-40B4-BE49-F238E27FC236}">
                      <a16:creationId xmlns:a16="http://schemas.microsoft.com/office/drawing/2014/main" id="{E5EB0C43-DF9D-4904-8F93-9CAABBB1F600}"/>
                    </a:ext>
                  </a:extLst>
                </p:cNvPr>
                <p:cNvGrpSpPr/>
                <p:nvPr/>
              </p:nvGrpSpPr>
              <p:grpSpPr>
                <a:xfrm>
                  <a:off x="3470064" y="3827411"/>
                  <a:ext cx="1053690" cy="234029"/>
                  <a:chOff x="1864444" y="3804435"/>
                  <a:chExt cx="648343" cy="144000"/>
                </a:xfrm>
                <a:grpFill/>
              </p:grpSpPr>
              <p:sp>
                <p:nvSpPr>
                  <p:cNvPr id="111" name="TextBox 110">
                    <a:extLst>
                      <a:ext uri="{FF2B5EF4-FFF2-40B4-BE49-F238E27FC236}">
                        <a16:creationId xmlns:a16="http://schemas.microsoft.com/office/drawing/2014/main" id="{70108259-966A-4A69-8674-A1F7A34275D1}"/>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2" name="TextBox 111">
                    <a:extLst>
                      <a:ext uri="{FF2B5EF4-FFF2-40B4-BE49-F238E27FC236}">
                        <a16:creationId xmlns:a16="http://schemas.microsoft.com/office/drawing/2014/main" id="{2BF3B0B7-8734-404C-BDF2-88219A289E03}"/>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3" name="TextBox 112">
                    <a:extLst>
                      <a:ext uri="{FF2B5EF4-FFF2-40B4-BE49-F238E27FC236}">
                        <a16:creationId xmlns:a16="http://schemas.microsoft.com/office/drawing/2014/main" id="{21FAD19A-9C10-48E0-97BC-B8F565088EDB}"/>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4" name="TextBox 113">
                    <a:extLst>
                      <a:ext uri="{FF2B5EF4-FFF2-40B4-BE49-F238E27FC236}">
                        <a16:creationId xmlns:a16="http://schemas.microsoft.com/office/drawing/2014/main" id="{B07498A8-CCE0-4275-B46B-8853DDF18D3C}"/>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104" name="Group 103">
                <a:extLst>
                  <a:ext uri="{FF2B5EF4-FFF2-40B4-BE49-F238E27FC236}">
                    <a16:creationId xmlns:a16="http://schemas.microsoft.com/office/drawing/2014/main" id="{A8514935-E599-4E4B-8E45-7D9F21DD3821}"/>
                  </a:ext>
                </a:extLst>
              </p:cNvPr>
              <p:cNvGrpSpPr/>
              <p:nvPr/>
            </p:nvGrpSpPr>
            <p:grpSpPr>
              <a:xfrm>
                <a:off x="3531921" y="2470702"/>
                <a:ext cx="779625" cy="234029"/>
                <a:chOff x="580959" y="3670351"/>
                <a:chExt cx="779625" cy="234029"/>
              </a:xfrm>
              <a:solidFill>
                <a:srgbClr val="00B0F0"/>
              </a:solidFill>
            </p:grpSpPr>
            <p:sp>
              <p:nvSpPr>
                <p:cNvPr id="106" name="TextBox 105">
                  <a:extLst>
                    <a:ext uri="{FF2B5EF4-FFF2-40B4-BE49-F238E27FC236}">
                      <a16:creationId xmlns:a16="http://schemas.microsoft.com/office/drawing/2014/main" id="{206308AC-10E4-4F6B-8C93-A4574BAB5E17}"/>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07" name="TextBox 106">
                  <a:extLst>
                    <a:ext uri="{FF2B5EF4-FFF2-40B4-BE49-F238E27FC236}">
                      <a16:creationId xmlns:a16="http://schemas.microsoft.com/office/drawing/2014/main" id="{F53CED16-6F12-4A84-846C-D830E68B09F4}"/>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08" name="TextBox 107">
                  <a:extLst>
                    <a:ext uri="{FF2B5EF4-FFF2-40B4-BE49-F238E27FC236}">
                      <a16:creationId xmlns:a16="http://schemas.microsoft.com/office/drawing/2014/main" id="{F1910302-84B0-43DC-B44C-C78D232F6580}"/>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105" name="TextBox 104">
                <a:extLst>
                  <a:ext uri="{FF2B5EF4-FFF2-40B4-BE49-F238E27FC236}">
                    <a16:creationId xmlns:a16="http://schemas.microsoft.com/office/drawing/2014/main" id="{EB8C2B57-D9D3-4109-B5EB-18C678F13148}"/>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21" name="Group 120">
              <a:extLst>
                <a:ext uri="{FF2B5EF4-FFF2-40B4-BE49-F238E27FC236}">
                  <a16:creationId xmlns:a16="http://schemas.microsoft.com/office/drawing/2014/main" id="{0193F188-537F-48B4-B861-E1FD9A428CE4}"/>
                </a:ext>
              </a:extLst>
            </p:cNvPr>
            <p:cNvGrpSpPr/>
            <p:nvPr/>
          </p:nvGrpSpPr>
          <p:grpSpPr>
            <a:xfrm>
              <a:off x="937299" y="3886427"/>
              <a:ext cx="4474637" cy="465676"/>
              <a:chOff x="937299" y="2354878"/>
              <a:chExt cx="4474637" cy="465676"/>
            </a:xfrm>
          </p:grpSpPr>
          <p:grpSp>
            <p:nvGrpSpPr>
              <p:cNvPr id="122" name="Group 121">
                <a:extLst>
                  <a:ext uri="{FF2B5EF4-FFF2-40B4-BE49-F238E27FC236}">
                    <a16:creationId xmlns:a16="http://schemas.microsoft.com/office/drawing/2014/main" id="{02D14BFE-9227-44A3-A50C-82DD14DD16B4}"/>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139" name="TextBox 138">
                  <a:extLst>
                    <a:ext uri="{FF2B5EF4-FFF2-40B4-BE49-F238E27FC236}">
                      <a16:creationId xmlns:a16="http://schemas.microsoft.com/office/drawing/2014/main" id="{F21B6DE9-B99A-402A-A3CD-C4F34BAA1E40}"/>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0" name="TextBox 139">
                  <a:extLst>
                    <a:ext uri="{FF2B5EF4-FFF2-40B4-BE49-F238E27FC236}">
                      <a16:creationId xmlns:a16="http://schemas.microsoft.com/office/drawing/2014/main" id="{188446B1-A6A5-4853-85B9-83C21EEAC493}"/>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23" name="Group 122">
                <a:extLst>
                  <a:ext uri="{FF2B5EF4-FFF2-40B4-BE49-F238E27FC236}">
                    <a16:creationId xmlns:a16="http://schemas.microsoft.com/office/drawing/2014/main" id="{33A3CB2B-F909-450E-8F6C-1E4762E7BD60}"/>
                  </a:ext>
                </a:extLst>
              </p:cNvPr>
              <p:cNvGrpSpPr/>
              <p:nvPr/>
            </p:nvGrpSpPr>
            <p:grpSpPr>
              <a:xfrm>
                <a:off x="1967515" y="2354878"/>
                <a:ext cx="1191341" cy="465676"/>
                <a:chOff x="3332413" y="3595764"/>
                <a:chExt cx="1191341" cy="465676"/>
              </a:xfrm>
              <a:solidFill>
                <a:srgbClr val="92D050"/>
              </a:solidFill>
            </p:grpSpPr>
            <p:grpSp>
              <p:nvGrpSpPr>
                <p:cNvPr id="129" name="Group 128">
                  <a:extLst>
                    <a:ext uri="{FF2B5EF4-FFF2-40B4-BE49-F238E27FC236}">
                      <a16:creationId xmlns:a16="http://schemas.microsoft.com/office/drawing/2014/main" id="{4B3E35DE-6C84-419F-A9C3-6A760D0E90E0}"/>
                    </a:ext>
                  </a:extLst>
                </p:cNvPr>
                <p:cNvGrpSpPr/>
                <p:nvPr/>
              </p:nvGrpSpPr>
              <p:grpSpPr>
                <a:xfrm>
                  <a:off x="3332413" y="3595764"/>
                  <a:ext cx="1053690" cy="234029"/>
                  <a:chOff x="1864444" y="3804435"/>
                  <a:chExt cx="648343" cy="144000"/>
                </a:xfrm>
                <a:grpFill/>
              </p:grpSpPr>
              <p:sp>
                <p:nvSpPr>
                  <p:cNvPr id="135" name="TextBox 134">
                    <a:extLst>
                      <a:ext uri="{FF2B5EF4-FFF2-40B4-BE49-F238E27FC236}">
                        <a16:creationId xmlns:a16="http://schemas.microsoft.com/office/drawing/2014/main" id="{5233702A-AFCD-4A75-BCF0-452016E1CA39}"/>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6" name="TextBox 135">
                    <a:extLst>
                      <a:ext uri="{FF2B5EF4-FFF2-40B4-BE49-F238E27FC236}">
                        <a16:creationId xmlns:a16="http://schemas.microsoft.com/office/drawing/2014/main" id="{F3F6E372-210C-4002-8105-EBA30AC107EB}"/>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7" name="TextBox 136">
                    <a:extLst>
                      <a:ext uri="{FF2B5EF4-FFF2-40B4-BE49-F238E27FC236}">
                        <a16:creationId xmlns:a16="http://schemas.microsoft.com/office/drawing/2014/main" id="{C1C9E801-E185-45E0-A3E3-ED0A7E65C49B}"/>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8" name="TextBox 137">
                    <a:extLst>
                      <a:ext uri="{FF2B5EF4-FFF2-40B4-BE49-F238E27FC236}">
                        <a16:creationId xmlns:a16="http://schemas.microsoft.com/office/drawing/2014/main" id="{F9D11C21-616A-4628-90AF-F89AAFDB864D}"/>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30" name="Group 129">
                  <a:extLst>
                    <a:ext uri="{FF2B5EF4-FFF2-40B4-BE49-F238E27FC236}">
                      <a16:creationId xmlns:a16="http://schemas.microsoft.com/office/drawing/2014/main" id="{9A625789-DB09-46EC-8046-7B6EDCF6FAAB}"/>
                    </a:ext>
                  </a:extLst>
                </p:cNvPr>
                <p:cNvGrpSpPr/>
                <p:nvPr/>
              </p:nvGrpSpPr>
              <p:grpSpPr>
                <a:xfrm>
                  <a:off x="3470064" y="3827411"/>
                  <a:ext cx="1053690" cy="234029"/>
                  <a:chOff x="1864444" y="3804435"/>
                  <a:chExt cx="648343" cy="144000"/>
                </a:xfrm>
                <a:grpFill/>
              </p:grpSpPr>
              <p:sp>
                <p:nvSpPr>
                  <p:cNvPr id="131" name="TextBox 130">
                    <a:extLst>
                      <a:ext uri="{FF2B5EF4-FFF2-40B4-BE49-F238E27FC236}">
                        <a16:creationId xmlns:a16="http://schemas.microsoft.com/office/drawing/2014/main" id="{3E28C53F-24D7-4020-A825-88B63F6631F5}"/>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2" name="TextBox 131">
                    <a:extLst>
                      <a:ext uri="{FF2B5EF4-FFF2-40B4-BE49-F238E27FC236}">
                        <a16:creationId xmlns:a16="http://schemas.microsoft.com/office/drawing/2014/main" id="{5E2A0B18-F0E3-4B1E-AFE1-B416CB9DD239}"/>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3" name="TextBox 132">
                    <a:extLst>
                      <a:ext uri="{FF2B5EF4-FFF2-40B4-BE49-F238E27FC236}">
                        <a16:creationId xmlns:a16="http://schemas.microsoft.com/office/drawing/2014/main" id="{C84E5694-FA93-4D2E-873D-4C3B781FAD50}"/>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4" name="TextBox 133">
                    <a:extLst>
                      <a:ext uri="{FF2B5EF4-FFF2-40B4-BE49-F238E27FC236}">
                        <a16:creationId xmlns:a16="http://schemas.microsoft.com/office/drawing/2014/main" id="{1B9C86F8-66DD-4AD3-9860-5FEDAB2CBFC5}"/>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124" name="Group 123">
                <a:extLst>
                  <a:ext uri="{FF2B5EF4-FFF2-40B4-BE49-F238E27FC236}">
                    <a16:creationId xmlns:a16="http://schemas.microsoft.com/office/drawing/2014/main" id="{482239EA-5F9D-45AB-BB67-04F14023A05D}"/>
                  </a:ext>
                </a:extLst>
              </p:cNvPr>
              <p:cNvGrpSpPr/>
              <p:nvPr/>
            </p:nvGrpSpPr>
            <p:grpSpPr>
              <a:xfrm>
                <a:off x="3531921" y="2470702"/>
                <a:ext cx="779625" cy="234029"/>
                <a:chOff x="580959" y="3670351"/>
                <a:chExt cx="779625" cy="234029"/>
              </a:xfrm>
              <a:solidFill>
                <a:srgbClr val="00B0F0"/>
              </a:solidFill>
            </p:grpSpPr>
            <p:sp>
              <p:nvSpPr>
                <p:cNvPr id="126" name="TextBox 125">
                  <a:extLst>
                    <a:ext uri="{FF2B5EF4-FFF2-40B4-BE49-F238E27FC236}">
                      <a16:creationId xmlns:a16="http://schemas.microsoft.com/office/drawing/2014/main" id="{6D0AAD9A-124F-4696-93BD-FF0034268813}"/>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7" name="TextBox 126">
                  <a:extLst>
                    <a:ext uri="{FF2B5EF4-FFF2-40B4-BE49-F238E27FC236}">
                      <a16:creationId xmlns:a16="http://schemas.microsoft.com/office/drawing/2014/main" id="{599BD277-A620-42B9-8D35-D4FA817BF64C}"/>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8" name="TextBox 127">
                  <a:extLst>
                    <a:ext uri="{FF2B5EF4-FFF2-40B4-BE49-F238E27FC236}">
                      <a16:creationId xmlns:a16="http://schemas.microsoft.com/office/drawing/2014/main" id="{B03F34D3-C161-40BA-9D63-5E6043AF51A3}"/>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125" name="TextBox 124">
                <a:extLst>
                  <a:ext uri="{FF2B5EF4-FFF2-40B4-BE49-F238E27FC236}">
                    <a16:creationId xmlns:a16="http://schemas.microsoft.com/office/drawing/2014/main" id="{CF15327A-F075-4584-86E1-71482C715C9D}"/>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Tree>
    <p:extLst>
      <p:ext uri="{BB962C8B-B14F-4D97-AF65-F5344CB8AC3E}">
        <p14:creationId xmlns:p14="http://schemas.microsoft.com/office/powerpoint/2010/main" val="1071900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Betty solved the calculation below and thinks the answer is 14,055.</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Complete the calculation to find and correct her mistake.</a:t>
            </a:r>
          </a:p>
          <a:p>
            <a:pPr lvl="0" defTabSz="514350">
              <a:defRPr/>
            </a:pPr>
            <a:r>
              <a:rPr lang="en-GB" sz="2000" b="1" dirty="0">
                <a:solidFill>
                  <a:srgbClr val="FF0000"/>
                </a:solidFill>
                <a:latin typeface="Century Gothic" panose="020B0502020202020204" pitchFamily="34" charset="0"/>
              </a:rPr>
              <a:t>2,831 x 5 = 14,155. Betty has not added the hundred when exchanging.</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algn="ctr"/>
            <a:endParaRPr lang="en-GB" sz="2800" dirty="0">
              <a:solidFill>
                <a:srgbClr val="FF0000"/>
              </a:solidFill>
              <a:latin typeface="SassoonCRInfantMedium" panose="02000603020000020003" pitchFamily="2" charset="0"/>
            </a:endParaRPr>
          </a:p>
        </p:txBody>
      </p:sp>
      <p:grpSp>
        <p:nvGrpSpPr>
          <p:cNvPr id="28" name="Group 27">
            <a:extLst>
              <a:ext uri="{FF2B5EF4-FFF2-40B4-BE49-F238E27FC236}">
                <a16:creationId xmlns:a16="http://schemas.microsoft.com/office/drawing/2014/main" id="{F4ECE8EA-DB2D-4C77-8A60-D65E6378F0D7}"/>
              </a:ext>
            </a:extLst>
          </p:cNvPr>
          <p:cNvGrpSpPr/>
          <p:nvPr/>
        </p:nvGrpSpPr>
        <p:grpSpPr>
          <a:xfrm>
            <a:off x="59531" y="6454317"/>
            <a:ext cx="1238534" cy="403683"/>
            <a:chOff x="68077" y="6454317"/>
            <a:chExt cx="1238534" cy="403683"/>
          </a:xfrm>
        </p:grpSpPr>
        <p:sp>
          <p:nvSpPr>
            <p:cNvPr id="30" name="TextBox 8">
              <a:extLst>
                <a:ext uri="{FF2B5EF4-FFF2-40B4-BE49-F238E27FC236}">
                  <a16:creationId xmlns:a16="http://schemas.microsoft.com/office/drawing/2014/main" id="{3F70F7AE-C163-4205-91C5-7D672836A87A}"/>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31" name="Picture 30" descr="A close up of a sign&#10;&#10;Description generated with high confidence">
              <a:extLst>
                <a:ext uri="{FF2B5EF4-FFF2-40B4-BE49-F238E27FC236}">
                  <a16:creationId xmlns:a16="http://schemas.microsoft.com/office/drawing/2014/main" id="{B6168D11-A732-4420-B582-423DEB17E8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33" name="Table 8">
            <a:extLst>
              <a:ext uri="{FF2B5EF4-FFF2-40B4-BE49-F238E27FC236}">
                <a16:creationId xmlns:a16="http://schemas.microsoft.com/office/drawing/2014/main" id="{2E70687F-7AB7-476F-8399-4D088236E672}"/>
              </a:ext>
            </a:extLst>
          </p:cNvPr>
          <p:cNvGraphicFramePr>
            <a:graphicFrameLocks noGrp="1"/>
          </p:cNvGraphicFramePr>
          <p:nvPr>
            <p:extLst>
              <p:ext uri="{D42A27DB-BD31-4B8C-83A1-F6EECF244321}">
                <p14:modId xmlns:p14="http://schemas.microsoft.com/office/powerpoint/2010/main" val="3949994076"/>
              </p:ext>
            </p:extLst>
          </p:nvPr>
        </p:nvGraphicFramePr>
        <p:xfrm>
          <a:off x="6122997" y="1668577"/>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r>
                        <a:rPr lang="en-GB" sz="2000" b="1" dirty="0">
                          <a:solidFill>
                            <a:srgbClr val="FF0000"/>
                          </a:solidFill>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sp>
        <p:nvSpPr>
          <p:cNvPr id="141" name="Rectangle 140">
            <a:extLst>
              <a:ext uri="{FF2B5EF4-FFF2-40B4-BE49-F238E27FC236}">
                <a16:creationId xmlns:a16="http://schemas.microsoft.com/office/drawing/2014/main" id="{661DDDB2-F0B5-44D1-89FD-AA3853A807AF}"/>
              </a:ext>
            </a:extLst>
          </p:cNvPr>
          <p:cNvSpPr/>
          <p:nvPr/>
        </p:nvSpPr>
        <p:spPr>
          <a:xfrm>
            <a:off x="7235307" y="3136668"/>
            <a:ext cx="285656" cy="307777"/>
          </a:xfrm>
          <a:prstGeom prst="rect">
            <a:avLst/>
          </a:prstGeom>
        </p:spPr>
        <p:txBody>
          <a:bodyPr wrap="none">
            <a:spAutoFit/>
          </a:bodyPr>
          <a:lstStyle/>
          <a:p>
            <a:r>
              <a:rPr lang="en-GB" sz="1400" b="1" dirty="0">
                <a:solidFill>
                  <a:srgbClr val="FF0000"/>
                </a:solidFill>
                <a:latin typeface="Century Gothic" panose="020B0502020202020204" pitchFamily="34" charset="0"/>
              </a:rPr>
              <a:t>1</a:t>
            </a:r>
            <a:endParaRPr lang="en-GB" sz="1400" dirty="0"/>
          </a:p>
        </p:txBody>
      </p:sp>
      <p:sp>
        <p:nvSpPr>
          <p:cNvPr id="142" name="Rectangle 141">
            <a:extLst>
              <a:ext uri="{FF2B5EF4-FFF2-40B4-BE49-F238E27FC236}">
                <a16:creationId xmlns:a16="http://schemas.microsoft.com/office/drawing/2014/main" id="{B4454D0F-992C-4E06-924A-7877AA482960}"/>
              </a:ext>
            </a:extLst>
          </p:cNvPr>
          <p:cNvSpPr/>
          <p:nvPr/>
        </p:nvSpPr>
        <p:spPr>
          <a:xfrm>
            <a:off x="6729257" y="3136668"/>
            <a:ext cx="285656" cy="307777"/>
          </a:xfrm>
          <a:prstGeom prst="rect">
            <a:avLst/>
          </a:prstGeom>
        </p:spPr>
        <p:txBody>
          <a:bodyPr wrap="none">
            <a:spAutoFit/>
          </a:bodyPr>
          <a:lstStyle/>
          <a:p>
            <a:r>
              <a:rPr lang="en-GB" sz="1400" b="1" dirty="0">
                <a:solidFill>
                  <a:srgbClr val="FF0000"/>
                </a:solidFill>
                <a:latin typeface="Century Gothic" panose="020B0502020202020204" pitchFamily="34" charset="0"/>
              </a:rPr>
              <a:t>4</a:t>
            </a:r>
            <a:endParaRPr lang="en-GB" sz="1400" dirty="0"/>
          </a:p>
        </p:txBody>
      </p:sp>
      <p:graphicFrame>
        <p:nvGraphicFramePr>
          <p:cNvPr id="143" name="Table 142">
            <a:extLst>
              <a:ext uri="{FF2B5EF4-FFF2-40B4-BE49-F238E27FC236}">
                <a16:creationId xmlns:a16="http://schemas.microsoft.com/office/drawing/2014/main" id="{68E865F2-0802-40D4-B2A5-528C703630EC}"/>
              </a:ext>
            </a:extLst>
          </p:cNvPr>
          <p:cNvGraphicFramePr>
            <a:graphicFrameLocks noGrp="1"/>
          </p:cNvGraphicFramePr>
          <p:nvPr>
            <p:extLst>
              <p:ext uri="{D42A27DB-BD31-4B8C-83A1-F6EECF244321}">
                <p14:modId xmlns:p14="http://schemas.microsoft.com/office/powerpoint/2010/main" val="2785109781"/>
              </p:ext>
            </p:extLst>
          </p:nvPr>
        </p:nvGraphicFramePr>
        <p:xfrm>
          <a:off x="3332107" y="1036325"/>
          <a:ext cx="2479787" cy="607917"/>
        </p:xfrm>
        <a:graphic>
          <a:graphicData uri="http://schemas.openxmlformats.org/drawingml/2006/table">
            <a:tbl>
              <a:tblPr firstRow="1" bandRow="1">
                <a:tableStyleId>{5C22544A-7EE6-4342-B048-85BDC9FD1C3A}</a:tableStyleId>
              </a:tblPr>
              <a:tblGrid>
                <a:gridCol w="1005319">
                  <a:extLst>
                    <a:ext uri="{9D8B030D-6E8A-4147-A177-3AD203B41FA5}">
                      <a16:colId xmlns:a16="http://schemas.microsoft.com/office/drawing/2014/main" val="3564371125"/>
                    </a:ext>
                  </a:extLst>
                </a:gridCol>
                <a:gridCol w="670213">
                  <a:extLst>
                    <a:ext uri="{9D8B030D-6E8A-4147-A177-3AD203B41FA5}">
                      <a16:colId xmlns:a16="http://schemas.microsoft.com/office/drawing/2014/main" val="2847123202"/>
                    </a:ext>
                  </a:extLst>
                </a:gridCol>
                <a:gridCol w="804255">
                  <a:extLst>
                    <a:ext uri="{9D8B030D-6E8A-4147-A177-3AD203B41FA5}">
                      <a16:colId xmlns:a16="http://schemas.microsoft.com/office/drawing/2014/main" val="333074137"/>
                    </a:ext>
                  </a:extLst>
                </a:gridCol>
              </a:tblGrid>
              <a:tr h="607917">
                <a:tc>
                  <a:txBody>
                    <a:bodyPr/>
                    <a:lstStyle/>
                    <a:p>
                      <a:pPr algn="ctr"/>
                      <a:r>
                        <a:rPr lang="en-GB" sz="2400" b="1" dirty="0">
                          <a:solidFill>
                            <a:schemeClr val="tx1"/>
                          </a:solidFill>
                          <a:latin typeface="Century Gothic" panose="020B0502020202020204" pitchFamily="34" charset="0"/>
                        </a:rPr>
                        <a:t>2,831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solidFill>
                            <a:schemeClr val="tx1"/>
                          </a:solidFill>
                          <a:latin typeface="Century Gothic" panose="020B0502020202020204" pitchFamily="34" charset="0"/>
                        </a:rPr>
                        <a:t>x</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400" b="1" dirty="0">
                          <a:solidFill>
                            <a:schemeClr val="tx1"/>
                          </a:solidFill>
                          <a:latin typeface="Century Gothic" panose="020B0502020202020204" pitchFamily="34" charset="0"/>
                        </a:rPr>
                        <a:t>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7374117"/>
                  </a:ext>
                </a:extLst>
              </a:tr>
            </a:tbl>
          </a:graphicData>
        </a:graphic>
      </p:graphicFrame>
      <p:graphicFrame>
        <p:nvGraphicFramePr>
          <p:cNvPr id="144" name="Table 143">
            <a:extLst>
              <a:ext uri="{FF2B5EF4-FFF2-40B4-BE49-F238E27FC236}">
                <a16:creationId xmlns:a16="http://schemas.microsoft.com/office/drawing/2014/main" id="{039BC980-2135-40FA-9839-950148115519}"/>
              </a:ext>
            </a:extLst>
          </p:cNvPr>
          <p:cNvGraphicFramePr>
            <a:graphicFrameLocks noGrp="1"/>
          </p:cNvGraphicFramePr>
          <p:nvPr>
            <p:extLst>
              <p:ext uri="{D42A27DB-BD31-4B8C-83A1-F6EECF244321}">
                <p14:modId xmlns:p14="http://schemas.microsoft.com/office/powerpoint/2010/main" val="2507187417"/>
              </p:ext>
            </p:extLst>
          </p:nvPr>
        </p:nvGraphicFramePr>
        <p:xfrm>
          <a:off x="512215" y="1668577"/>
          <a:ext cx="5472000" cy="3322448"/>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42448">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101008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0828932"/>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01175927"/>
                  </a:ext>
                </a:extLst>
              </a:tr>
            </a:tbl>
          </a:graphicData>
        </a:graphic>
      </p:graphicFrame>
      <p:grpSp>
        <p:nvGrpSpPr>
          <p:cNvPr id="145" name="Group 144">
            <a:extLst>
              <a:ext uri="{FF2B5EF4-FFF2-40B4-BE49-F238E27FC236}">
                <a16:creationId xmlns:a16="http://schemas.microsoft.com/office/drawing/2014/main" id="{FC00C968-640A-4943-B0C9-A754FFF97252}"/>
              </a:ext>
            </a:extLst>
          </p:cNvPr>
          <p:cNvGrpSpPr/>
          <p:nvPr/>
        </p:nvGrpSpPr>
        <p:grpSpPr>
          <a:xfrm>
            <a:off x="937299" y="2158097"/>
            <a:ext cx="4474637" cy="2770116"/>
            <a:chOff x="937299" y="2451863"/>
            <a:chExt cx="4474637" cy="2770116"/>
          </a:xfrm>
        </p:grpSpPr>
        <p:grpSp>
          <p:nvGrpSpPr>
            <p:cNvPr id="146" name="Group 145">
              <a:extLst>
                <a:ext uri="{FF2B5EF4-FFF2-40B4-BE49-F238E27FC236}">
                  <a16:creationId xmlns:a16="http://schemas.microsoft.com/office/drawing/2014/main" id="{F801D315-2EAC-49F3-820A-B490C3878360}"/>
                </a:ext>
              </a:extLst>
            </p:cNvPr>
            <p:cNvGrpSpPr/>
            <p:nvPr/>
          </p:nvGrpSpPr>
          <p:grpSpPr>
            <a:xfrm>
              <a:off x="937299" y="2451863"/>
              <a:ext cx="4474637" cy="465676"/>
              <a:chOff x="937299" y="2354878"/>
              <a:chExt cx="4474637" cy="465676"/>
            </a:xfrm>
          </p:grpSpPr>
          <p:grpSp>
            <p:nvGrpSpPr>
              <p:cNvPr id="227" name="Group 226">
                <a:extLst>
                  <a:ext uri="{FF2B5EF4-FFF2-40B4-BE49-F238E27FC236}">
                    <a16:creationId xmlns:a16="http://schemas.microsoft.com/office/drawing/2014/main" id="{78A2819E-0142-422C-83B4-59326B6FF29F}"/>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244" name="TextBox 243">
                  <a:extLst>
                    <a:ext uri="{FF2B5EF4-FFF2-40B4-BE49-F238E27FC236}">
                      <a16:creationId xmlns:a16="http://schemas.microsoft.com/office/drawing/2014/main" id="{C2A62524-7F39-4D70-A355-ADFB601DF0B7}"/>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45" name="TextBox 244">
                  <a:extLst>
                    <a:ext uri="{FF2B5EF4-FFF2-40B4-BE49-F238E27FC236}">
                      <a16:creationId xmlns:a16="http://schemas.microsoft.com/office/drawing/2014/main" id="{870A1929-D8AE-46AA-8DD2-EBAF58326433}"/>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228" name="Group 227">
                <a:extLst>
                  <a:ext uri="{FF2B5EF4-FFF2-40B4-BE49-F238E27FC236}">
                    <a16:creationId xmlns:a16="http://schemas.microsoft.com/office/drawing/2014/main" id="{7436670D-619B-4439-BA43-C92DDFAE6834}"/>
                  </a:ext>
                </a:extLst>
              </p:cNvPr>
              <p:cNvGrpSpPr/>
              <p:nvPr/>
            </p:nvGrpSpPr>
            <p:grpSpPr>
              <a:xfrm>
                <a:off x="1967515" y="2354878"/>
                <a:ext cx="1191341" cy="465676"/>
                <a:chOff x="3332413" y="3595764"/>
                <a:chExt cx="1191341" cy="465676"/>
              </a:xfrm>
              <a:solidFill>
                <a:srgbClr val="92D050"/>
              </a:solidFill>
            </p:grpSpPr>
            <p:grpSp>
              <p:nvGrpSpPr>
                <p:cNvPr id="234" name="Group 233">
                  <a:extLst>
                    <a:ext uri="{FF2B5EF4-FFF2-40B4-BE49-F238E27FC236}">
                      <a16:creationId xmlns:a16="http://schemas.microsoft.com/office/drawing/2014/main" id="{1D0F29CA-1754-4E50-939E-4348CA66230B}"/>
                    </a:ext>
                  </a:extLst>
                </p:cNvPr>
                <p:cNvGrpSpPr/>
                <p:nvPr/>
              </p:nvGrpSpPr>
              <p:grpSpPr>
                <a:xfrm>
                  <a:off x="3332413" y="3595764"/>
                  <a:ext cx="1053690" cy="234029"/>
                  <a:chOff x="1864444" y="3804435"/>
                  <a:chExt cx="648343" cy="144000"/>
                </a:xfrm>
                <a:grpFill/>
              </p:grpSpPr>
              <p:sp>
                <p:nvSpPr>
                  <p:cNvPr id="240" name="TextBox 239">
                    <a:extLst>
                      <a:ext uri="{FF2B5EF4-FFF2-40B4-BE49-F238E27FC236}">
                        <a16:creationId xmlns:a16="http://schemas.microsoft.com/office/drawing/2014/main" id="{2599BA1E-5BE4-484D-A54E-B56FBEF327EF}"/>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41" name="TextBox 240">
                    <a:extLst>
                      <a:ext uri="{FF2B5EF4-FFF2-40B4-BE49-F238E27FC236}">
                        <a16:creationId xmlns:a16="http://schemas.microsoft.com/office/drawing/2014/main" id="{67A5D05A-0A16-4FEF-A6D0-AFCB450E3760}"/>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42" name="TextBox 241">
                    <a:extLst>
                      <a:ext uri="{FF2B5EF4-FFF2-40B4-BE49-F238E27FC236}">
                        <a16:creationId xmlns:a16="http://schemas.microsoft.com/office/drawing/2014/main" id="{034DDF73-5F6E-405E-88C3-E4278EB2002F}"/>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43" name="TextBox 242">
                    <a:extLst>
                      <a:ext uri="{FF2B5EF4-FFF2-40B4-BE49-F238E27FC236}">
                        <a16:creationId xmlns:a16="http://schemas.microsoft.com/office/drawing/2014/main" id="{275CD430-D5CB-4D12-BB56-CC7E38CA02BD}"/>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235" name="Group 234">
                  <a:extLst>
                    <a:ext uri="{FF2B5EF4-FFF2-40B4-BE49-F238E27FC236}">
                      <a16:creationId xmlns:a16="http://schemas.microsoft.com/office/drawing/2014/main" id="{46093986-C20F-424F-88EC-7D72D33A013F}"/>
                    </a:ext>
                  </a:extLst>
                </p:cNvPr>
                <p:cNvGrpSpPr/>
                <p:nvPr/>
              </p:nvGrpSpPr>
              <p:grpSpPr>
                <a:xfrm>
                  <a:off x="3470064" y="3827411"/>
                  <a:ext cx="1053690" cy="234029"/>
                  <a:chOff x="1864444" y="3804435"/>
                  <a:chExt cx="648343" cy="144000"/>
                </a:xfrm>
                <a:grpFill/>
              </p:grpSpPr>
              <p:sp>
                <p:nvSpPr>
                  <p:cNvPr id="236" name="TextBox 235">
                    <a:extLst>
                      <a:ext uri="{FF2B5EF4-FFF2-40B4-BE49-F238E27FC236}">
                        <a16:creationId xmlns:a16="http://schemas.microsoft.com/office/drawing/2014/main" id="{DB9F5970-D5ED-4D4D-B481-01F878EBD928}"/>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37" name="TextBox 236">
                    <a:extLst>
                      <a:ext uri="{FF2B5EF4-FFF2-40B4-BE49-F238E27FC236}">
                        <a16:creationId xmlns:a16="http://schemas.microsoft.com/office/drawing/2014/main" id="{7FE70054-F927-4AC0-88A5-11114FE82A7C}"/>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38" name="TextBox 237">
                    <a:extLst>
                      <a:ext uri="{FF2B5EF4-FFF2-40B4-BE49-F238E27FC236}">
                        <a16:creationId xmlns:a16="http://schemas.microsoft.com/office/drawing/2014/main" id="{282B6C43-3325-4399-8AD8-71DED103B84B}"/>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39" name="TextBox 238">
                    <a:extLst>
                      <a:ext uri="{FF2B5EF4-FFF2-40B4-BE49-F238E27FC236}">
                        <a16:creationId xmlns:a16="http://schemas.microsoft.com/office/drawing/2014/main" id="{8EEFB145-5F93-4076-A936-71D766C74EF9}"/>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229" name="Group 228">
                <a:extLst>
                  <a:ext uri="{FF2B5EF4-FFF2-40B4-BE49-F238E27FC236}">
                    <a16:creationId xmlns:a16="http://schemas.microsoft.com/office/drawing/2014/main" id="{5513EAEC-5C75-4D74-BACF-EA28B0810EA1}"/>
                  </a:ext>
                </a:extLst>
              </p:cNvPr>
              <p:cNvGrpSpPr/>
              <p:nvPr/>
            </p:nvGrpSpPr>
            <p:grpSpPr>
              <a:xfrm>
                <a:off x="3531921" y="2470702"/>
                <a:ext cx="779625" cy="234029"/>
                <a:chOff x="580959" y="3670351"/>
                <a:chExt cx="779625" cy="234029"/>
              </a:xfrm>
              <a:solidFill>
                <a:srgbClr val="00B0F0"/>
              </a:solidFill>
            </p:grpSpPr>
            <p:sp>
              <p:nvSpPr>
                <p:cNvPr id="231" name="TextBox 230">
                  <a:extLst>
                    <a:ext uri="{FF2B5EF4-FFF2-40B4-BE49-F238E27FC236}">
                      <a16:creationId xmlns:a16="http://schemas.microsoft.com/office/drawing/2014/main" id="{41644700-8286-4515-B84B-8D8A61631BBB}"/>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32" name="TextBox 231">
                  <a:extLst>
                    <a:ext uri="{FF2B5EF4-FFF2-40B4-BE49-F238E27FC236}">
                      <a16:creationId xmlns:a16="http://schemas.microsoft.com/office/drawing/2014/main" id="{5D330998-22BC-4392-9105-9EAD58BB22B2}"/>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33" name="TextBox 232">
                  <a:extLst>
                    <a:ext uri="{FF2B5EF4-FFF2-40B4-BE49-F238E27FC236}">
                      <a16:creationId xmlns:a16="http://schemas.microsoft.com/office/drawing/2014/main" id="{BA6BE323-7EA5-4657-85B8-67A5BC55294D}"/>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230" name="TextBox 229">
                <a:extLst>
                  <a:ext uri="{FF2B5EF4-FFF2-40B4-BE49-F238E27FC236}">
                    <a16:creationId xmlns:a16="http://schemas.microsoft.com/office/drawing/2014/main" id="{91DF41B3-5C2F-427B-AB8F-49A995E6032F}"/>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47" name="Group 146">
              <a:extLst>
                <a:ext uri="{FF2B5EF4-FFF2-40B4-BE49-F238E27FC236}">
                  <a16:creationId xmlns:a16="http://schemas.microsoft.com/office/drawing/2014/main" id="{508BA811-8E7F-4CFF-8AF6-7939742C9096}"/>
                </a:ext>
              </a:extLst>
            </p:cNvPr>
            <p:cNvGrpSpPr/>
            <p:nvPr/>
          </p:nvGrpSpPr>
          <p:grpSpPr>
            <a:xfrm>
              <a:off x="937299" y="4756303"/>
              <a:ext cx="4474637" cy="465676"/>
              <a:chOff x="937299" y="2354878"/>
              <a:chExt cx="4474637" cy="465676"/>
            </a:xfrm>
          </p:grpSpPr>
          <p:grpSp>
            <p:nvGrpSpPr>
              <p:cNvPr id="208" name="Group 207">
                <a:extLst>
                  <a:ext uri="{FF2B5EF4-FFF2-40B4-BE49-F238E27FC236}">
                    <a16:creationId xmlns:a16="http://schemas.microsoft.com/office/drawing/2014/main" id="{7142B5F9-F332-4336-B671-E232D6FE32D9}"/>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225" name="TextBox 224">
                  <a:extLst>
                    <a:ext uri="{FF2B5EF4-FFF2-40B4-BE49-F238E27FC236}">
                      <a16:creationId xmlns:a16="http://schemas.microsoft.com/office/drawing/2014/main" id="{3EC63081-D078-4A4D-9D59-3D5930EF4D44}"/>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26" name="TextBox 225">
                  <a:extLst>
                    <a:ext uri="{FF2B5EF4-FFF2-40B4-BE49-F238E27FC236}">
                      <a16:creationId xmlns:a16="http://schemas.microsoft.com/office/drawing/2014/main" id="{0E4026BB-7B5C-469C-B879-852F714DD8BC}"/>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209" name="Group 208">
                <a:extLst>
                  <a:ext uri="{FF2B5EF4-FFF2-40B4-BE49-F238E27FC236}">
                    <a16:creationId xmlns:a16="http://schemas.microsoft.com/office/drawing/2014/main" id="{9F5199C4-1D61-48E1-9187-FDE28FEAAFA3}"/>
                  </a:ext>
                </a:extLst>
              </p:cNvPr>
              <p:cNvGrpSpPr/>
              <p:nvPr/>
            </p:nvGrpSpPr>
            <p:grpSpPr>
              <a:xfrm>
                <a:off x="1967515" y="2354878"/>
                <a:ext cx="1191341" cy="465676"/>
                <a:chOff x="3332413" y="3595764"/>
                <a:chExt cx="1191341" cy="465676"/>
              </a:xfrm>
              <a:solidFill>
                <a:srgbClr val="92D050"/>
              </a:solidFill>
            </p:grpSpPr>
            <p:grpSp>
              <p:nvGrpSpPr>
                <p:cNvPr id="215" name="Group 214">
                  <a:extLst>
                    <a:ext uri="{FF2B5EF4-FFF2-40B4-BE49-F238E27FC236}">
                      <a16:creationId xmlns:a16="http://schemas.microsoft.com/office/drawing/2014/main" id="{35474FE9-8AA3-4F56-8220-8337CD4141FC}"/>
                    </a:ext>
                  </a:extLst>
                </p:cNvPr>
                <p:cNvGrpSpPr/>
                <p:nvPr/>
              </p:nvGrpSpPr>
              <p:grpSpPr>
                <a:xfrm>
                  <a:off x="3332413" y="3595764"/>
                  <a:ext cx="1053690" cy="234029"/>
                  <a:chOff x="1864444" y="3804435"/>
                  <a:chExt cx="648343" cy="144000"/>
                </a:xfrm>
                <a:grpFill/>
              </p:grpSpPr>
              <p:sp>
                <p:nvSpPr>
                  <p:cNvPr id="221" name="TextBox 220">
                    <a:extLst>
                      <a:ext uri="{FF2B5EF4-FFF2-40B4-BE49-F238E27FC236}">
                        <a16:creationId xmlns:a16="http://schemas.microsoft.com/office/drawing/2014/main" id="{E6A1F1ED-1826-4828-9C64-8589FF7FC7F2}"/>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22" name="TextBox 221">
                    <a:extLst>
                      <a:ext uri="{FF2B5EF4-FFF2-40B4-BE49-F238E27FC236}">
                        <a16:creationId xmlns:a16="http://schemas.microsoft.com/office/drawing/2014/main" id="{37244FF8-F139-4232-8566-8EFEC39FAF7D}"/>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23" name="TextBox 222">
                    <a:extLst>
                      <a:ext uri="{FF2B5EF4-FFF2-40B4-BE49-F238E27FC236}">
                        <a16:creationId xmlns:a16="http://schemas.microsoft.com/office/drawing/2014/main" id="{003A6516-B4BF-4BC8-BF2A-49AE10DB7A69}"/>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24" name="TextBox 223">
                    <a:extLst>
                      <a:ext uri="{FF2B5EF4-FFF2-40B4-BE49-F238E27FC236}">
                        <a16:creationId xmlns:a16="http://schemas.microsoft.com/office/drawing/2014/main" id="{135E1FD7-050A-44DC-B070-8E56F348EEEC}"/>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216" name="Group 215">
                  <a:extLst>
                    <a:ext uri="{FF2B5EF4-FFF2-40B4-BE49-F238E27FC236}">
                      <a16:creationId xmlns:a16="http://schemas.microsoft.com/office/drawing/2014/main" id="{5FC8996B-6916-41A0-99BE-5966A63F6EB2}"/>
                    </a:ext>
                  </a:extLst>
                </p:cNvPr>
                <p:cNvGrpSpPr/>
                <p:nvPr/>
              </p:nvGrpSpPr>
              <p:grpSpPr>
                <a:xfrm>
                  <a:off x="3470064" y="3827411"/>
                  <a:ext cx="1053690" cy="234029"/>
                  <a:chOff x="1864444" y="3804435"/>
                  <a:chExt cx="648343" cy="144000"/>
                </a:xfrm>
                <a:grpFill/>
              </p:grpSpPr>
              <p:sp>
                <p:nvSpPr>
                  <p:cNvPr id="217" name="TextBox 216">
                    <a:extLst>
                      <a:ext uri="{FF2B5EF4-FFF2-40B4-BE49-F238E27FC236}">
                        <a16:creationId xmlns:a16="http://schemas.microsoft.com/office/drawing/2014/main" id="{3D3C7D88-1A8B-42A4-A1C2-B7D25D27F4C0}"/>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18" name="TextBox 217">
                    <a:extLst>
                      <a:ext uri="{FF2B5EF4-FFF2-40B4-BE49-F238E27FC236}">
                        <a16:creationId xmlns:a16="http://schemas.microsoft.com/office/drawing/2014/main" id="{C4E5957E-18FD-41C8-A787-6D49AEDD6276}"/>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19" name="TextBox 218">
                    <a:extLst>
                      <a:ext uri="{FF2B5EF4-FFF2-40B4-BE49-F238E27FC236}">
                        <a16:creationId xmlns:a16="http://schemas.microsoft.com/office/drawing/2014/main" id="{45839C07-1BA0-4910-8887-B8C653482EF6}"/>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20" name="TextBox 219">
                    <a:extLst>
                      <a:ext uri="{FF2B5EF4-FFF2-40B4-BE49-F238E27FC236}">
                        <a16:creationId xmlns:a16="http://schemas.microsoft.com/office/drawing/2014/main" id="{7F50CF6C-C856-4496-8AEB-11C111098211}"/>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210" name="Group 209">
                <a:extLst>
                  <a:ext uri="{FF2B5EF4-FFF2-40B4-BE49-F238E27FC236}">
                    <a16:creationId xmlns:a16="http://schemas.microsoft.com/office/drawing/2014/main" id="{4D60879C-F59E-4D55-AF7A-74DBBBB51551}"/>
                  </a:ext>
                </a:extLst>
              </p:cNvPr>
              <p:cNvGrpSpPr/>
              <p:nvPr/>
            </p:nvGrpSpPr>
            <p:grpSpPr>
              <a:xfrm>
                <a:off x="3531921" y="2470702"/>
                <a:ext cx="779625" cy="234029"/>
                <a:chOff x="580959" y="3670351"/>
                <a:chExt cx="779625" cy="234029"/>
              </a:xfrm>
              <a:solidFill>
                <a:srgbClr val="00B0F0"/>
              </a:solidFill>
            </p:grpSpPr>
            <p:sp>
              <p:nvSpPr>
                <p:cNvPr id="212" name="TextBox 211">
                  <a:extLst>
                    <a:ext uri="{FF2B5EF4-FFF2-40B4-BE49-F238E27FC236}">
                      <a16:creationId xmlns:a16="http://schemas.microsoft.com/office/drawing/2014/main" id="{0494DC36-A6B3-4D47-AE2A-0E1C63D39F63}"/>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13" name="TextBox 212">
                  <a:extLst>
                    <a:ext uri="{FF2B5EF4-FFF2-40B4-BE49-F238E27FC236}">
                      <a16:creationId xmlns:a16="http://schemas.microsoft.com/office/drawing/2014/main" id="{6C21D6A8-4E93-41AF-991A-EF44C4CC2585}"/>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14" name="TextBox 213">
                  <a:extLst>
                    <a:ext uri="{FF2B5EF4-FFF2-40B4-BE49-F238E27FC236}">
                      <a16:creationId xmlns:a16="http://schemas.microsoft.com/office/drawing/2014/main" id="{5F8A7C3B-9DA0-4F33-8129-AA913E0C82F4}"/>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211" name="TextBox 210">
                <a:extLst>
                  <a:ext uri="{FF2B5EF4-FFF2-40B4-BE49-F238E27FC236}">
                    <a16:creationId xmlns:a16="http://schemas.microsoft.com/office/drawing/2014/main" id="{12A6D46A-6C70-4A85-BFA4-6D5E46646E2C}"/>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48" name="Group 147">
              <a:extLst>
                <a:ext uri="{FF2B5EF4-FFF2-40B4-BE49-F238E27FC236}">
                  <a16:creationId xmlns:a16="http://schemas.microsoft.com/office/drawing/2014/main" id="{7CC4229D-1B6D-4DA5-A0B0-259B5A89D594}"/>
                </a:ext>
              </a:extLst>
            </p:cNvPr>
            <p:cNvGrpSpPr/>
            <p:nvPr/>
          </p:nvGrpSpPr>
          <p:grpSpPr>
            <a:xfrm>
              <a:off x="937299" y="3027973"/>
              <a:ext cx="4474637" cy="465676"/>
              <a:chOff x="937299" y="2354878"/>
              <a:chExt cx="4474637" cy="465676"/>
            </a:xfrm>
          </p:grpSpPr>
          <p:grpSp>
            <p:nvGrpSpPr>
              <p:cNvPr id="189" name="Group 188">
                <a:extLst>
                  <a:ext uri="{FF2B5EF4-FFF2-40B4-BE49-F238E27FC236}">
                    <a16:creationId xmlns:a16="http://schemas.microsoft.com/office/drawing/2014/main" id="{A2377C28-1ABD-4101-9C60-9A0B1B432AAC}"/>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206" name="TextBox 205">
                  <a:extLst>
                    <a:ext uri="{FF2B5EF4-FFF2-40B4-BE49-F238E27FC236}">
                      <a16:creationId xmlns:a16="http://schemas.microsoft.com/office/drawing/2014/main" id="{926DF6EC-F062-446B-BAAA-FDD35E8A90A8}"/>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07" name="TextBox 206">
                  <a:extLst>
                    <a:ext uri="{FF2B5EF4-FFF2-40B4-BE49-F238E27FC236}">
                      <a16:creationId xmlns:a16="http://schemas.microsoft.com/office/drawing/2014/main" id="{2EFE477E-45C5-4591-BAAE-D7999881AC09}"/>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90" name="Group 189">
                <a:extLst>
                  <a:ext uri="{FF2B5EF4-FFF2-40B4-BE49-F238E27FC236}">
                    <a16:creationId xmlns:a16="http://schemas.microsoft.com/office/drawing/2014/main" id="{D7D7DF6D-4E56-4BDE-9CE4-B83491FB8CB3}"/>
                  </a:ext>
                </a:extLst>
              </p:cNvPr>
              <p:cNvGrpSpPr/>
              <p:nvPr/>
            </p:nvGrpSpPr>
            <p:grpSpPr>
              <a:xfrm>
                <a:off x="1967515" y="2354878"/>
                <a:ext cx="1191341" cy="465676"/>
                <a:chOff x="3332413" y="3595764"/>
                <a:chExt cx="1191341" cy="465676"/>
              </a:xfrm>
              <a:solidFill>
                <a:srgbClr val="92D050"/>
              </a:solidFill>
            </p:grpSpPr>
            <p:grpSp>
              <p:nvGrpSpPr>
                <p:cNvPr id="196" name="Group 195">
                  <a:extLst>
                    <a:ext uri="{FF2B5EF4-FFF2-40B4-BE49-F238E27FC236}">
                      <a16:creationId xmlns:a16="http://schemas.microsoft.com/office/drawing/2014/main" id="{52F1E9DB-3DDB-4DAB-B6F9-D0EE0A7F1AF1}"/>
                    </a:ext>
                  </a:extLst>
                </p:cNvPr>
                <p:cNvGrpSpPr/>
                <p:nvPr/>
              </p:nvGrpSpPr>
              <p:grpSpPr>
                <a:xfrm>
                  <a:off x="3332413" y="3595764"/>
                  <a:ext cx="1053690" cy="234029"/>
                  <a:chOff x="1864444" y="3804435"/>
                  <a:chExt cx="648343" cy="144000"/>
                </a:xfrm>
                <a:grpFill/>
              </p:grpSpPr>
              <p:sp>
                <p:nvSpPr>
                  <p:cNvPr id="202" name="TextBox 201">
                    <a:extLst>
                      <a:ext uri="{FF2B5EF4-FFF2-40B4-BE49-F238E27FC236}">
                        <a16:creationId xmlns:a16="http://schemas.microsoft.com/office/drawing/2014/main" id="{3830C94A-7EFB-4E13-A099-2763B023771A}"/>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03" name="TextBox 202">
                    <a:extLst>
                      <a:ext uri="{FF2B5EF4-FFF2-40B4-BE49-F238E27FC236}">
                        <a16:creationId xmlns:a16="http://schemas.microsoft.com/office/drawing/2014/main" id="{C2379B86-9676-4334-96D8-941579A7771B}"/>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04" name="TextBox 203">
                    <a:extLst>
                      <a:ext uri="{FF2B5EF4-FFF2-40B4-BE49-F238E27FC236}">
                        <a16:creationId xmlns:a16="http://schemas.microsoft.com/office/drawing/2014/main" id="{AEE039D0-04D0-4666-9685-0EF44931E0E6}"/>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05" name="TextBox 204">
                    <a:extLst>
                      <a:ext uri="{FF2B5EF4-FFF2-40B4-BE49-F238E27FC236}">
                        <a16:creationId xmlns:a16="http://schemas.microsoft.com/office/drawing/2014/main" id="{7A05570B-DFFA-4DF0-A0AF-6813741B72FC}"/>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97" name="Group 196">
                  <a:extLst>
                    <a:ext uri="{FF2B5EF4-FFF2-40B4-BE49-F238E27FC236}">
                      <a16:creationId xmlns:a16="http://schemas.microsoft.com/office/drawing/2014/main" id="{E8CA4E32-DA76-4924-9FD4-A6E7B77259C1}"/>
                    </a:ext>
                  </a:extLst>
                </p:cNvPr>
                <p:cNvGrpSpPr/>
                <p:nvPr/>
              </p:nvGrpSpPr>
              <p:grpSpPr>
                <a:xfrm>
                  <a:off x="3470064" y="3827411"/>
                  <a:ext cx="1053690" cy="234029"/>
                  <a:chOff x="1864444" y="3804435"/>
                  <a:chExt cx="648343" cy="144000"/>
                </a:xfrm>
                <a:grpFill/>
              </p:grpSpPr>
              <p:sp>
                <p:nvSpPr>
                  <p:cNvPr id="198" name="TextBox 197">
                    <a:extLst>
                      <a:ext uri="{FF2B5EF4-FFF2-40B4-BE49-F238E27FC236}">
                        <a16:creationId xmlns:a16="http://schemas.microsoft.com/office/drawing/2014/main" id="{047CE4C6-E6EF-45A1-84C2-1E46218A2D6B}"/>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9" name="TextBox 198">
                    <a:extLst>
                      <a:ext uri="{FF2B5EF4-FFF2-40B4-BE49-F238E27FC236}">
                        <a16:creationId xmlns:a16="http://schemas.microsoft.com/office/drawing/2014/main" id="{68D1E71A-E250-4695-9B58-7680D9107BA1}"/>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00" name="TextBox 199">
                    <a:extLst>
                      <a:ext uri="{FF2B5EF4-FFF2-40B4-BE49-F238E27FC236}">
                        <a16:creationId xmlns:a16="http://schemas.microsoft.com/office/drawing/2014/main" id="{366B0488-3DE2-457B-AF2F-2D1B943B6403}"/>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01" name="TextBox 200">
                    <a:extLst>
                      <a:ext uri="{FF2B5EF4-FFF2-40B4-BE49-F238E27FC236}">
                        <a16:creationId xmlns:a16="http://schemas.microsoft.com/office/drawing/2014/main" id="{FF423C63-0B7C-4B7E-85A5-F036CBCE4E16}"/>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191" name="Group 190">
                <a:extLst>
                  <a:ext uri="{FF2B5EF4-FFF2-40B4-BE49-F238E27FC236}">
                    <a16:creationId xmlns:a16="http://schemas.microsoft.com/office/drawing/2014/main" id="{56D279C9-C790-49AE-9A27-5F39227736B2}"/>
                  </a:ext>
                </a:extLst>
              </p:cNvPr>
              <p:cNvGrpSpPr/>
              <p:nvPr/>
            </p:nvGrpSpPr>
            <p:grpSpPr>
              <a:xfrm>
                <a:off x="3531921" y="2470702"/>
                <a:ext cx="779625" cy="234029"/>
                <a:chOff x="580959" y="3670351"/>
                <a:chExt cx="779625" cy="234029"/>
              </a:xfrm>
              <a:solidFill>
                <a:srgbClr val="00B0F0"/>
              </a:solidFill>
            </p:grpSpPr>
            <p:sp>
              <p:nvSpPr>
                <p:cNvPr id="193" name="TextBox 192">
                  <a:extLst>
                    <a:ext uri="{FF2B5EF4-FFF2-40B4-BE49-F238E27FC236}">
                      <a16:creationId xmlns:a16="http://schemas.microsoft.com/office/drawing/2014/main" id="{05D7541C-984B-4EC6-94C4-21C8ADFE1069}"/>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4" name="TextBox 193">
                  <a:extLst>
                    <a:ext uri="{FF2B5EF4-FFF2-40B4-BE49-F238E27FC236}">
                      <a16:creationId xmlns:a16="http://schemas.microsoft.com/office/drawing/2014/main" id="{C477312A-FE84-41AC-87FC-2AECC2F1818A}"/>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5" name="TextBox 194">
                  <a:extLst>
                    <a:ext uri="{FF2B5EF4-FFF2-40B4-BE49-F238E27FC236}">
                      <a16:creationId xmlns:a16="http://schemas.microsoft.com/office/drawing/2014/main" id="{12092208-BF9D-418F-936E-24D94F432A12}"/>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192" name="TextBox 191">
                <a:extLst>
                  <a:ext uri="{FF2B5EF4-FFF2-40B4-BE49-F238E27FC236}">
                    <a16:creationId xmlns:a16="http://schemas.microsoft.com/office/drawing/2014/main" id="{69D52372-2491-442D-A93A-D533D8ED82E0}"/>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49" name="Group 148">
              <a:extLst>
                <a:ext uri="{FF2B5EF4-FFF2-40B4-BE49-F238E27FC236}">
                  <a16:creationId xmlns:a16="http://schemas.microsoft.com/office/drawing/2014/main" id="{77CFBE7F-DE88-415E-AD9A-808176C2782A}"/>
                </a:ext>
              </a:extLst>
            </p:cNvPr>
            <p:cNvGrpSpPr/>
            <p:nvPr/>
          </p:nvGrpSpPr>
          <p:grpSpPr>
            <a:xfrm>
              <a:off x="937299" y="3604083"/>
              <a:ext cx="4474637" cy="465676"/>
              <a:chOff x="937299" y="2354878"/>
              <a:chExt cx="4474637" cy="465676"/>
            </a:xfrm>
          </p:grpSpPr>
          <p:grpSp>
            <p:nvGrpSpPr>
              <p:cNvPr id="170" name="Group 169">
                <a:extLst>
                  <a:ext uri="{FF2B5EF4-FFF2-40B4-BE49-F238E27FC236}">
                    <a16:creationId xmlns:a16="http://schemas.microsoft.com/office/drawing/2014/main" id="{BC2551F6-41DD-41E4-B627-1A219E0BD760}"/>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187" name="TextBox 186">
                  <a:extLst>
                    <a:ext uri="{FF2B5EF4-FFF2-40B4-BE49-F238E27FC236}">
                      <a16:creationId xmlns:a16="http://schemas.microsoft.com/office/drawing/2014/main" id="{93AA0F58-B16F-4EDF-A051-EFB71A152B2E}"/>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8" name="TextBox 187">
                  <a:extLst>
                    <a:ext uri="{FF2B5EF4-FFF2-40B4-BE49-F238E27FC236}">
                      <a16:creationId xmlns:a16="http://schemas.microsoft.com/office/drawing/2014/main" id="{852B0593-6B3F-4E33-9271-695BB36B73CE}"/>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71" name="Group 170">
                <a:extLst>
                  <a:ext uri="{FF2B5EF4-FFF2-40B4-BE49-F238E27FC236}">
                    <a16:creationId xmlns:a16="http://schemas.microsoft.com/office/drawing/2014/main" id="{B9E100AE-E4AE-4964-B5A9-18BF1836D05D}"/>
                  </a:ext>
                </a:extLst>
              </p:cNvPr>
              <p:cNvGrpSpPr/>
              <p:nvPr/>
            </p:nvGrpSpPr>
            <p:grpSpPr>
              <a:xfrm>
                <a:off x="1967515" y="2354878"/>
                <a:ext cx="1191341" cy="465676"/>
                <a:chOff x="3332413" y="3595764"/>
                <a:chExt cx="1191341" cy="465676"/>
              </a:xfrm>
              <a:solidFill>
                <a:srgbClr val="92D050"/>
              </a:solidFill>
            </p:grpSpPr>
            <p:grpSp>
              <p:nvGrpSpPr>
                <p:cNvPr id="177" name="Group 176">
                  <a:extLst>
                    <a:ext uri="{FF2B5EF4-FFF2-40B4-BE49-F238E27FC236}">
                      <a16:creationId xmlns:a16="http://schemas.microsoft.com/office/drawing/2014/main" id="{5BA8344A-8D56-4D31-844B-74A1B0DA6995}"/>
                    </a:ext>
                  </a:extLst>
                </p:cNvPr>
                <p:cNvGrpSpPr/>
                <p:nvPr/>
              </p:nvGrpSpPr>
              <p:grpSpPr>
                <a:xfrm>
                  <a:off x="3332413" y="3595764"/>
                  <a:ext cx="1053690" cy="234029"/>
                  <a:chOff x="1864444" y="3804435"/>
                  <a:chExt cx="648343" cy="144000"/>
                </a:xfrm>
                <a:grpFill/>
              </p:grpSpPr>
              <p:sp>
                <p:nvSpPr>
                  <p:cNvPr id="183" name="TextBox 182">
                    <a:extLst>
                      <a:ext uri="{FF2B5EF4-FFF2-40B4-BE49-F238E27FC236}">
                        <a16:creationId xmlns:a16="http://schemas.microsoft.com/office/drawing/2014/main" id="{BD30D65D-83C8-4C37-8C00-25A956557009}"/>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4" name="TextBox 183">
                    <a:extLst>
                      <a:ext uri="{FF2B5EF4-FFF2-40B4-BE49-F238E27FC236}">
                        <a16:creationId xmlns:a16="http://schemas.microsoft.com/office/drawing/2014/main" id="{C3F04A1E-9BA7-4266-872C-0B7A33513B2C}"/>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5" name="TextBox 184">
                    <a:extLst>
                      <a:ext uri="{FF2B5EF4-FFF2-40B4-BE49-F238E27FC236}">
                        <a16:creationId xmlns:a16="http://schemas.microsoft.com/office/drawing/2014/main" id="{A81D9B28-EF96-45F6-94DF-96AD062F8FFC}"/>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6" name="TextBox 185">
                    <a:extLst>
                      <a:ext uri="{FF2B5EF4-FFF2-40B4-BE49-F238E27FC236}">
                        <a16:creationId xmlns:a16="http://schemas.microsoft.com/office/drawing/2014/main" id="{859519A8-A304-47FC-9938-A06DCBB63FA5}"/>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78" name="Group 177">
                  <a:extLst>
                    <a:ext uri="{FF2B5EF4-FFF2-40B4-BE49-F238E27FC236}">
                      <a16:creationId xmlns:a16="http://schemas.microsoft.com/office/drawing/2014/main" id="{32308F14-AC67-4647-8477-8533F0EB8E1B}"/>
                    </a:ext>
                  </a:extLst>
                </p:cNvPr>
                <p:cNvGrpSpPr/>
                <p:nvPr/>
              </p:nvGrpSpPr>
              <p:grpSpPr>
                <a:xfrm>
                  <a:off x="3470064" y="3827411"/>
                  <a:ext cx="1053690" cy="234029"/>
                  <a:chOff x="1864444" y="3804435"/>
                  <a:chExt cx="648343" cy="144000"/>
                </a:xfrm>
                <a:grpFill/>
              </p:grpSpPr>
              <p:sp>
                <p:nvSpPr>
                  <p:cNvPr id="179" name="TextBox 178">
                    <a:extLst>
                      <a:ext uri="{FF2B5EF4-FFF2-40B4-BE49-F238E27FC236}">
                        <a16:creationId xmlns:a16="http://schemas.microsoft.com/office/drawing/2014/main" id="{E43FA6AB-142B-4750-A69B-3C5907C156CD}"/>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0" name="TextBox 179">
                    <a:extLst>
                      <a:ext uri="{FF2B5EF4-FFF2-40B4-BE49-F238E27FC236}">
                        <a16:creationId xmlns:a16="http://schemas.microsoft.com/office/drawing/2014/main" id="{EF59AB2E-21CE-4BCD-8E53-69B0CA5BFDCE}"/>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1" name="TextBox 180">
                    <a:extLst>
                      <a:ext uri="{FF2B5EF4-FFF2-40B4-BE49-F238E27FC236}">
                        <a16:creationId xmlns:a16="http://schemas.microsoft.com/office/drawing/2014/main" id="{FF2BF6B9-3114-4E60-9CC8-8D18DBD34382}"/>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2" name="TextBox 181">
                    <a:extLst>
                      <a:ext uri="{FF2B5EF4-FFF2-40B4-BE49-F238E27FC236}">
                        <a16:creationId xmlns:a16="http://schemas.microsoft.com/office/drawing/2014/main" id="{3126E0CD-D678-4856-B4E2-130050B58B05}"/>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172" name="Group 171">
                <a:extLst>
                  <a:ext uri="{FF2B5EF4-FFF2-40B4-BE49-F238E27FC236}">
                    <a16:creationId xmlns:a16="http://schemas.microsoft.com/office/drawing/2014/main" id="{600DBADE-72D2-43AE-97B8-BEA6F5543982}"/>
                  </a:ext>
                </a:extLst>
              </p:cNvPr>
              <p:cNvGrpSpPr/>
              <p:nvPr/>
            </p:nvGrpSpPr>
            <p:grpSpPr>
              <a:xfrm>
                <a:off x="3531921" y="2470702"/>
                <a:ext cx="779625" cy="234029"/>
                <a:chOff x="580959" y="3670351"/>
                <a:chExt cx="779625" cy="234029"/>
              </a:xfrm>
              <a:solidFill>
                <a:srgbClr val="00B0F0"/>
              </a:solidFill>
            </p:grpSpPr>
            <p:sp>
              <p:nvSpPr>
                <p:cNvPr id="174" name="TextBox 173">
                  <a:extLst>
                    <a:ext uri="{FF2B5EF4-FFF2-40B4-BE49-F238E27FC236}">
                      <a16:creationId xmlns:a16="http://schemas.microsoft.com/office/drawing/2014/main" id="{1E2DD3B8-3410-48C3-8FFB-68E7E9FBCF18}"/>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5" name="TextBox 174">
                  <a:extLst>
                    <a:ext uri="{FF2B5EF4-FFF2-40B4-BE49-F238E27FC236}">
                      <a16:creationId xmlns:a16="http://schemas.microsoft.com/office/drawing/2014/main" id="{AFED8D2D-803A-4D79-99D4-1748FF31688F}"/>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6" name="TextBox 175">
                  <a:extLst>
                    <a:ext uri="{FF2B5EF4-FFF2-40B4-BE49-F238E27FC236}">
                      <a16:creationId xmlns:a16="http://schemas.microsoft.com/office/drawing/2014/main" id="{94544623-2226-48BC-9E19-106A9DA73319}"/>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173" name="TextBox 172">
                <a:extLst>
                  <a:ext uri="{FF2B5EF4-FFF2-40B4-BE49-F238E27FC236}">
                    <a16:creationId xmlns:a16="http://schemas.microsoft.com/office/drawing/2014/main" id="{0847343D-23AF-4793-99A4-9C0805CBB854}"/>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50" name="Group 149">
              <a:extLst>
                <a:ext uri="{FF2B5EF4-FFF2-40B4-BE49-F238E27FC236}">
                  <a16:creationId xmlns:a16="http://schemas.microsoft.com/office/drawing/2014/main" id="{C1254686-A1AF-4EFC-A69C-231387007B31}"/>
                </a:ext>
              </a:extLst>
            </p:cNvPr>
            <p:cNvGrpSpPr/>
            <p:nvPr/>
          </p:nvGrpSpPr>
          <p:grpSpPr>
            <a:xfrm>
              <a:off x="937299" y="4180193"/>
              <a:ext cx="4474637" cy="465676"/>
              <a:chOff x="937299" y="2354878"/>
              <a:chExt cx="4474637" cy="465676"/>
            </a:xfrm>
          </p:grpSpPr>
          <p:grpSp>
            <p:nvGrpSpPr>
              <p:cNvPr id="151" name="Group 150">
                <a:extLst>
                  <a:ext uri="{FF2B5EF4-FFF2-40B4-BE49-F238E27FC236}">
                    <a16:creationId xmlns:a16="http://schemas.microsoft.com/office/drawing/2014/main" id="{A4512743-3658-4F43-ACEF-826175DB520A}"/>
                  </a:ext>
                </a:extLst>
              </p:cNvPr>
              <p:cNvGrpSpPr/>
              <p:nvPr/>
            </p:nvGrpSpPr>
            <p:grpSpPr>
              <a:xfrm>
                <a:off x="937299" y="2470702"/>
                <a:ext cx="507249" cy="234029"/>
                <a:chOff x="2032558" y="3804435"/>
                <a:chExt cx="312114" cy="144000"/>
              </a:xfrm>
              <a:solidFill>
                <a:schemeClr val="accent4">
                  <a:lumMod val="60000"/>
                  <a:lumOff val="40000"/>
                </a:schemeClr>
              </a:solidFill>
            </p:grpSpPr>
            <p:sp>
              <p:nvSpPr>
                <p:cNvPr id="168" name="TextBox 167">
                  <a:extLst>
                    <a:ext uri="{FF2B5EF4-FFF2-40B4-BE49-F238E27FC236}">
                      <a16:creationId xmlns:a16="http://schemas.microsoft.com/office/drawing/2014/main" id="{FB82FFB0-1B2D-4B84-8B99-44F91D5B06B4}"/>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9" name="TextBox 168">
                  <a:extLst>
                    <a:ext uri="{FF2B5EF4-FFF2-40B4-BE49-F238E27FC236}">
                      <a16:creationId xmlns:a16="http://schemas.microsoft.com/office/drawing/2014/main" id="{EF495518-D825-4352-8406-19846F6458CD}"/>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52" name="Group 151">
                <a:extLst>
                  <a:ext uri="{FF2B5EF4-FFF2-40B4-BE49-F238E27FC236}">
                    <a16:creationId xmlns:a16="http://schemas.microsoft.com/office/drawing/2014/main" id="{CC4E123A-177E-46B3-808F-16856ECDF8B9}"/>
                  </a:ext>
                </a:extLst>
              </p:cNvPr>
              <p:cNvGrpSpPr/>
              <p:nvPr/>
            </p:nvGrpSpPr>
            <p:grpSpPr>
              <a:xfrm>
                <a:off x="1967515" y="2354878"/>
                <a:ext cx="1191341" cy="465676"/>
                <a:chOff x="3332413" y="3595764"/>
                <a:chExt cx="1191341" cy="465676"/>
              </a:xfrm>
              <a:solidFill>
                <a:srgbClr val="92D050"/>
              </a:solidFill>
            </p:grpSpPr>
            <p:grpSp>
              <p:nvGrpSpPr>
                <p:cNvPr id="158" name="Group 157">
                  <a:extLst>
                    <a:ext uri="{FF2B5EF4-FFF2-40B4-BE49-F238E27FC236}">
                      <a16:creationId xmlns:a16="http://schemas.microsoft.com/office/drawing/2014/main" id="{D3373A8F-2D49-409A-8F24-ADD13A75575C}"/>
                    </a:ext>
                  </a:extLst>
                </p:cNvPr>
                <p:cNvGrpSpPr/>
                <p:nvPr/>
              </p:nvGrpSpPr>
              <p:grpSpPr>
                <a:xfrm>
                  <a:off x="3332413" y="3595764"/>
                  <a:ext cx="1053690" cy="234029"/>
                  <a:chOff x="1864444" y="3804435"/>
                  <a:chExt cx="648343" cy="144000"/>
                </a:xfrm>
                <a:grpFill/>
              </p:grpSpPr>
              <p:sp>
                <p:nvSpPr>
                  <p:cNvPr id="164" name="TextBox 163">
                    <a:extLst>
                      <a:ext uri="{FF2B5EF4-FFF2-40B4-BE49-F238E27FC236}">
                        <a16:creationId xmlns:a16="http://schemas.microsoft.com/office/drawing/2014/main" id="{057F14B8-C347-4991-BB99-9731E8A32D03}"/>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5" name="TextBox 164">
                    <a:extLst>
                      <a:ext uri="{FF2B5EF4-FFF2-40B4-BE49-F238E27FC236}">
                        <a16:creationId xmlns:a16="http://schemas.microsoft.com/office/drawing/2014/main" id="{89FF944D-EBD0-4A9C-B814-62540A637926}"/>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6" name="TextBox 165">
                    <a:extLst>
                      <a:ext uri="{FF2B5EF4-FFF2-40B4-BE49-F238E27FC236}">
                        <a16:creationId xmlns:a16="http://schemas.microsoft.com/office/drawing/2014/main" id="{5BA3A6EA-844D-4738-AF27-D693C6FF6A7F}"/>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7" name="TextBox 166">
                    <a:extLst>
                      <a:ext uri="{FF2B5EF4-FFF2-40B4-BE49-F238E27FC236}">
                        <a16:creationId xmlns:a16="http://schemas.microsoft.com/office/drawing/2014/main" id="{59974BD6-ED2E-45D7-94FA-787790F17C3B}"/>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59" name="Group 158">
                  <a:extLst>
                    <a:ext uri="{FF2B5EF4-FFF2-40B4-BE49-F238E27FC236}">
                      <a16:creationId xmlns:a16="http://schemas.microsoft.com/office/drawing/2014/main" id="{45C200D7-6176-45BE-B7A5-3AD9C5DF1C61}"/>
                    </a:ext>
                  </a:extLst>
                </p:cNvPr>
                <p:cNvGrpSpPr/>
                <p:nvPr/>
              </p:nvGrpSpPr>
              <p:grpSpPr>
                <a:xfrm>
                  <a:off x="3470064" y="3827411"/>
                  <a:ext cx="1053690" cy="234029"/>
                  <a:chOff x="1864444" y="3804435"/>
                  <a:chExt cx="648343" cy="144000"/>
                </a:xfrm>
                <a:grpFill/>
              </p:grpSpPr>
              <p:sp>
                <p:nvSpPr>
                  <p:cNvPr id="160" name="TextBox 159">
                    <a:extLst>
                      <a:ext uri="{FF2B5EF4-FFF2-40B4-BE49-F238E27FC236}">
                        <a16:creationId xmlns:a16="http://schemas.microsoft.com/office/drawing/2014/main" id="{592C7235-D6F0-4AE0-BF21-CAAD1D101D00}"/>
                      </a:ext>
                    </a:extLst>
                  </p:cNvPr>
                  <p:cNvSpPr txBox="1">
                    <a:spLocks noChangeAspect="1"/>
                  </p:cNvSpPr>
                  <p:nvPr/>
                </p:nvSpPr>
                <p:spPr>
                  <a:xfrm>
                    <a:off x="1864444"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1" name="TextBox 160">
                    <a:extLst>
                      <a:ext uri="{FF2B5EF4-FFF2-40B4-BE49-F238E27FC236}">
                        <a16:creationId xmlns:a16="http://schemas.microsoft.com/office/drawing/2014/main" id="{98D2A588-841D-49ED-B893-997BA573E8B6}"/>
                      </a:ext>
                    </a:extLst>
                  </p:cNvPr>
                  <p:cNvSpPr txBox="1">
                    <a:spLocks noChangeAspect="1"/>
                  </p:cNvSpPr>
                  <p:nvPr/>
                </p:nvSpPr>
                <p:spPr>
                  <a:xfrm>
                    <a:off x="2032558"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2" name="TextBox 161">
                    <a:extLst>
                      <a:ext uri="{FF2B5EF4-FFF2-40B4-BE49-F238E27FC236}">
                        <a16:creationId xmlns:a16="http://schemas.microsoft.com/office/drawing/2014/main" id="{DFFC78EA-32AB-4A4E-AA27-03ED6AA2EADE}"/>
                      </a:ext>
                    </a:extLst>
                  </p:cNvPr>
                  <p:cNvSpPr txBox="1">
                    <a:spLocks noChangeAspect="1"/>
                  </p:cNvSpPr>
                  <p:nvPr/>
                </p:nvSpPr>
                <p:spPr>
                  <a:xfrm>
                    <a:off x="2200672"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3" name="TextBox 162">
                    <a:extLst>
                      <a:ext uri="{FF2B5EF4-FFF2-40B4-BE49-F238E27FC236}">
                        <a16:creationId xmlns:a16="http://schemas.microsoft.com/office/drawing/2014/main" id="{093B35E7-5C3C-4906-8294-ADBB4C1C6E4A}"/>
                      </a:ext>
                    </a:extLst>
                  </p:cNvPr>
                  <p:cNvSpPr txBox="1">
                    <a:spLocks noChangeAspect="1"/>
                  </p:cNvSpPr>
                  <p:nvPr/>
                </p:nvSpPr>
                <p:spPr>
                  <a:xfrm>
                    <a:off x="2368787" y="3804435"/>
                    <a:ext cx="144000" cy="144000"/>
                  </a:xfrm>
                  <a:prstGeom prst="ellipse">
                    <a:avLst/>
                  </a:prstGeom>
                  <a:grp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153" name="Group 152">
                <a:extLst>
                  <a:ext uri="{FF2B5EF4-FFF2-40B4-BE49-F238E27FC236}">
                    <a16:creationId xmlns:a16="http://schemas.microsoft.com/office/drawing/2014/main" id="{F8B4F0B6-6E0A-43E0-9F06-6F60DCD8ACD3}"/>
                  </a:ext>
                </a:extLst>
              </p:cNvPr>
              <p:cNvGrpSpPr/>
              <p:nvPr/>
            </p:nvGrpSpPr>
            <p:grpSpPr>
              <a:xfrm>
                <a:off x="3531921" y="2470702"/>
                <a:ext cx="779625" cy="234029"/>
                <a:chOff x="580959" y="3670351"/>
                <a:chExt cx="779625" cy="234029"/>
              </a:xfrm>
              <a:solidFill>
                <a:srgbClr val="00B0F0"/>
              </a:solidFill>
            </p:grpSpPr>
            <p:sp>
              <p:nvSpPr>
                <p:cNvPr id="155" name="TextBox 154">
                  <a:extLst>
                    <a:ext uri="{FF2B5EF4-FFF2-40B4-BE49-F238E27FC236}">
                      <a16:creationId xmlns:a16="http://schemas.microsoft.com/office/drawing/2014/main" id="{2682DEC7-10D9-402C-8D7F-F6CB832269C6}"/>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6" name="TextBox 155">
                  <a:extLst>
                    <a:ext uri="{FF2B5EF4-FFF2-40B4-BE49-F238E27FC236}">
                      <a16:creationId xmlns:a16="http://schemas.microsoft.com/office/drawing/2014/main" id="{21D68D5A-4080-4394-B5B6-B3232D2C5B0A}"/>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7" name="TextBox 156">
                  <a:extLst>
                    <a:ext uri="{FF2B5EF4-FFF2-40B4-BE49-F238E27FC236}">
                      <a16:creationId xmlns:a16="http://schemas.microsoft.com/office/drawing/2014/main" id="{87677B5E-0931-4106-941D-31C20A5723E0}"/>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sp>
            <p:nvSpPr>
              <p:cNvPr id="154" name="TextBox 153">
                <a:extLst>
                  <a:ext uri="{FF2B5EF4-FFF2-40B4-BE49-F238E27FC236}">
                    <a16:creationId xmlns:a16="http://schemas.microsoft.com/office/drawing/2014/main" id="{E6C559AB-AF67-4985-8BCC-0D01531D1037}"/>
                  </a:ext>
                </a:extLst>
              </p:cNvPr>
              <p:cNvSpPr txBox="1">
                <a:spLocks noChangeAspect="1"/>
              </p:cNvSpPr>
              <p:nvPr/>
            </p:nvSpPr>
            <p:spPr>
              <a:xfrm>
                <a:off x="5177907" y="2470702"/>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Tree>
    <p:extLst>
      <p:ext uri="{BB962C8B-B14F-4D97-AF65-F5344CB8AC3E}">
        <p14:creationId xmlns:p14="http://schemas.microsoft.com/office/powerpoint/2010/main" val="953205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Work out the missing numbers.</a:t>
            </a:r>
          </a:p>
          <a:p>
            <a:pPr algn="ctr"/>
            <a:r>
              <a:rPr lang="en-GB" sz="2000" b="1" dirty="0">
                <a:solidFill>
                  <a:schemeClr val="tx1"/>
                </a:solidFill>
                <a:latin typeface="Century Gothic" panose="020B0502020202020204" pitchFamily="34" charset="0"/>
              </a:rPr>
              <a:t>Use the place value chart to help you.</a:t>
            </a:r>
          </a:p>
          <a:p>
            <a:pPr algn="ctr"/>
            <a:endParaRPr lang="en-GB" sz="2000" b="1"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800" dirty="0">
              <a:solidFill>
                <a:srgbClr val="FF0000"/>
              </a:solidFill>
              <a:latin typeface="SassoonCRInfantMedium" panose="02000603020000020003" pitchFamily="2" charset="0"/>
            </a:endParaRPr>
          </a:p>
        </p:txBody>
      </p:sp>
      <p:graphicFrame>
        <p:nvGraphicFramePr>
          <p:cNvPr id="104" name="Table 103">
            <a:extLst>
              <a:ext uri="{FF2B5EF4-FFF2-40B4-BE49-F238E27FC236}">
                <a16:creationId xmlns:a16="http://schemas.microsoft.com/office/drawing/2014/main" id="{CCC05A71-1484-4CB2-B05C-AD333D0BE376}"/>
              </a:ext>
            </a:extLst>
          </p:cNvPr>
          <p:cNvGraphicFramePr>
            <a:graphicFrameLocks noGrp="1"/>
          </p:cNvGraphicFramePr>
          <p:nvPr>
            <p:extLst>
              <p:ext uri="{D42A27DB-BD31-4B8C-83A1-F6EECF244321}">
                <p14:modId xmlns:p14="http://schemas.microsoft.com/office/powerpoint/2010/main" val="356313067"/>
              </p:ext>
            </p:extLst>
          </p:nvPr>
        </p:nvGraphicFramePr>
        <p:xfrm>
          <a:off x="512215" y="1668577"/>
          <a:ext cx="5472000" cy="3888000"/>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32000">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101008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0828932"/>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01175927"/>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57312751"/>
                  </a:ext>
                </a:extLst>
              </a:tr>
            </a:tbl>
          </a:graphicData>
        </a:graphic>
      </p:graphicFrame>
      <p:grpSp>
        <p:nvGrpSpPr>
          <p:cNvPr id="15" name="Group 14">
            <a:extLst>
              <a:ext uri="{FF2B5EF4-FFF2-40B4-BE49-F238E27FC236}">
                <a16:creationId xmlns:a16="http://schemas.microsoft.com/office/drawing/2014/main" id="{B74D495E-38DE-484C-95E8-161F800A2273}"/>
              </a:ext>
            </a:extLst>
          </p:cNvPr>
          <p:cNvGrpSpPr/>
          <p:nvPr/>
        </p:nvGrpSpPr>
        <p:grpSpPr>
          <a:xfrm>
            <a:off x="59531" y="6454317"/>
            <a:ext cx="1238534" cy="403683"/>
            <a:chOff x="68077" y="6454317"/>
            <a:chExt cx="1238534" cy="403683"/>
          </a:xfrm>
        </p:grpSpPr>
        <p:sp>
          <p:nvSpPr>
            <p:cNvPr id="16" name="TextBox 8">
              <a:extLst>
                <a:ext uri="{FF2B5EF4-FFF2-40B4-BE49-F238E27FC236}">
                  <a16:creationId xmlns:a16="http://schemas.microsoft.com/office/drawing/2014/main" id="{616F664E-DF13-4501-A6AF-283A69BA1656}"/>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7" name="Picture 16" descr="A close up of a sign&#10;&#10;Description generated with high confidence">
              <a:extLst>
                <a:ext uri="{FF2B5EF4-FFF2-40B4-BE49-F238E27FC236}">
                  <a16:creationId xmlns:a16="http://schemas.microsoft.com/office/drawing/2014/main" id="{D3784E40-CD07-4C21-B4A2-5AD19CBB8B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12" name="Table 8">
            <a:extLst>
              <a:ext uri="{FF2B5EF4-FFF2-40B4-BE49-F238E27FC236}">
                <a16:creationId xmlns:a16="http://schemas.microsoft.com/office/drawing/2014/main" id="{D87A05C3-D3CC-4132-A722-7FA4F38B4946}"/>
              </a:ext>
            </a:extLst>
          </p:cNvPr>
          <p:cNvGraphicFramePr>
            <a:graphicFrameLocks noGrp="1"/>
          </p:cNvGraphicFramePr>
          <p:nvPr>
            <p:extLst>
              <p:ext uri="{D42A27DB-BD31-4B8C-83A1-F6EECF244321}">
                <p14:modId xmlns:p14="http://schemas.microsoft.com/office/powerpoint/2010/main" val="1294801706"/>
              </p:ext>
            </p:extLst>
          </p:nvPr>
        </p:nvGraphicFramePr>
        <p:xfrm>
          <a:off x="6122033" y="2473107"/>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0</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6</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6</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grpSp>
        <p:nvGrpSpPr>
          <p:cNvPr id="4" name="Group 3">
            <a:extLst>
              <a:ext uri="{FF2B5EF4-FFF2-40B4-BE49-F238E27FC236}">
                <a16:creationId xmlns:a16="http://schemas.microsoft.com/office/drawing/2014/main" id="{08DE6DD6-1E4B-4ECC-B6C8-C8BC80723753}"/>
              </a:ext>
            </a:extLst>
          </p:cNvPr>
          <p:cNvGrpSpPr/>
          <p:nvPr/>
        </p:nvGrpSpPr>
        <p:grpSpPr>
          <a:xfrm>
            <a:off x="1057367" y="2163987"/>
            <a:ext cx="4354569" cy="3352238"/>
            <a:chOff x="1057367" y="2163987"/>
            <a:chExt cx="4354569" cy="3352238"/>
          </a:xfrm>
        </p:grpSpPr>
        <p:grpSp>
          <p:nvGrpSpPr>
            <p:cNvPr id="3" name="Group 2">
              <a:extLst>
                <a:ext uri="{FF2B5EF4-FFF2-40B4-BE49-F238E27FC236}">
                  <a16:creationId xmlns:a16="http://schemas.microsoft.com/office/drawing/2014/main" id="{79510452-85B5-43F4-B519-F96F44A71FD6}"/>
                </a:ext>
              </a:extLst>
            </p:cNvPr>
            <p:cNvGrpSpPr/>
            <p:nvPr/>
          </p:nvGrpSpPr>
          <p:grpSpPr>
            <a:xfrm>
              <a:off x="1057367" y="2163987"/>
              <a:ext cx="4354569" cy="465676"/>
              <a:chOff x="1057367" y="2163987"/>
              <a:chExt cx="4354569" cy="465676"/>
            </a:xfrm>
          </p:grpSpPr>
          <p:sp>
            <p:nvSpPr>
              <p:cNvPr id="117" name="TextBox 116">
                <a:extLst>
                  <a:ext uri="{FF2B5EF4-FFF2-40B4-BE49-F238E27FC236}">
                    <a16:creationId xmlns:a16="http://schemas.microsoft.com/office/drawing/2014/main" id="{8F57497F-6FCA-4E14-9F92-F40A73976D71}"/>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01" name="Group 100">
                <a:extLst>
                  <a:ext uri="{FF2B5EF4-FFF2-40B4-BE49-F238E27FC236}">
                    <a16:creationId xmlns:a16="http://schemas.microsoft.com/office/drawing/2014/main" id="{77679BBD-4DA3-470C-8342-2486A4EA17E0}"/>
                  </a:ext>
                </a:extLst>
              </p:cNvPr>
              <p:cNvGrpSpPr/>
              <p:nvPr/>
            </p:nvGrpSpPr>
            <p:grpSpPr>
              <a:xfrm>
                <a:off x="3272439" y="2163987"/>
                <a:ext cx="1323828" cy="465676"/>
                <a:chOff x="3332412" y="3595764"/>
                <a:chExt cx="1323828" cy="465676"/>
              </a:xfrm>
              <a:solidFill>
                <a:srgbClr val="00B0F0"/>
              </a:solidFill>
            </p:grpSpPr>
            <p:grpSp>
              <p:nvGrpSpPr>
                <p:cNvPr id="107" name="Group 106">
                  <a:extLst>
                    <a:ext uri="{FF2B5EF4-FFF2-40B4-BE49-F238E27FC236}">
                      <a16:creationId xmlns:a16="http://schemas.microsoft.com/office/drawing/2014/main" id="{E5DBACE2-1E14-4E76-BA1B-25169ED0F67D}"/>
                    </a:ext>
                  </a:extLst>
                </p:cNvPr>
                <p:cNvGrpSpPr/>
                <p:nvPr/>
              </p:nvGrpSpPr>
              <p:grpSpPr>
                <a:xfrm>
                  <a:off x="3332412" y="3595764"/>
                  <a:ext cx="1323828" cy="234029"/>
                  <a:chOff x="1864444" y="3804435"/>
                  <a:chExt cx="814561" cy="144000"/>
                </a:xfrm>
                <a:grpFill/>
              </p:grpSpPr>
              <p:sp>
                <p:nvSpPr>
                  <p:cNvPr id="113" name="TextBox 112">
                    <a:extLst>
                      <a:ext uri="{FF2B5EF4-FFF2-40B4-BE49-F238E27FC236}">
                        <a16:creationId xmlns:a16="http://schemas.microsoft.com/office/drawing/2014/main" id="{FAE3F824-4E6F-4647-B8A1-C91F2E40FE91}"/>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4" name="TextBox 113">
                    <a:extLst>
                      <a:ext uri="{FF2B5EF4-FFF2-40B4-BE49-F238E27FC236}">
                        <a16:creationId xmlns:a16="http://schemas.microsoft.com/office/drawing/2014/main" id="{E1184B1E-A7BE-4B85-AA70-DFF15711A666}"/>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5" name="TextBox 114">
                    <a:extLst>
                      <a:ext uri="{FF2B5EF4-FFF2-40B4-BE49-F238E27FC236}">
                        <a16:creationId xmlns:a16="http://schemas.microsoft.com/office/drawing/2014/main" id="{356EC3DB-B348-4338-A156-216213DBEDE8}"/>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6" name="TextBox 115">
                    <a:extLst>
                      <a:ext uri="{FF2B5EF4-FFF2-40B4-BE49-F238E27FC236}">
                        <a16:creationId xmlns:a16="http://schemas.microsoft.com/office/drawing/2014/main" id="{2DEBF7B0-DF27-4346-8F97-E63A5F78F0D6}"/>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9" name="TextBox 118">
                    <a:extLst>
                      <a:ext uri="{FF2B5EF4-FFF2-40B4-BE49-F238E27FC236}">
                        <a16:creationId xmlns:a16="http://schemas.microsoft.com/office/drawing/2014/main" id="{DE972D9F-C465-4873-94C5-B6DBEB5BFF03}"/>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08" name="Group 107">
                  <a:extLst>
                    <a:ext uri="{FF2B5EF4-FFF2-40B4-BE49-F238E27FC236}">
                      <a16:creationId xmlns:a16="http://schemas.microsoft.com/office/drawing/2014/main" id="{B9DBFDD1-3952-4A8A-8CB9-097AEB957C8C}"/>
                    </a:ext>
                  </a:extLst>
                </p:cNvPr>
                <p:cNvGrpSpPr/>
                <p:nvPr/>
              </p:nvGrpSpPr>
              <p:grpSpPr>
                <a:xfrm>
                  <a:off x="3470064" y="3827411"/>
                  <a:ext cx="1053690" cy="234029"/>
                  <a:chOff x="1864444" y="3804435"/>
                  <a:chExt cx="648343" cy="144000"/>
                </a:xfrm>
                <a:grpFill/>
              </p:grpSpPr>
              <p:sp>
                <p:nvSpPr>
                  <p:cNvPr id="109" name="TextBox 108">
                    <a:extLst>
                      <a:ext uri="{FF2B5EF4-FFF2-40B4-BE49-F238E27FC236}">
                        <a16:creationId xmlns:a16="http://schemas.microsoft.com/office/drawing/2014/main" id="{9250475B-7A3C-4976-ADE3-4B962CFE33D8}"/>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0" name="TextBox 109">
                    <a:extLst>
                      <a:ext uri="{FF2B5EF4-FFF2-40B4-BE49-F238E27FC236}">
                        <a16:creationId xmlns:a16="http://schemas.microsoft.com/office/drawing/2014/main" id="{44A86F21-6E38-4680-BF61-375A60C71E15}"/>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1" name="TextBox 110">
                    <a:extLst>
                      <a:ext uri="{FF2B5EF4-FFF2-40B4-BE49-F238E27FC236}">
                        <a16:creationId xmlns:a16="http://schemas.microsoft.com/office/drawing/2014/main" id="{456D9D82-80AC-4DD3-9489-53B369BE1054}"/>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2" name="TextBox 111">
                    <a:extLst>
                      <a:ext uri="{FF2B5EF4-FFF2-40B4-BE49-F238E27FC236}">
                        <a16:creationId xmlns:a16="http://schemas.microsoft.com/office/drawing/2014/main" id="{58C4932E-C7CE-415F-95D5-E4D68F4E913F}"/>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03" name="TextBox 102">
                <a:extLst>
                  <a:ext uri="{FF2B5EF4-FFF2-40B4-BE49-F238E27FC236}">
                    <a16:creationId xmlns:a16="http://schemas.microsoft.com/office/drawing/2014/main" id="{E21A1A0B-8855-4D44-AED5-4B709FC3A2D0}"/>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20" name="Group 119">
              <a:extLst>
                <a:ext uri="{FF2B5EF4-FFF2-40B4-BE49-F238E27FC236}">
                  <a16:creationId xmlns:a16="http://schemas.microsoft.com/office/drawing/2014/main" id="{EAEE1E36-D523-4CDF-9024-EE815DA97D0C}"/>
                </a:ext>
              </a:extLst>
            </p:cNvPr>
            <p:cNvGrpSpPr/>
            <p:nvPr/>
          </p:nvGrpSpPr>
          <p:grpSpPr>
            <a:xfrm>
              <a:off x="1057367" y="5050549"/>
              <a:ext cx="4354569" cy="465676"/>
              <a:chOff x="1057367" y="2163987"/>
              <a:chExt cx="4354569" cy="465676"/>
            </a:xfrm>
          </p:grpSpPr>
          <p:sp>
            <p:nvSpPr>
              <p:cNvPr id="121" name="TextBox 120">
                <a:extLst>
                  <a:ext uri="{FF2B5EF4-FFF2-40B4-BE49-F238E27FC236}">
                    <a16:creationId xmlns:a16="http://schemas.microsoft.com/office/drawing/2014/main" id="{3ED4F6F3-5645-46B1-85BE-C05F6F828F39}"/>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22" name="Group 121">
                <a:extLst>
                  <a:ext uri="{FF2B5EF4-FFF2-40B4-BE49-F238E27FC236}">
                    <a16:creationId xmlns:a16="http://schemas.microsoft.com/office/drawing/2014/main" id="{441841EB-A44F-4B35-BBA3-8596CBEA6C4D}"/>
                  </a:ext>
                </a:extLst>
              </p:cNvPr>
              <p:cNvGrpSpPr/>
              <p:nvPr/>
            </p:nvGrpSpPr>
            <p:grpSpPr>
              <a:xfrm>
                <a:off x="3272439" y="2163987"/>
                <a:ext cx="1323828" cy="465676"/>
                <a:chOff x="3332412" y="3595764"/>
                <a:chExt cx="1323828" cy="465676"/>
              </a:xfrm>
              <a:solidFill>
                <a:srgbClr val="00B0F0"/>
              </a:solidFill>
            </p:grpSpPr>
            <p:grpSp>
              <p:nvGrpSpPr>
                <p:cNvPr id="124" name="Group 123">
                  <a:extLst>
                    <a:ext uri="{FF2B5EF4-FFF2-40B4-BE49-F238E27FC236}">
                      <a16:creationId xmlns:a16="http://schemas.microsoft.com/office/drawing/2014/main" id="{B28CE5C7-1BCB-4656-A5AD-CA47465821C7}"/>
                    </a:ext>
                  </a:extLst>
                </p:cNvPr>
                <p:cNvGrpSpPr/>
                <p:nvPr/>
              </p:nvGrpSpPr>
              <p:grpSpPr>
                <a:xfrm>
                  <a:off x="3332412" y="3595764"/>
                  <a:ext cx="1323828" cy="234029"/>
                  <a:chOff x="1864444" y="3804435"/>
                  <a:chExt cx="814561" cy="144000"/>
                </a:xfrm>
                <a:grpFill/>
              </p:grpSpPr>
              <p:sp>
                <p:nvSpPr>
                  <p:cNvPr id="130" name="TextBox 129">
                    <a:extLst>
                      <a:ext uri="{FF2B5EF4-FFF2-40B4-BE49-F238E27FC236}">
                        <a16:creationId xmlns:a16="http://schemas.microsoft.com/office/drawing/2014/main" id="{D465A290-F94F-4B28-8785-F29E0862B05E}"/>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1" name="TextBox 130">
                    <a:extLst>
                      <a:ext uri="{FF2B5EF4-FFF2-40B4-BE49-F238E27FC236}">
                        <a16:creationId xmlns:a16="http://schemas.microsoft.com/office/drawing/2014/main" id="{BDD661CD-B581-4C95-855F-FA6921F85A71}"/>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2" name="TextBox 131">
                    <a:extLst>
                      <a:ext uri="{FF2B5EF4-FFF2-40B4-BE49-F238E27FC236}">
                        <a16:creationId xmlns:a16="http://schemas.microsoft.com/office/drawing/2014/main" id="{4F9D733C-13AE-4545-BD29-1FA29392DDFF}"/>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3" name="TextBox 132">
                    <a:extLst>
                      <a:ext uri="{FF2B5EF4-FFF2-40B4-BE49-F238E27FC236}">
                        <a16:creationId xmlns:a16="http://schemas.microsoft.com/office/drawing/2014/main" id="{225FBF52-A475-4450-8259-458BDC4AD174}"/>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4" name="TextBox 133">
                    <a:extLst>
                      <a:ext uri="{FF2B5EF4-FFF2-40B4-BE49-F238E27FC236}">
                        <a16:creationId xmlns:a16="http://schemas.microsoft.com/office/drawing/2014/main" id="{20BB9F4B-4047-4863-9A38-84AB6CDC4C60}"/>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25" name="Group 124">
                  <a:extLst>
                    <a:ext uri="{FF2B5EF4-FFF2-40B4-BE49-F238E27FC236}">
                      <a16:creationId xmlns:a16="http://schemas.microsoft.com/office/drawing/2014/main" id="{1ECE9829-908A-4C57-99B3-41F4FC3E073D}"/>
                    </a:ext>
                  </a:extLst>
                </p:cNvPr>
                <p:cNvGrpSpPr/>
                <p:nvPr/>
              </p:nvGrpSpPr>
              <p:grpSpPr>
                <a:xfrm>
                  <a:off x="3470064" y="3827411"/>
                  <a:ext cx="1053690" cy="234029"/>
                  <a:chOff x="1864444" y="3804435"/>
                  <a:chExt cx="648343" cy="144000"/>
                </a:xfrm>
                <a:grpFill/>
              </p:grpSpPr>
              <p:sp>
                <p:nvSpPr>
                  <p:cNvPr id="126" name="TextBox 125">
                    <a:extLst>
                      <a:ext uri="{FF2B5EF4-FFF2-40B4-BE49-F238E27FC236}">
                        <a16:creationId xmlns:a16="http://schemas.microsoft.com/office/drawing/2014/main" id="{183622A9-CF14-42E1-98F9-421877B655B5}"/>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7" name="TextBox 126">
                    <a:extLst>
                      <a:ext uri="{FF2B5EF4-FFF2-40B4-BE49-F238E27FC236}">
                        <a16:creationId xmlns:a16="http://schemas.microsoft.com/office/drawing/2014/main" id="{46578ED8-D6F3-4EA9-9CEC-9E432A53D984}"/>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8" name="TextBox 127">
                    <a:extLst>
                      <a:ext uri="{FF2B5EF4-FFF2-40B4-BE49-F238E27FC236}">
                        <a16:creationId xmlns:a16="http://schemas.microsoft.com/office/drawing/2014/main" id="{9FFC732D-C882-4C6A-95F6-659F8922DDE3}"/>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9" name="TextBox 128">
                    <a:extLst>
                      <a:ext uri="{FF2B5EF4-FFF2-40B4-BE49-F238E27FC236}">
                        <a16:creationId xmlns:a16="http://schemas.microsoft.com/office/drawing/2014/main" id="{386F419B-06C5-4D49-81A2-C44ABCD15C7B}"/>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23" name="TextBox 122">
                <a:extLst>
                  <a:ext uri="{FF2B5EF4-FFF2-40B4-BE49-F238E27FC236}">
                    <a16:creationId xmlns:a16="http://schemas.microsoft.com/office/drawing/2014/main" id="{5747F4A1-DB0B-4B55-BBD0-AC48B2E2A878}"/>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35" name="Group 134">
              <a:extLst>
                <a:ext uri="{FF2B5EF4-FFF2-40B4-BE49-F238E27FC236}">
                  <a16:creationId xmlns:a16="http://schemas.microsoft.com/office/drawing/2014/main" id="{1074D739-F6B1-4949-920E-8B6CDBAB1864}"/>
                </a:ext>
              </a:extLst>
            </p:cNvPr>
            <p:cNvGrpSpPr/>
            <p:nvPr/>
          </p:nvGrpSpPr>
          <p:grpSpPr>
            <a:xfrm>
              <a:off x="1057367" y="2741299"/>
              <a:ext cx="4354569" cy="465676"/>
              <a:chOff x="1057367" y="2163987"/>
              <a:chExt cx="4354569" cy="465676"/>
            </a:xfrm>
          </p:grpSpPr>
          <p:sp>
            <p:nvSpPr>
              <p:cNvPr id="136" name="TextBox 135">
                <a:extLst>
                  <a:ext uri="{FF2B5EF4-FFF2-40B4-BE49-F238E27FC236}">
                    <a16:creationId xmlns:a16="http://schemas.microsoft.com/office/drawing/2014/main" id="{B76EFBF0-1C5F-4545-AF78-CB50844B5BBC}"/>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37" name="Group 136">
                <a:extLst>
                  <a:ext uri="{FF2B5EF4-FFF2-40B4-BE49-F238E27FC236}">
                    <a16:creationId xmlns:a16="http://schemas.microsoft.com/office/drawing/2014/main" id="{6EFED5BE-1A48-45F6-804D-C4AB8335C08D}"/>
                  </a:ext>
                </a:extLst>
              </p:cNvPr>
              <p:cNvGrpSpPr/>
              <p:nvPr/>
            </p:nvGrpSpPr>
            <p:grpSpPr>
              <a:xfrm>
                <a:off x="3272439" y="2163987"/>
                <a:ext cx="1323828" cy="465676"/>
                <a:chOff x="3332412" y="3595764"/>
                <a:chExt cx="1323828" cy="465676"/>
              </a:xfrm>
              <a:solidFill>
                <a:srgbClr val="00B0F0"/>
              </a:solidFill>
            </p:grpSpPr>
            <p:grpSp>
              <p:nvGrpSpPr>
                <p:cNvPr id="139" name="Group 138">
                  <a:extLst>
                    <a:ext uri="{FF2B5EF4-FFF2-40B4-BE49-F238E27FC236}">
                      <a16:creationId xmlns:a16="http://schemas.microsoft.com/office/drawing/2014/main" id="{BB8ADBDA-0119-4C56-96B2-764D4998E177}"/>
                    </a:ext>
                  </a:extLst>
                </p:cNvPr>
                <p:cNvGrpSpPr/>
                <p:nvPr/>
              </p:nvGrpSpPr>
              <p:grpSpPr>
                <a:xfrm>
                  <a:off x="3332412" y="3595764"/>
                  <a:ext cx="1323828" cy="234029"/>
                  <a:chOff x="1864444" y="3804435"/>
                  <a:chExt cx="814561" cy="144000"/>
                </a:xfrm>
                <a:grpFill/>
              </p:grpSpPr>
              <p:sp>
                <p:nvSpPr>
                  <p:cNvPr id="145" name="TextBox 144">
                    <a:extLst>
                      <a:ext uri="{FF2B5EF4-FFF2-40B4-BE49-F238E27FC236}">
                        <a16:creationId xmlns:a16="http://schemas.microsoft.com/office/drawing/2014/main" id="{55BF97D8-2CDF-44D5-9A21-3382D7F505D8}"/>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6" name="TextBox 145">
                    <a:extLst>
                      <a:ext uri="{FF2B5EF4-FFF2-40B4-BE49-F238E27FC236}">
                        <a16:creationId xmlns:a16="http://schemas.microsoft.com/office/drawing/2014/main" id="{10554A46-BA18-4272-8FE1-05CE313B6C47}"/>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7" name="TextBox 146">
                    <a:extLst>
                      <a:ext uri="{FF2B5EF4-FFF2-40B4-BE49-F238E27FC236}">
                        <a16:creationId xmlns:a16="http://schemas.microsoft.com/office/drawing/2014/main" id="{84BDEEF6-1031-4F05-A4AD-5DCEE55AA478}"/>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8" name="TextBox 147">
                    <a:extLst>
                      <a:ext uri="{FF2B5EF4-FFF2-40B4-BE49-F238E27FC236}">
                        <a16:creationId xmlns:a16="http://schemas.microsoft.com/office/drawing/2014/main" id="{6AAA2EA3-1CC2-47B5-AA9A-25C63D815F9A}"/>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9" name="TextBox 148">
                    <a:extLst>
                      <a:ext uri="{FF2B5EF4-FFF2-40B4-BE49-F238E27FC236}">
                        <a16:creationId xmlns:a16="http://schemas.microsoft.com/office/drawing/2014/main" id="{F932A941-6431-4DE0-B941-0F677B1DC5B6}"/>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40" name="Group 139">
                  <a:extLst>
                    <a:ext uri="{FF2B5EF4-FFF2-40B4-BE49-F238E27FC236}">
                      <a16:creationId xmlns:a16="http://schemas.microsoft.com/office/drawing/2014/main" id="{989A4A64-B9FD-47D9-B4EF-994D2C0F0745}"/>
                    </a:ext>
                  </a:extLst>
                </p:cNvPr>
                <p:cNvGrpSpPr/>
                <p:nvPr/>
              </p:nvGrpSpPr>
              <p:grpSpPr>
                <a:xfrm>
                  <a:off x="3470064" y="3827411"/>
                  <a:ext cx="1053690" cy="234029"/>
                  <a:chOff x="1864444" y="3804435"/>
                  <a:chExt cx="648343" cy="144000"/>
                </a:xfrm>
                <a:grpFill/>
              </p:grpSpPr>
              <p:sp>
                <p:nvSpPr>
                  <p:cNvPr id="141" name="TextBox 140">
                    <a:extLst>
                      <a:ext uri="{FF2B5EF4-FFF2-40B4-BE49-F238E27FC236}">
                        <a16:creationId xmlns:a16="http://schemas.microsoft.com/office/drawing/2014/main" id="{82AE348A-4CB0-4196-A8B1-C1F96CB2B397}"/>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2" name="TextBox 141">
                    <a:extLst>
                      <a:ext uri="{FF2B5EF4-FFF2-40B4-BE49-F238E27FC236}">
                        <a16:creationId xmlns:a16="http://schemas.microsoft.com/office/drawing/2014/main" id="{DE92B9D7-281B-444E-A701-0F4FF21D125C}"/>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3" name="TextBox 142">
                    <a:extLst>
                      <a:ext uri="{FF2B5EF4-FFF2-40B4-BE49-F238E27FC236}">
                        <a16:creationId xmlns:a16="http://schemas.microsoft.com/office/drawing/2014/main" id="{0951FD54-DB5A-42E5-9FDF-C7758AEE8CDB}"/>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4" name="TextBox 143">
                    <a:extLst>
                      <a:ext uri="{FF2B5EF4-FFF2-40B4-BE49-F238E27FC236}">
                        <a16:creationId xmlns:a16="http://schemas.microsoft.com/office/drawing/2014/main" id="{0A26D075-DCB3-48E7-87CF-7483D5995C34}"/>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38" name="TextBox 137">
                <a:extLst>
                  <a:ext uri="{FF2B5EF4-FFF2-40B4-BE49-F238E27FC236}">
                    <a16:creationId xmlns:a16="http://schemas.microsoft.com/office/drawing/2014/main" id="{B95256A8-2EC4-4A46-A9FC-B99873A53164}"/>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50" name="Group 149">
              <a:extLst>
                <a:ext uri="{FF2B5EF4-FFF2-40B4-BE49-F238E27FC236}">
                  <a16:creationId xmlns:a16="http://schemas.microsoft.com/office/drawing/2014/main" id="{578571A7-EECF-4882-AE02-7EFE42DBDA1C}"/>
                </a:ext>
              </a:extLst>
            </p:cNvPr>
            <p:cNvGrpSpPr/>
            <p:nvPr/>
          </p:nvGrpSpPr>
          <p:grpSpPr>
            <a:xfrm>
              <a:off x="1057367" y="3318611"/>
              <a:ext cx="4354569" cy="465676"/>
              <a:chOff x="1057367" y="2163987"/>
              <a:chExt cx="4354569" cy="465676"/>
            </a:xfrm>
          </p:grpSpPr>
          <p:sp>
            <p:nvSpPr>
              <p:cNvPr id="151" name="TextBox 150">
                <a:extLst>
                  <a:ext uri="{FF2B5EF4-FFF2-40B4-BE49-F238E27FC236}">
                    <a16:creationId xmlns:a16="http://schemas.microsoft.com/office/drawing/2014/main" id="{5A2D2A11-C884-49AE-9163-24020CA10D04}"/>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52" name="Group 151">
                <a:extLst>
                  <a:ext uri="{FF2B5EF4-FFF2-40B4-BE49-F238E27FC236}">
                    <a16:creationId xmlns:a16="http://schemas.microsoft.com/office/drawing/2014/main" id="{C90BB916-1EC3-452C-BF86-8B392664DBE4}"/>
                  </a:ext>
                </a:extLst>
              </p:cNvPr>
              <p:cNvGrpSpPr/>
              <p:nvPr/>
            </p:nvGrpSpPr>
            <p:grpSpPr>
              <a:xfrm>
                <a:off x="3272439" y="2163987"/>
                <a:ext cx="1323828" cy="465676"/>
                <a:chOff x="3332412" y="3595764"/>
                <a:chExt cx="1323828" cy="465676"/>
              </a:xfrm>
              <a:solidFill>
                <a:srgbClr val="00B0F0"/>
              </a:solidFill>
            </p:grpSpPr>
            <p:grpSp>
              <p:nvGrpSpPr>
                <p:cNvPr id="154" name="Group 153">
                  <a:extLst>
                    <a:ext uri="{FF2B5EF4-FFF2-40B4-BE49-F238E27FC236}">
                      <a16:creationId xmlns:a16="http://schemas.microsoft.com/office/drawing/2014/main" id="{D3A856D8-B24E-489C-B6C0-F506846DB081}"/>
                    </a:ext>
                  </a:extLst>
                </p:cNvPr>
                <p:cNvGrpSpPr/>
                <p:nvPr/>
              </p:nvGrpSpPr>
              <p:grpSpPr>
                <a:xfrm>
                  <a:off x="3332412" y="3595764"/>
                  <a:ext cx="1323828" cy="234029"/>
                  <a:chOff x="1864444" y="3804435"/>
                  <a:chExt cx="814561" cy="144000"/>
                </a:xfrm>
                <a:grpFill/>
              </p:grpSpPr>
              <p:sp>
                <p:nvSpPr>
                  <p:cNvPr id="160" name="TextBox 159">
                    <a:extLst>
                      <a:ext uri="{FF2B5EF4-FFF2-40B4-BE49-F238E27FC236}">
                        <a16:creationId xmlns:a16="http://schemas.microsoft.com/office/drawing/2014/main" id="{02BD5C56-0289-43E2-8692-AF24FBBD1FBD}"/>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1" name="TextBox 160">
                    <a:extLst>
                      <a:ext uri="{FF2B5EF4-FFF2-40B4-BE49-F238E27FC236}">
                        <a16:creationId xmlns:a16="http://schemas.microsoft.com/office/drawing/2014/main" id="{EA39B6B5-EF65-4BA7-B9C3-5CFF69669817}"/>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2" name="TextBox 161">
                    <a:extLst>
                      <a:ext uri="{FF2B5EF4-FFF2-40B4-BE49-F238E27FC236}">
                        <a16:creationId xmlns:a16="http://schemas.microsoft.com/office/drawing/2014/main" id="{0F6FAE3F-549B-4331-8AE2-959D857AB001}"/>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3" name="TextBox 162">
                    <a:extLst>
                      <a:ext uri="{FF2B5EF4-FFF2-40B4-BE49-F238E27FC236}">
                        <a16:creationId xmlns:a16="http://schemas.microsoft.com/office/drawing/2014/main" id="{3FE7C56F-A3F0-4380-B508-B662DA3DC838}"/>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4" name="TextBox 163">
                    <a:extLst>
                      <a:ext uri="{FF2B5EF4-FFF2-40B4-BE49-F238E27FC236}">
                        <a16:creationId xmlns:a16="http://schemas.microsoft.com/office/drawing/2014/main" id="{11AB375E-E89A-405E-838B-224E2320B94B}"/>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55" name="Group 154">
                  <a:extLst>
                    <a:ext uri="{FF2B5EF4-FFF2-40B4-BE49-F238E27FC236}">
                      <a16:creationId xmlns:a16="http://schemas.microsoft.com/office/drawing/2014/main" id="{D494F561-0EC3-4E78-84B8-7D42348FB2B5}"/>
                    </a:ext>
                  </a:extLst>
                </p:cNvPr>
                <p:cNvGrpSpPr/>
                <p:nvPr/>
              </p:nvGrpSpPr>
              <p:grpSpPr>
                <a:xfrm>
                  <a:off x="3470064" y="3827411"/>
                  <a:ext cx="1053690" cy="234029"/>
                  <a:chOff x="1864444" y="3804435"/>
                  <a:chExt cx="648343" cy="144000"/>
                </a:xfrm>
                <a:grpFill/>
              </p:grpSpPr>
              <p:sp>
                <p:nvSpPr>
                  <p:cNvPr id="156" name="TextBox 155">
                    <a:extLst>
                      <a:ext uri="{FF2B5EF4-FFF2-40B4-BE49-F238E27FC236}">
                        <a16:creationId xmlns:a16="http://schemas.microsoft.com/office/drawing/2014/main" id="{B2F6CED8-1A61-41D5-AAE4-E062B46E60AE}"/>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7" name="TextBox 156">
                    <a:extLst>
                      <a:ext uri="{FF2B5EF4-FFF2-40B4-BE49-F238E27FC236}">
                        <a16:creationId xmlns:a16="http://schemas.microsoft.com/office/drawing/2014/main" id="{EE341BF9-F531-4AD1-8D33-4104C8F7A8B7}"/>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8" name="TextBox 157">
                    <a:extLst>
                      <a:ext uri="{FF2B5EF4-FFF2-40B4-BE49-F238E27FC236}">
                        <a16:creationId xmlns:a16="http://schemas.microsoft.com/office/drawing/2014/main" id="{AEEAE635-DD0A-483A-A49C-0BE80DE26C5F}"/>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9" name="TextBox 158">
                    <a:extLst>
                      <a:ext uri="{FF2B5EF4-FFF2-40B4-BE49-F238E27FC236}">
                        <a16:creationId xmlns:a16="http://schemas.microsoft.com/office/drawing/2014/main" id="{86299899-5D96-4604-9EF6-20F8BB712507}"/>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53" name="TextBox 152">
                <a:extLst>
                  <a:ext uri="{FF2B5EF4-FFF2-40B4-BE49-F238E27FC236}">
                    <a16:creationId xmlns:a16="http://schemas.microsoft.com/office/drawing/2014/main" id="{25770BF2-97C8-4091-BB87-C933AAC76FE2}"/>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65" name="Group 164">
              <a:extLst>
                <a:ext uri="{FF2B5EF4-FFF2-40B4-BE49-F238E27FC236}">
                  <a16:creationId xmlns:a16="http://schemas.microsoft.com/office/drawing/2014/main" id="{45802D02-E724-413C-99E2-249DB8FF7E44}"/>
                </a:ext>
              </a:extLst>
            </p:cNvPr>
            <p:cNvGrpSpPr/>
            <p:nvPr/>
          </p:nvGrpSpPr>
          <p:grpSpPr>
            <a:xfrm>
              <a:off x="1057367" y="3895923"/>
              <a:ext cx="4354569" cy="465676"/>
              <a:chOff x="1057367" y="2163987"/>
              <a:chExt cx="4354569" cy="465676"/>
            </a:xfrm>
          </p:grpSpPr>
          <p:sp>
            <p:nvSpPr>
              <p:cNvPr id="166" name="TextBox 165">
                <a:extLst>
                  <a:ext uri="{FF2B5EF4-FFF2-40B4-BE49-F238E27FC236}">
                    <a16:creationId xmlns:a16="http://schemas.microsoft.com/office/drawing/2014/main" id="{670EB23A-4D98-4786-8FF0-A1FEC57FEBAB}"/>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67" name="Group 166">
                <a:extLst>
                  <a:ext uri="{FF2B5EF4-FFF2-40B4-BE49-F238E27FC236}">
                    <a16:creationId xmlns:a16="http://schemas.microsoft.com/office/drawing/2014/main" id="{286C0D6B-76C3-4782-9D6A-237ECF4273F7}"/>
                  </a:ext>
                </a:extLst>
              </p:cNvPr>
              <p:cNvGrpSpPr/>
              <p:nvPr/>
            </p:nvGrpSpPr>
            <p:grpSpPr>
              <a:xfrm>
                <a:off x="3272439" y="2163987"/>
                <a:ext cx="1323828" cy="465676"/>
                <a:chOff x="3332412" y="3595764"/>
                <a:chExt cx="1323828" cy="465676"/>
              </a:xfrm>
              <a:solidFill>
                <a:srgbClr val="00B0F0"/>
              </a:solidFill>
            </p:grpSpPr>
            <p:grpSp>
              <p:nvGrpSpPr>
                <p:cNvPr id="169" name="Group 168">
                  <a:extLst>
                    <a:ext uri="{FF2B5EF4-FFF2-40B4-BE49-F238E27FC236}">
                      <a16:creationId xmlns:a16="http://schemas.microsoft.com/office/drawing/2014/main" id="{19E87F9F-CFCE-4D15-BE1F-A48A6496C65B}"/>
                    </a:ext>
                  </a:extLst>
                </p:cNvPr>
                <p:cNvGrpSpPr/>
                <p:nvPr/>
              </p:nvGrpSpPr>
              <p:grpSpPr>
                <a:xfrm>
                  <a:off x="3332412" y="3595764"/>
                  <a:ext cx="1323828" cy="234029"/>
                  <a:chOff x="1864444" y="3804435"/>
                  <a:chExt cx="814561" cy="144000"/>
                </a:xfrm>
                <a:grpFill/>
              </p:grpSpPr>
              <p:sp>
                <p:nvSpPr>
                  <p:cNvPr id="175" name="TextBox 174">
                    <a:extLst>
                      <a:ext uri="{FF2B5EF4-FFF2-40B4-BE49-F238E27FC236}">
                        <a16:creationId xmlns:a16="http://schemas.microsoft.com/office/drawing/2014/main" id="{F52FA234-F762-4A32-AD53-D45D79B2A568}"/>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6" name="TextBox 175">
                    <a:extLst>
                      <a:ext uri="{FF2B5EF4-FFF2-40B4-BE49-F238E27FC236}">
                        <a16:creationId xmlns:a16="http://schemas.microsoft.com/office/drawing/2014/main" id="{EC60ABB8-29D8-4B6C-877E-44C947BBED9B}"/>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7" name="TextBox 176">
                    <a:extLst>
                      <a:ext uri="{FF2B5EF4-FFF2-40B4-BE49-F238E27FC236}">
                        <a16:creationId xmlns:a16="http://schemas.microsoft.com/office/drawing/2014/main" id="{768E7796-6CDA-4167-8AEA-A831DD39866B}"/>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8" name="TextBox 177">
                    <a:extLst>
                      <a:ext uri="{FF2B5EF4-FFF2-40B4-BE49-F238E27FC236}">
                        <a16:creationId xmlns:a16="http://schemas.microsoft.com/office/drawing/2014/main" id="{A51F67B7-84DC-443E-81A9-CB73B79498B1}"/>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9" name="TextBox 178">
                    <a:extLst>
                      <a:ext uri="{FF2B5EF4-FFF2-40B4-BE49-F238E27FC236}">
                        <a16:creationId xmlns:a16="http://schemas.microsoft.com/office/drawing/2014/main" id="{2F75942D-3F78-4B0A-A92E-7CA3B861035A}"/>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70" name="Group 169">
                  <a:extLst>
                    <a:ext uri="{FF2B5EF4-FFF2-40B4-BE49-F238E27FC236}">
                      <a16:creationId xmlns:a16="http://schemas.microsoft.com/office/drawing/2014/main" id="{1D9400B6-6E3D-4E41-A5EE-8301BA612765}"/>
                    </a:ext>
                  </a:extLst>
                </p:cNvPr>
                <p:cNvGrpSpPr/>
                <p:nvPr/>
              </p:nvGrpSpPr>
              <p:grpSpPr>
                <a:xfrm>
                  <a:off x="3470064" y="3827411"/>
                  <a:ext cx="1053690" cy="234029"/>
                  <a:chOff x="1864444" y="3804435"/>
                  <a:chExt cx="648343" cy="144000"/>
                </a:xfrm>
                <a:grpFill/>
              </p:grpSpPr>
              <p:sp>
                <p:nvSpPr>
                  <p:cNvPr id="171" name="TextBox 170">
                    <a:extLst>
                      <a:ext uri="{FF2B5EF4-FFF2-40B4-BE49-F238E27FC236}">
                        <a16:creationId xmlns:a16="http://schemas.microsoft.com/office/drawing/2014/main" id="{2B3D1A8F-FDC7-4C53-9DB5-FE90933D5E7D}"/>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2" name="TextBox 171">
                    <a:extLst>
                      <a:ext uri="{FF2B5EF4-FFF2-40B4-BE49-F238E27FC236}">
                        <a16:creationId xmlns:a16="http://schemas.microsoft.com/office/drawing/2014/main" id="{184062F3-AE8D-46DD-B7C2-A0E3412B6920}"/>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3" name="TextBox 172">
                    <a:extLst>
                      <a:ext uri="{FF2B5EF4-FFF2-40B4-BE49-F238E27FC236}">
                        <a16:creationId xmlns:a16="http://schemas.microsoft.com/office/drawing/2014/main" id="{AF4F9F15-A3AB-4494-AF45-FE62370AB9EA}"/>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4" name="TextBox 173">
                    <a:extLst>
                      <a:ext uri="{FF2B5EF4-FFF2-40B4-BE49-F238E27FC236}">
                        <a16:creationId xmlns:a16="http://schemas.microsoft.com/office/drawing/2014/main" id="{E59DF915-8067-4318-AF3E-8402F5BE8F7C}"/>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68" name="TextBox 167">
                <a:extLst>
                  <a:ext uri="{FF2B5EF4-FFF2-40B4-BE49-F238E27FC236}">
                    <a16:creationId xmlns:a16="http://schemas.microsoft.com/office/drawing/2014/main" id="{9B06D710-B6D0-4325-99EB-AF9E81C1FA04}"/>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80" name="Group 179">
              <a:extLst>
                <a:ext uri="{FF2B5EF4-FFF2-40B4-BE49-F238E27FC236}">
                  <a16:creationId xmlns:a16="http://schemas.microsoft.com/office/drawing/2014/main" id="{141D4E12-8AEF-4548-8633-CBA150D57C62}"/>
                </a:ext>
              </a:extLst>
            </p:cNvPr>
            <p:cNvGrpSpPr/>
            <p:nvPr/>
          </p:nvGrpSpPr>
          <p:grpSpPr>
            <a:xfrm>
              <a:off x="1057367" y="4473235"/>
              <a:ext cx="4354569" cy="465676"/>
              <a:chOff x="1057367" y="2163987"/>
              <a:chExt cx="4354569" cy="465676"/>
            </a:xfrm>
          </p:grpSpPr>
          <p:sp>
            <p:nvSpPr>
              <p:cNvPr id="181" name="TextBox 180">
                <a:extLst>
                  <a:ext uri="{FF2B5EF4-FFF2-40B4-BE49-F238E27FC236}">
                    <a16:creationId xmlns:a16="http://schemas.microsoft.com/office/drawing/2014/main" id="{54DABD1E-40B9-424C-9E1C-3A9722936BE4}"/>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82" name="Group 181">
                <a:extLst>
                  <a:ext uri="{FF2B5EF4-FFF2-40B4-BE49-F238E27FC236}">
                    <a16:creationId xmlns:a16="http://schemas.microsoft.com/office/drawing/2014/main" id="{792D79CE-55C2-4604-8E53-ED5C691768EA}"/>
                  </a:ext>
                </a:extLst>
              </p:cNvPr>
              <p:cNvGrpSpPr/>
              <p:nvPr/>
            </p:nvGrpSpPr>
            <p:grpSpPr>
              <a:xfrm>
                <a:off x="3272439" y="2163987"/>
                <a:ext cx="1323828" cy="465676"/>
                <a:chOff x="3332412" y="3595764"/>
                <a:chExt cx="1323828" cy="465676"/>
              </a:xfrm>
              <a:solidFill>
                <a:srgbClr val="00B0F0"/>
              </a:solidFill>
            </p:grpSpPr>
            <p:grpSp>
              <p:nvGrpSpPr>
                <p:cNvPr id="184" name="Group 183">
                  <a:extLst>
                    <a:ext uri="{FF2B5EF4-FFF2-40B4-BE49-F238E27FC236}">
                      <a16:creationId xmlns:a16="http://schemas.microsoft.com/office/drawing/2014/main" id="{766B40BB-F730-4546-9633-1FD080FFB153}"/>
                    </a:ext>
                  </a:extLst>
                </p:cNvPr>
                <p:cNvGrpSpPr/>
                <p:nvPr/>
              </p:nvGrpSpPr>
              <p:grpSpPr>
                <a:xfrm>
                  <a:off x="3332412" y="3595764"/>
                  <a:ext cx="1323828" cy="234029"/>
                  <a:chOff x="1864444" y="3804435"/>
                  <a:chExt cx="814561" cy="144000"/>
                </a:xfrm>
                <a:grpFill/>
              </p:grpSpPr>
              <p:sp>
                <p:nvSpPr>
                  <p:cNvPr id="190" name="TextBox 189">
                    <a:extLst>
                      <a:ext uri="{FF2B5EF4-FFF2-40B4-BE49-F238E27FC236}">
                        <a16:creationId xmlns:a16="http://schemas.microsoft.com/office/drawing/2014/main" id="{2082ABB4-B6F9-48C1-9AF4-92BEE3DA62B7}"/>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1" name="TextBox 190">
                    <a:extLst>
                      <a:ext uri="{FF2B5EF4-FFF2-40B4-BE49-F238E27FC236}">
                        <a16:creationId xmlns:a16="http://schemas.microsoft.com/office/drawing/2014/main" id="{01B75C19-7B20-484A-98F7-E92DF6B54DAA}"/>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2" name="TextBox 191">
                    <a:extLst>
                      <a:ext uri="{FF2B5EF4-FFF2-40B4-BE49-F238E27FC236}">
                        <a16:creationId xmlns:a16="http://schemas.microsoft.com/office/drawing/2014/main" id="{304E5088-B782-4E19-A3B8-B754C0B86667}"/>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3" name="TextBox 192">
                    <a:extLst>
                      <a:ext uri="{FF2B5EF4-FFF2-40B4-BE49-F238E27FC236}">
                        <a16:creationId xmlns:a16="http://schemas.microsoft.com/office/drawing/2014/main" id="{B3661C00-E0D0-4A13-9FAE-737FDAD6DC7B}"/>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4" name="TextBox 193">
                    <a:extLst>
                      <a:ext uri="{FF2B5EF4-FFF2-40B4-BE49-F238E27FC236}">
                        <a16:creationId xmlns:a16="http://schemas.microsoft.com/office/drawing/2014/main" id="{367218D3-3FC9-4619-9D45-6D3B16B7E95C}"/>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85" name="Group 184">
                  <a:extLst>
                    <a:ext uri="{FF2B5EF4-FFF2-40B4-BE49-F238E27FC236}">
                      <a16:creationId xmlns:a16="http://schemas.microsoft.com/office/drawing/2014/main" id="{2D06D55B-CF58-4CF3-B371-660C9415A4B9}"/>
                    </a:ext>
                  </a:extLst>
                </p:cNvPr>
                <p:cNvGrpSpPr/>
                <p:nvPr/>
              </p:nvGrpSpPr>
              <p:grpSpPr>
                <a:xfrm>
                  <a:off x="3470064" y="3827411"/>
                  <a:ext cx="1053690" cy="234029"/>
                  <a:chOff x="1864444" y="3804435"/>
                  <a:chExt cx="648343" cy="144000"/>
                </a:xfrm>
                <a:grpFill/>
              </p:grpSpPr>
              <p:sp>
                <p:nvSpPr>
                  <p:cNvPr id="186" name="TextBox 185">
                    <a:extLst>
                      <a:ext uri="{FF2B5EF4-FFF2-40B4-BE49-F238E27FC236}">
                        <a16:creationId xmlns:a16="http://schemas.microsoft.com/office/drawing/2014/main" id="{06B28CEE-4A7D-4ACC-ABB5-7AE48235EA77}"/>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7" name="TextBox 186">
                    <a:extLst>
                      <a:ext uri="{FF2B5EF4-FFF2-40B4-BE49-F238E27FC236}">
                        <a16:creationId xmlns:a16="http://schemas.microsoft.com/office/drawing/2014/main" id="{05D04830-5D44-4571-B0DA-D55D873363C9}"/>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8" name="TextBox 187">
                    <a:extLst>
                      <a:ext uri="{FF2B5EF4-FFF2-40B4-BE49-F238E27FC236}">
                        <a16:creationId xmlns:a16="http://schemas.microsoft.com/office/drawing/2014/main" id="{E7DDA94A-63AE-499D-BDAC-8696C47FEDE0}"/>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9" name="TextBox 188">
                    <a:extLst>
                      <a:ext uri="{FF2B5EF4-FFF2-40B4-BE49-F238E27FC236}">
                        <a16:creationId xmlns:a16="http://schemas.microsoft.com/office/drawing/2014/main" id="{8E4FE37D-81C0-470B-B446-0E71784CB5C5}"/>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83" name="TextBox 182">
                <a:extLst>
                  <a:ext uri="{FF2B5EF4-FFF2-40B4-BE49-F238E27FC236}">
                    <a16:creationId xmlns:a16="http://schemas.microsoft.com/office/drawing/2014/main" id="{86E20F95-5B7E-4813-901F-51A3B079D6A8}"/>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7" name="Group 6">
            <a:extLst>
              <a:ext uri="{FF2B5EF4-FFF2-40B4-BE49-F238E27FC236}">
                <a16:creationId xmlns:a16="http://schemas.microsoft.com/office/drawing/2014/main" id="{DA46C053-FDF5-46EB-9AC5-7A502423E4EE}"/>
              </a:ext>
            </a:extLst>
          </p:cNvPr>
          <p:cNvGrpSpPr/>
          <p:nvPr/>
        </p:nvGrpSpPr>
        <p:grpSpPr>
          <a:xfrm>
            <a:off x="6660994" y="2507644"/>
            <a:ext cx="1943253" cy="1440121"/>
            <a:chOff x="6660994" y="2507644"/>
            <a:chExt cx="1943253" cy="1440121"/>
          </a:xfrm>
        </p:grpSpPr>
        <p:sp>
          <p:nvSpPr>
            <p:cNvPr id="10" name="Rectangle: Rounded Corners 9">
              <a:extLst>
                <a:ext uri="{FF2B5EF4-FFF2-40B4-BE49-F238E27FC236}">
                  <a16:creationId xmlns:a16="http://schemas.microsoft.com/office/drawing/2014/main" id="{240C1825-C149-4478-AF46-2E13BB7F2D75}"/>
                </a:ext>
              </a:extLst>
            </p:cNvPr>
            <p:cNvSpPr/>
            <p:nvPr/>
          </p:nvSpPr>
          <p:spPr>
            <a:xfrm>
              <a:off x="6660994" y="2507644"/>
              <a:ext cx="432000" cy="432000"/>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5" name="Rectangle: Rounded Corners 194">
              <a:extLst>
                <a:ext uri="{FF2B5EF4-FFF2-40B4-BE49-F238E27FC236}">
                  <a16:creationId xmlns:a16="http://schemas.microsoft.com/office/drawing/2014/main" id="{1132AB9D-AE47-428A-9526-3EDA63473D60}"/>
                </a:ext>
              </a:extLst>
            </p:cNvPr>
            <p:cNvSpPr/>
            <p:nvPr/>
          </p:nvSpPr>
          <p:spPr>
            <a:xfrm>
              <a:off x="7670910" y="3515765"/>
              <a:ext cx="432000" cy="432000"/>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6" name="Rectangle: Rounded Corners 195">
              <a:extLst>
                <a:ext uri="{FF2B5EF4-FFF2-40B4-BE49-F238E27FC236}">
                  <a16:creationId xmlns:a16="http://schemas.microsoft.com/office/drawing/2014/main" id="{23274E4B-C397-4EBA-947B-C8F10149F7D3}"/>
                </a:ext>
              </a:extLst>
            </p:cNvPr>
            <p:cNvSpPr/>
            <p:nvPr/>
          </p:nvSpPr>
          <p:spPr>
            <a:xfrm>
              <a:off x="8172247" y="3011704"/>
              <a:ext cx="432000" cy="432000"/>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668055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Work out the missing numbers.</a:t>
            </a:r>
          </a:p>
          <a:p>
            <a:pPr algn="ctr"/>
            <a:r>
              <a:rPr lang="en-GB" sz="2000" b="1" dirty="0">
                <a:solidFill>
                  <a:schemeClr val="tx1"/>
                </a:solidFill>
                <a:latin typeface="Century Gothic" panose="020B0502020202020204" pitchFamily="34" charset="0"/>
              </a:rPr>
              <a:t>Use the place value chart to help you.</a:t>
            </a:r>
          </a:p>
          <a:p>
            <a:pPr algn="ctr"/>
            <a:endParaRPr lang="en-GB" sz="2000" b="1"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800" dirty="0">
              <a:solidFill>
                <a:srgbClr val="FF0000"/>
              </a:solidFill>
              <a:latin typeface="SassoonCRInfantMedium" panose="02000603020000020003" pitchFamily="2" charset="0"/>
            </a:endParaRPr>
          </a:p>
        </p:txBody>
      </p:sp>
      <p:grpSp>
        <p:nvGrpSpPr>
          <p:cNvPr id="15" name="Group 14">
            <a:extLst>
              <a:ext uri="{FF2B5EF4-FFF2-40B4-BE49-F238E27FC236}">
                <a16:creationId xmlns:a16="http://schemas.microsoft.com/office/drawing/2014/main" id="{B74D495E-38DE-484C-95E8-161F800A2273}"/>
              </a:ext>
            </a:extLst>
          </p:cNvPr>
          <p:cNvGrpSpPr/>
          <p:nvPr/>
        </p:nvGrpSpPr>
        <p:grpSpPr>
          <a:xfrm>
            <a:off x="59531" y="6454317"/>
            <a:ext cx="1238534" cy="403683"/>
            <a:chOff x="68077" y="6454317"/>
            <a:chExt cx="1238534" cy="403683"/>
          </a:xfrm>
        </p:grpSpPr>
        <p:sp>
          <p:nvSpPr>
            <p:cNvPr id="16" name="TextBox 8">
              <a:extLst>
                <a:ext uri="{FF2B5EF4-FFF2-40B4-BE49-F238E27FC236}">
                  <a16:creationId xmlns:a16="http://schemas.microsoft.com/office/drawing/2014/main" id="{616F664E-DF13-4501-A6AF-283A69BA1656}"/>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7" name="Picture 16" descr="A close up of a sign&#10;&#10;Description generated with high confidence">
              <a:extLst>
                <a:ext uri="{FF2B5EF4-FFF2-40B4-BE49-F238E27FC236}">
                  <a16:creationId xmlns:a16="http://schemas.microsoft.com/office/drawing/2014/main" id="{D3784E40-CD07-4C21-B4A2-5AD19CBB8B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12" name="Table 8">
            <a:extLst>
              <a:ext uri="{FF2B5EF4-FFF2-40B4-BE49-F238E27FC236}">
                <a16:creationId xmlns:a16="http://schemas.microsoft.com/office/drawing/2014/main" id="{D87A05C3-D3CC-4132-A722-7FA4F38B4946}"/>
              </a:ext>
            </a:extLst>
          </p:cNvPr>
          <p:cNvGraphicFramePr>
            <a:graphicFrameLocks noGrp="1"/>
          </p:cNvGraphicFramePr>
          <p:nvPr/>
        </p:nvGraphicFramePr>
        <p:xfrm>
          <a:off x="6122033" y="2473107"/>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0</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6</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6</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graphicFrame>
        <p:nvGraphicFramePr>
          <p:cNvPr id="13" name="Table 12">
            <a:extLst>
              <a:ext uri="{FF2B5EF4-FFF2-40B4-BE49-F238E27FC236}">
                <a16:creationId xmlns:a16="http://schemas.microsoft.com/office/drawing/2014/main" id="{B7727335-40DD-4E19-969A-26AF30F2C6DF}"/>
              </a:ext>
            </a:extLst>
          </p:cNvPr>
          <p:cNvGraphicFramePr>
            <a:graphicFrameLocks noGrp="1"/>
          </p:cNvGraphicFramePr>
          <p:nvPr>
            <p:extLst>
              <p:ext uri="{D42A27DB-BD31-4B8C-83A1-F6EECF244321}">
                <p14:modId xmlns:p14="http://schemas.microsoft.com/office/powerpoint/2010/main" val="2588395919"/>
              </p:ext>
            </p:extLst>
          </p:nvPr>
        </p:nvGraphicFramePr>
        <p:xfrm>
          <a:off x="512215" y="1668577"/>
          <a:ext cx="5472000" cy="3888000"/>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32000">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101008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0828932"/>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01175927"/>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57312751"/>
                  </a:ext>
                </a:extLst>
              </a:tr>
            </a:tbl>
          </a:graphicData>
        </a:graphic>
      </p:graphicFrame>
      <p:grpSp>
        <p:nvGrpSpPr>
          <p:cNvPr id="4" name="Group 3">
            <a:extLst>
              <a:ext uri="{FF2B5EF4-FFF2-40B4-BE49-F238E27FC236}">
                <a16:creationId xmlns:a16="http://schemas.microsoft.com/office/drawing/2014/main" id="{08DE6DD6-1E4B-4ECC-B6C8-C8BC80723753}"/>
              </a:ext>
            </a:extLst>
          </p:cNvPr>
          <p:cNvGrpSpPr/>
          <p:nvPr/>
        </p:nvGrpSpPr>
        <p:grpSpPr>
          <a:xfrm>
            <a:off x="1057367" y="2163987"/>
            <a:ext cx="4354569" cy="3352238"/>
            <a:chOff x="1057367" y="2163987"/>
            <a:chExt cx="4354569" cy="3352238"/>
          </a:xfrm>
        </p:grpSpPr>
        <p:grpSp>
          <p:nvGrpSpPr>
            <p:cNvPr id="3" name="Group 2">
              <a:extLst>
                <a:ext uri="{FF2B5EF4-FFF2-40B4-BE49-F238E27FC236}">
                  <a16:creationId xmlns:a16="http://schemas.microsoft.com/office/drawing/2014/main" id="{79510452-85B5-43F4-B519-F96F44A71FD6}"/>
                </a:ext>
              </a:extLst>
            </p:cNvPr>
            <p:cNvGrpSpPr/>
            <p:nvPr/>
          </p:nvGrpSpPr>
          <p:grpSpPr>
            <a:xfrm>
              <a:off x="1057367" y="2163987"/>
              <a:ext cx="4354569" cy="465676"/>
              <a:chOff x="1057367" y="2163987"/>
              <a:chExt cx="4354569" cy="465676"/>
            </a:xfrm>
          </p:grpSpPr>
          <p:sp>
            <p:nvSpPr>
              <p:cNvPr id="117" name="TextBox 116">
                <a:extLst>
                  <a:ext uri="{FF2B5EF4-FFF2-40B4-BE49-F238E27FC236}">
                    <a16:creationId xmlns:a16="http://schemas.microsoft.com/office/drawing/2014/main" id="{8F57497F-6FCA-4E14-9F92-F40A73976D71}"/>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01" name="Group 100">
                <a:extLst>
                  <a:ext uri="{FF2B5EF4-FFF2-40B4-BE49-F238E27FC236}">
                    <a16:creationId xmlns:a16="http://schemas.microsoft.com/office/drawing/2014/main" id="{77679BBD-4DA3-470C-8342-2486A4EA17E0}"/>
                  </a:ext>
                </a:extLst>
              </p:cNvPr>
              <p:cNvGrpSpPr/>
              <p:nvPr/>
            </p:nvGrpSpPr>
            <p:grpSpPr>
              <a:xfrm>
                <a:off x="3272439" y="2163987"/>
                <a:ext cx="1323828" cy="465676"/>
                <a:chOff x="3332412" y="3595764"/>
                <a:chExt cx="1323828" cy="465676"/>
              </a:xfrm>
              <a:solidFill>
                <a:srgbClr val="00B0F0"/>
              </a:solidFill>
            </p:grpSpPr>
            <p:grpSp>
              <p:nvGrpSpPr>
                <p:cNvPr id="107" name="Group 106">
                  <a:extLst>
                    <a:ext uri="{FF2B5EF4-FFF2-40B4-BE49-F238E27FC236}">
                      <a16:creationId xmlns:a16="http://schemas.microsoft.com/office/drawing/2014/main" id="{E5DBACE2-1E14-4E76-BA1B-25169ED0F67D}"/>
                    </a:ext>
                  </a:extLst>
                </p:cNvPr>
                <p:cNvGrpSpPr/>
                <p:nvPr/>
              </p:nvGrpSpPr>
              <p:grpSpPr>
                <a:xfrm>
                  <a:off x="3332412" y="3595764"/>
                  <a:ext cx="1323828" cy="234029"/>
                  <a:chOff x="1864444" y="3804435"/>
                  <a:chExt cx="814561" cy="144000"/>
                </a:xfrm>
                <a:grpFill/>
              </p:grpSpPr>
              <p:sp>
                <p:nvSpPr>
                  <p:cNvPr id="113" name="TextBox 112">
                    <a:extLst>
                      <a:ext uri="{FF2B5EF4-FFF2-40B4-BE49-F238E27FC236}">
                        <a16:creationId xmlns:a16="http://schemas.microsoft.com/office/drawing/2014/main" id="{FAE3F824-4E6F-4647-B8A1-C91F2E40FE91}"/>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4" name="TextBox 113">
                    <a:extLst>
                      <a:ext uri="{FF2B5EF4-FFF2-40B4-BE49-F238E27FC236}">
                        <a16:creationId xmlns:a16="http://schemas.microsoft.com/office/drawing/2014/main" id="{E1184B1E-A7BE-4B85-AA70-DFF15711A666}"/>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5" name="TextBox 114">
                    <a:extLst>
                      <a:ext uri="{FF2B5EF4-FFF2-40B4-BE49-F238E27FC236}">
                        <a16:creationId xmlns:a16="http://schemas.microsoft.com/office/drawing/2014/main" id="{356EC3DB-B348-4338-A156-216213DBEDE8}"/>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6" name="TextBox 115">
                    <a:extLst>
                      <a:ext uri="{FF2B5EF4-FFF2-40B4-BE49-F238E27FC236}">
                        <a16:creationId xmlns:a16="http://schemas.microsoft.com/office/drawing/2014/main" id="{2DEBF7B0-DF27-4346-8F97-E63A5F78F0D6}"/>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9" name="TextBox 118">
                    <a:extLst>
                      <a:ext uri="{FF2B5EF4-FFF2-40B4-BE49-F238E27FC236}">
                        <a16:creationId xmlns:a16="http://schemas.microsoft.com/office/drawing/2014/main" id="{DE972D9F-C465-4873-94C5-B6DBEB5BFF03}"/>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08" name="Group 107">
                  <a:extLst>
                    <a:ext uri="{FF2B5EF4-FFF2-40B4-BE49-F238E27FC236}">
                      <a16:creationId xmlns:a16="http://schemas.microsoft.com/office/drawing/2014/main" id="{B9DBFDD1-3952-4A8A-8CB9-097AEB957C8C}"/>
                    </a:ext>
                  </a:extLst>
                </p:cNvPr>
                <p:cNvGrpSpPr/>
                <p:nvPr/>
              </p:nvGrpSpPr>
              <p:grpSpPr>
                <a:xfrm>
                  <a:off x="3470064" y="3827411"/>
                  <a:ext cx="1053690" cy="234029"/>
                  <a:chOff x="1864444" y="3804435"/>
                  <a:chExt cx="648343" cy="144000"/>
                </a:xfrm>
                <a:grpFill/>
              </p:grpSpPr>
              <p:sp>
                <p:nvSpPr>
                  <p:cNvPr id="109" name="TextBox 108">
                    <a:extLst>
                      <a:ext uri="{FF2B5EF4-FFF2-40B4-BE49-F238E27FC236}">
                        <a16:creationId xmlns:a16="http://schemas.microsoft.com/office/drawing/2014/main" id="{9250475B-7A3C-4976-ADE3-4B962CFE33D8}"/>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0" name="TextBox 109">
                    <a:extLst>
                      <a:ext uri="{FF2B5EF4-FFF2-40B4-BE49-F238E27FC236}">
                        <a16:creationId xmlns:a16="http://schemas.microsoft.com/office/drawing/2014/main" id="{44A86F21-6E38-4680-BF61-375A60C71E15}"/>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1" name="TextBox 110">
                    <a:extLst>
                      <a:ext uri="{FF2B5EF4-FFF2-40B4-BE49-F238E27FC236}">
                        <a16:creationId xmlns:a16="http://schemas.microsoft.com/office/drawing/2014/main" id="{456D9D82-80AC-4DD3-9489-53B369BE1054}"/>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2" name="TextBox 111">
                    <a:extLst>
                      <a:ext uri="{FF2B5EF4-FFF2-40B4-BE49-F238E27FC236}">
                        <a16:creationId xmlns:a16="http://schemas.microsoft.com/office/drawing/2014/main" id="{58C4932E-C7CE-415F-95D5-E4D68F4E913F}"/>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03" name="TextBox 102">
                <a:extLst>
                  <a:ext uri="{FF2B5EF4-FFF2-40B4-BE49-F238E27FC236}">
                    <a16:creationId xmlns:a16="http://schemas.microsoft.com/office/drawing/2014/main" id="{E21A1A0B-8855-4D44-AED5-4B709FC3A2D0}"/>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20" name="Group 119">
              <a:extLst>
                <a:ext uri="{FF2B5EF4-FFF2-40B4-BE49-F238E27FC236}">
                  <a16:creationId xmlns:a16="http://schemas.microsoft.com/office/drawing/2014/main" id="{EAEE1E36-D523-4CDF-9024-EE815DA97D0C}"/>
                </a:ext>
              </a:extLst>
            </p:cNvPr>
            <p:cNvGrpSpPr/>
            <p:nvPr/>
          </p:nvGrpSpPr>
          <p:grpSpPr>
            <a:xfrm>
              <a:off x="1057367" y="5050549"/>
              <a:ext cx="4354569" cy="465676"/>
              <a:chOff x="1057367" y="2163987"/>
              <a:chExt cx="4354569" cy="465676"/>
            </a:xfrm>
          </p:grpSpPr>
          <p:sp>
            <p:nvSpPr>
              <p:cNvPr id="121" name="TextBox 120">
                <a:extLst>
                  <a:ext uri="{FF2B5EF4-FFF2-40B4-BE49-F238E27FC236}">
                    <a16:creationId xmlns:a16="http://schemas.microsoft.com/office/drawing/2014/main" id="{3ED4F6F3-5645-46B1-85BE-C05F6F828F39}"/>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22" name="Group 121">
                <a:extLst>
                  <a:ext uri="{FF2B5EF4-FFF2-40B4-BE49-F238E27FC236}">
                    <a16:creationId xmlns:a16="http://schemas.microsoft.com/office/drawing/2014/main" id="{441841EB-A44F-4B35-BBA3-8596CBEA6C4D}"/>
                  </a:ext>
                </a:extLst>
              </p:cNvPr>
              <p:cNvGrpSpPr/>
              <p:nvPr/>
            </p:nvGrpSpPr>
            <p:grpSpPr>
              <a:xfrm>
                <a:off x="3272439" y="2163987"/>
                <a:ext cx="1323828" cy="465676"/>
                <a:chOff x="3332412" y="3595764"/>
                <a:chExt cx="1323828" cy="465676"/>
              </a:xfrm>
              <a:solidFill>
                <a:srgbClr val="00B0F0"/>
              </a:solidFill>
            </p:grpSpPr>
            <p:grpSp>
              <p:nvGrpSpPr>
                <p:cNvPr id="124" name="Group 123">
                  <a:extLst>
                    <a:ext uri="{FF2B5EF4-FFF2-40B4-BE49-F238E27FC236}">
                      <a16:creationId xmlns:a16="http://schemas.microsoft.com/office/drawing/2014/main" id="{B28CE5C7-1BCB-4656-A5AD-CA47465821C7}"/>
                    </a:ext>
                  </a:extLst>
                </p:cNvPr>
                <p:cNvGrpSpPr/>
                <p:nvPr/>
              </p:nvGrpSpPr>
              <p:grpSpPr>
                <a:xfrm>
                  <a:off x="3332412" y="3595764"/>
                  <a:ext cx="1323828" cy="234029"/>
                  <a:chOff x="1864444" y="3804435"/>
                  <a:chExt cx="814561" cy="144000"/>
                </a:xfrm>
                <a:grpFill/>
              </p:grpSpPr>
              <p:sp>
                <p:nvSpPr>
                  <p:cNvPr id="130" name="TextBox 129">
                    <a:extLst>
                      <a:ext uri="{FF2B5EF4-FFF2-40B4-BE49-F238E27FC236}">
                        <a16:creationId xmlns:a16="http://schemas.microsoft.com/office/drawing/2014/main" id="{D465A290-F94F-4B28-8785-F29E0862B05E}"/>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1" name="TextBox 130">
                    <a:extLst>
                      <a:ext uri="{FF2B5EF4-FFF2-40B4-BE49-F238E27FC236}">
                        <a16:creationId xmlns:a16="http://schemas.microsoft.com/office/drawing/2014/main" id="{BDD661CD-B581-4C95-855F-FA6921F85A71}"/>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2" name="TextBox 131">
                    <a:extLst>
                      <a:ext uri="{FF2B5EF4-FFF2-40B4-BE49-F238E27FC236}">
                        <a16:creationId xmlns:a16="http://schemas.microsoft.com/office/drawing/2014/main" id="{4F9D733C-13AE-4545-BD29-1FA29392DDFF}"/>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3" name="TextBox 132">
                    <a:extLst>
                      <a:ext uri="{FF2B5EF4-FFF2-40B4-BE49-F238E27FC236}">
                        <a16:creationId xmlns:a16="http://schemas.microsoft.com/office/drawing/2014/main" id="{225FBF52-A475-4450-8259-458BDC4AD174}"/>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34" name="TextBox 133">
                    <a:extLst>
                      <a:ext uri="{FF2B5EF4-FFF2-40B4-BE49-F238E27FC236}">
                        <a16:creationId xmlns:a16="http://schemas.microsoft.com/office/drawing/2014/main" id="{20BB9F4B-4047-4863-9A38-84AB6CDC4C60}"/>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25" name="Group 124">
                  <a:extLst>
                    <a:ext uri="{FF2B5EF4-FFF2-40B4-BE49-F238E27FC236}">
                      <a16:creationId xmlns:a16="http://schemas.microsoft.com/office/drawing/2014/main" id="{1ECE9829-908A-4C57-99B3-41F4FC3E073D}"/>
                    </a:ext>
                  </a:extLst>
                </p:cNvPr>
                <p:cNvGrpSpPr/>
                <p:nvPr/>
              </p:nvGrpSpPr>
              <p:grpSpPr>
                <a:xfrm>
                  <a:off x="3470064" y="3827411"/>
                  <a:ext cx="1053690" cy="234029"/>
                  <a:chOff x="1864444" y="3804435"/>
                  <a:chExt cx="648343" cy="144000"/>
                </a:xfrm>
                <a:grpFill/>
              </p:grpSpPr>
              <p:sp>
                <p:nvSpPr>
                  <p:cNvPr id="126" name="TextBox 125">
                    <a:extLst>
                      <a:ext uri="{FF2B5EF4-FFF2-40B4-BE49-F238E27FC236}">
                        <a16:creationId xmlns:a16="http://schemas.microsoft.com/office/drawing/2014/main" id="{183622A9-CF14-42E1-98F9-421877B655B5}"/>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7" name="TextBox 126">
                    <a:extLst>
                      <a:ext uri="{FF2B5EF4-FFF2-40B4-BE49-F238E27FC236}">
                        <a16:creationId xmlns:a16="http://schemas.microsoft.com/office/drawing/2014/main" id="{46578ED8-D6F3-4EA9-9CEC-9E432A53D984}"/>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8" name="TextBox 127">
                    <a:extLst>
                      <a:ext uri="{FF2B5EF4-FFF2-40B4-BE49-F238E27FC236}">
                        <a16:creationId xmlns:a16="http://schemas.microsoft.com/office/drawing/2014/main" id="{9FFC732D-C882-4C6A-95F6-659F8922DDE3}"/>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9" name="TextBox 128">
                    <a:extLst>
                      <a:ext uri="{FF2B5EF4-FFF2-40B4-BE49-F238E27FC236}">
                        <a16:creationId xmlns:a16="http://schemas.microsoft.com/office/drawing/2014/main" id="{386F419B-06C5-4D49-81A2-C44ABCD15C7B}"/>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23" name="TextBox 122">
                <a:extLst>
                  <a:ext uri="{FF2B5EF4-FFF2-40B4-BE49-F238E27FC236}">
                    <a16:creationId xmlns:a16="http://schemas.microsoft.com/office/drawing/2014/main" id="{5747F4A1-DB0B-4B55-BBD0-AC48B2E2A878}"/>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35" name="Group 134">
              <a:extLst>
                <a:ext uri="{FF2B5EF4-FFF2-40B4-BE49-F238E27FC236}">
                  <a16:creationId xmlns:a16="http://schemas.microsoft.com/office/drawing/2014/main" id="{1074D739-F6B1-4949-920E-8B6CDBAB1864}"/>
                </a:ext>
              </a:extLst>
            </p:cNvPr>
            <p:cNvGrpSpPr/>
            <p:nvPr/>
          </p:nvGrpSpPr>
          <p:grpSpPr>
            <a:xfrm>
              <a:off x="1057367" y="2741299"/>
              <a:ext cx="4354569" cy="465676"/>
              <a:chOff x="1057367" y="2163987"/>
              <a:chExt cx="4354569" cy="465676"/>
            </a:xfrm>
          </p:grpSpPr>
          <p:sp>
            <p:nvSpPr>
              <p:cNvPr id="136" name="TextBox 135">
                <a:extLst>
                  <a:ext uri="{FF2B5EF4-FFF2-40B4-BE49-F238E27FC236}">
                    <a16:creationId xmlns:a16="http://schemas.microsoft.com/office/drawing/2014/main" id="{B76EFBF0-1C5F-4545-AF78-CB50844B5BBC}"/>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37" name="Group 136">
                <a:extLst>
                  <a:ext uri="{FF2B5EF4-FFF2-40B4-BE49-F238E27FC236}">
                    <a16:creationId xmlns:a16="http://schemas.microsoft.com/office/drawing/2014/main" id="{6EFED5BE-1A48-45F6-804D-C4AB8335C08D}"/>
                  </a:ext>
                </a:extLst>
              </p:cNvPr>
              <p:cNvGrpSpPr/>
              <p:nvPr/>
            </p:nvGrpSpPr>
            <p:grpSpPr>
              <a:xfrm>
                <a:off x="3272439" y="2163987"/>
                <a:ext cx="1323828" cy="465676"/>
                <a:chOff x="3332412" y="3595764"/>
                <a:chExt cx="1323828" cy="465676"/>
              </a:xfrm>
              <a:solidFill>
                <a:srgbClr val="00B0F0"/>
              </a:solidFill>
            </p:grpSpPr>
            <p:grpSp>
              <p:nvGrpSpPr>
                <p:cNvPr id="139" name="Group 138">
                  <a:extLst>
                    <a:ext uri="{FF2B5EF4-FFF2-40B4-BE49-F238E27FC236}">
                      <a16:creationId xmlns:a16="http://schemas.microsoft.com/office/drawing/2014/main" id="{BB8ADBDA-0119-4C56-96B2-764D4998E177}"/>
                    </a:ext>
                  </a:extLst>
                </p:cNvPr>
                <p:cNvGrpSpPr/>
                <p:nvPr/>
              </p:nvGrpSpPr>
              <p:grpSpPr>
                <a:xfrm>
                  <a:off x="3332412" y="3595764"/>
                  <a:ext cx="1323828" cy="234029"/>
                  <a:chOff x="1864444" y="3804435"/>
                  <a:chExt cx="814561" cy="144000"/>
                </a:xfrm>
                <a:grpFill/>
              </p:grpSpPr>
              <p:sp>
                <p:nvSpPr>
                  <p:cNvPr id="145" name="TextBox 144">
                    <a:extLst>
                      <a:ext uri="{FF2B5EF4-FFF2-40B4-BE49-F238E27FC236}">
                        <a16:creationId xmlns:a16="http://schemas.microsoft.com/office/drawing/2014/main" id="{55BF97D8-2CDF-44D5-9A21-3382D7F505D8}"/>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6" name="TextBox 145">
                    <a:extLst>
                      <a:ext uri="{FF2B5EF4-FFF2-40B4-BE49-F238E27FC236}">
                        <a16:creationId xmlns:a16="http://schemas.microsoft.com/office/drawing/2014/main" id="{10554A46-BA18-4272-8FE1-05CE313B6C47}"/>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7" name="TextBox 146">
                    <a:extLst>
                      <a:ext uri="{FF2B5EF4-FFF2-40B4-BE49-F238E27FC236}">
                        <a16:creationId xmlns:a16="http://schemas.microsoft.com/office/drawing/2014/main" id="{84BDEEF6-1031-4F05-A4AD-5DCEE55AA478}"/>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8" name="TextBox 147">
                    <a:extLst>
                      <a:ext uri="{FF2B5EF4-FFF2-40B4-BE49-F238E27FC236}">
                        <a16:creationId xmlns:a16="http://schemas.microsoft.com/office/drawing/2014/main" id="{6AAA2EA3-1CC2-47B5-AA9A-25C63D815F9A}"/>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9" name="TextBox 148">
                    <a:extLst>
                      <a:ext uri="{FF2B5EF4-FFF2-40B4-BE49-F238E27FC236}">
                        <a16:creationId xmlns:a16="http://schemas.microsoft.com/office/drawing/2014/main" id="{F932A941-6431-4DE0-B941-0F677B1DC5B6}"/>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40" name="Group 139">
                  <a:extLst>
                    <a:ext uri="{FF2B5EF4-FFF2-40B4-BE49-F238E27FC236}">
                      <a16:creationId xmlns:a16="http://schemas.microsoft.com/office/drawing/2014/main" id="{989A4A64-B9FD-47D9-B4EF-994D2C0F0745}"/>
                    </a:ext>
                  </a:extLst>
                </p:cNvPr>
                <p:cNvGrpSpPr/>
                <p:nvPr/>
              </p:nvGrpSpPr>
              <p:grpSpPr>
                <a:xfrm>
                  <a:off x="3470064" y="3827411"/>
                  <a:ext cx="1053690" cy="234029"/>
                  <a:chOff x="1864444" y="3804435"/>
                  <a:chExt cx="648343" cy="144000"/>
                </a:xfrm>
                <a:grpFill/>
              </p:grpSpPr>
              <p:sp>
                <p:nvSpPr>
                  <p:cNvPr id="141" name="TextBox 140">
                    <a:extLst>
                      <a:ext uri="{FF2B5EF4-FFF2-40B4-BE49-F238E27FC236}">
                        <a16:creationId xmlns:a16="http://schemas.microsoft.com/office/drawing/2014/main" id="{82AE348A-4CB0-4196-A8B1-C1F96CB2B397}"/>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2" name="TextBox 141">
                    <a:extLst>
                      <a:ext uri="{FF2B5EF4-FFF2-40B4-BE49-F238E27FC236}">
                        <a16:creationId xmlns:a16="http://schemas.microsoft.com/office/drawing/2014/main" id="{DE92B9D7-281B-444E-A701-0F4FF21D125C}"/>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3" name="TextBox 142">
                    <a:extLst>
                      <a:ext uri="{FF2B5EF4-FFF2-40B4-BE49-F238E27FC236}">
                        <a16:creationId xmlns:a16="http://schemas.microsoft.com/office/drawing/2014/main" id="{0951FD54-DB5A-42E5-9FDF-C7758AEE8CDB}"/>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44" name="TextBox 143">
                    <a:extLst>
                      <a:ext uri="{FF2B5EF4-FFF2-40B4-BE49-F238E27FC236}">
                        <a16:creationId xmlns:a16="http://schemas.microsoft.com/office/drawing/2014/main" id="{0A26D075-DCB3-48E7-87CF-7483D5995C34}"/>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38" name="TextBox 137">
                <a:extLst>
                  <a:ext uri="{FF2B5EF4-FFF2-40B4-BE49-F238E27FC236}">
                    <a16:creationId xmlns:a16="http://schemas.microsoft.com/office/drawing/2014/main" id="{B95256A8-2EC4-4A46-A9FC-B99873A53164}"/>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50" name="Group 149">
              <a:extLst>
                <a:ext uri="{FF2B5EF4-FFF2-40B4-BE49-F238E27FC236}">
                  <a16:creationId xmlns:a16="http://schemas.microsoft.com/office/drawing/2014/main" id="{578571A7-EECF-4882-AE02-7EFE42DBDA1C}"/>
                </a:ext>
              </a:extLst>
            </p:cNvPr>
            <p:cNvGrpSpPr/>
            <p:nvPr/>
          </p:nvGrpSpPr>
          <p:grpSpPr>
            <a:xfrm>
              <a:off x="1057367" y="3318611"/>
              <a:ext cx="4354569" cy="465676"/>
              <a:chOff x="1057367" y="2163987"/>
              <a:chExt cx="4354569" cy="465676"/>
            </a:xfrm>
          </p:grpSpPr>
          <p:sp>
            <p:nvSpPr>
              <p:cNvPr id="151" name="TextBox 150">
                <a:extLst>
                  <a:ext uri="{FF2B5EF4-FFF2-40B4-BE49-F238E27FC236}">
                    <a16:creationId xmlns:a16="http://schemas.microsoft.com/office/drawing/2014/main" id="{5A2D2A11-C884-49AE-9163-24020CA10D04}"/>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52" name="Group 151">
                <a:extLst>
                  <a:ext uri="{FF2B5EF4-FFF2-40B4-BE49-F238E27FC236}">
                    <a16:creationId xmlns:a16="http://schemas.microsoft.com/office/drawing/2014/main" id="{C90BB916-1EC3-452C-BF86-8B392664DBE4}"/>
                  </a:ext>
                </a:extLst>
              </p:cNvPr>
              <p:cNvGrpSpPr/>
              <p:nvPr/>
            </p:nvGrpSpPr>
            <p:grpSpPr>
              <a:xfrm>
                <a:off x="3272439" y="2163987"/>
                <a:ext cx="1323828" cy="465676"/>
                <a:chOff x="3332412" y="3595764"/>
                <a:chExt cx="1323828" cy="465676"/>
              </a:xfrm>
              <a:solidFill>
                <a:srgbClr val="00B0F0"/>
              </a:solidFill>
            </p:grpSpPr>
            <p:grpSp>
              <p:nvGrpSpPr>
                <p:cNvPr id="154" name="Group 153">
                  <a:extLst>
                    <a:ext uri="{FF2B5EF4-FFF2-40B4-BE49-F238E27FC236}">
                      <a16:creationId xmlns:a16="http://schemas.microsoft.com/office/drawing/2014/main" id="{D3A856D8-B24E-489C-B6C0-F506846DB081}"/>
                    </a:ext>
                  </a:extLst>
                </p:cNvPr>
                <p:cNvGrpSpPr/>
                <p:nvPr/>
              </p:nvGrpSpPr>
              <p:grpSpPr>
                <a:xfrm>
                  <a:off x="3332412" y="3595764"/>
                  <a:ext cx="1323828" cy="234029"/>
                  <a:chOff x="1864444" y="3804435"/>
                  <a:chExt cx="814561" cy="144000"/>
                </a:xfrm>
                <a:grpFill/>
              </p:grpSpPr>
              <p:sp>
                <p:nvSpPr>
                  <p:cNvPr id="160" name="TextBox 159">
                    <a:extLst>
                      <a:ext uri="{FF2B5EF4-FFF2-40B4-BE49-F238E27FC236}">
                        <a16:creationId xmlns:a16="http://schemas.microsoft.com/office/drawing/2014/main" id="{02BD5C56-0289-43E2-8692-AF24FBBD1FBD}"/>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1" name="TextBox 160">
                    <a:extLst>
                      <a:ext uri="{FF2B5EF4-FFF2-40B4-BE49-F238E27FC236}">
                        <a16:creationId xmlns:a16="http://schemas.microsoft.com/office/drawing/2014/main" id="{EA39B6B5-EF65-4BA7-B9C3-5CFF69669817}"/>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2" name="TextBox 161">
                    <a:extLst>
                      <a:ext uri="{FF2B5EF4-FFF2-40B4-BE49-F238E27FC236}">
                        <a16:creationId xmlns:a16="http://schemas.microsoft.com/office/drawing/2014/main" id="{0F6FAE3F-549B-4331-8AE2-959D857AB001}"/>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3" name="TextBox 162">
                    <a:extLst>
                      <a:ext uri="{FF2B5EF4-FFF2-40B4-BE49-F238E27FC236}">
                        <a16:creationId xmlns:a16="http://schemas.microsoft.com/office/drawing/2014/main" id="{3FE7C56F-A3F0-4380-B508-B662DA3DC838}"/>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4" name="TextBox 163">
                    <a:extLst>
                      <a:ext uri="{FF2B5EF4-FFF2-40B4-BE49-F238E27FC236}">
                        <a16:creationId xmlns:a16="http://schemas.microsoft.com/office/drawing/2014/main" id="{11AB375E-E89A-405E-838B-224E2320B94B}"/>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55" name="Group 154">
                  <a:extLst>
                    <a:ext uri="{FF2B5EF4-FFF2-40B4-BE49-F238E27FC236}">
                      <a16:creationId xmlns:a16="http://schemas.microsoft.com/office/drawing/2014/main" id="{D494F561-0EC3-4E78-84B8-7D42348FB2B5}"/>
                    </a:ext>
                  </a:extLst>
                </p:cNvPr>
                <p:cNvGrpSpPr/>
                <p:nvPr/>
              </p:nvGrpSpPr>
              <p:grpSpPr>
                <a:xfrm>
                  <a:off x="3470064" y="3827411"/>
                  <a:ext cx="1053690" cy="234029"/>
                  <a:chOff x="1864444" y="3804435"/>
                  <a:chExt cx="648343" cy="144000"/>
                </a:xfrm>
                <a:grpFill/>
              </p:grpSpPr>
              <p:sp>
                <p:nvSpPr>
                  <p:cNvPr id="156" name="TextBox 155">
                    <a:extLst>
                      <a:ext uri="{FF2B5EF4-FFF2-40B4-BE49-F238E27FC236}">
                        <a16:creationId xmlns:a16="http://schemas.microsoft.com/office/drawing/2014/main" id="{B2F6CED8-1A61-41D5-AAE4-E062B46E60AE}"/>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7" name="TextBox 156">
                    <a:extLst>
                      <a:ext uri="{FF2B5EF4-FFF2-40B4-BE49-F238E27FC236}">
                        <a16:creationId xmlns:a16="http://schemas.microsoft.com/office/drawing/2014/main" id="{EE341BF9-F531-4AD1-8D33-4104C8F7A8B7}"/>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8" name="TextBox 157">
                    <a:extLst>
                      <a:ext uri="{FF2B5EF4-FFF2-40B4-BE49-F238E27FC236}">
                        <a16:creationId xmlns:a16="http://schemas.microsoft.com/office/drawing/2014/main" id="{AEEAE635-DD0A-483A-A49C-0BE80DE26C5F}"/>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9" name="TextBox 158">
                    <a:extLst>
                      <a:ext uri="{FF2B5EF4-FFF2-40B4-BE49-F238E27FC236}">
                        <a16:creationId xmlns:a16="http://schemas.microsoft.com/office/drawing/2014/main" id="{86299899-5D96-4604-9EF6-20F8BB712507}"/>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53" name="TextBox 152">
                <a:extLst>
                  <a:ext uri="{FF2B5EF4-FFF2-40B4-BE49-F238E27FC236}">
                    <a16:creationId xmlns:a16="http://schemas.microsoft.com/office/drawing/2014/main" id="{25770BF2-97C8-4091-BB87-C933AAC76FE2}"/>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65" name="Group 164">
              <a:extLst>
                <a:ext uri="{FF2B5EF4-FFF2-40B4-BE49-F238E27FC236}">
                  <a16:creationId xmlns:a16="http://schemas.microsoft.com/office/drawing/2014/main" id="{45802D02-E724-413C-99E2-249DB8FF7E44}"/>
                </a:ext>
              </a:extLst>
            </p:cNvPr>
            <p:cNvGrpSpPr/>
            <p:nvPr/>
          </p:nvGrpSpPr>
          <p:grpSpPr>
            <a:xfrm>
              <a:off x="1057367" y="3895923"/>
              <a:ext cx="4354569" cy="465676"/>
              <a:chOff x="1057367" y="2163987"/>
              <a:chExt cx="4354569" cy="465676"/>
            </a:xfrm>
          </p:grpSpPr>
          <p:sp>
            <p:nvSpPr>
              <p:cNvPr id="166" name="TextBox 165">
                <a:extLst>
                  <a:ext uri="{FF2B5EF4-FFF2-40B4-BE49-F238E27FC236}">
                    <a16:creationId xmlns:a16="http://schemas.microsoft.com/office/drawing/2014/main" id="{670EB23A-4D98-4786-8FF0-A1FEC57FEBAB}"/>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67" name="Group 166">
                <a:extLst>
                  <a:ext uri="{FF2B5EF4-FFF2-40B4-BE49-F238E27FC236}">
                    <a16:creationId xmlns:a16="http://schemas.microsoft.com/office/drawing/2014/main" id="{286C0D6B-76C3-4782-9D6A-237ECF4273F7}"/>
                  </a:ext>
                </a:extLst>
              </p:cNvPr>
              <p:cNvGrpSpPr/>
              <p:nvPr/>
            </p:nvGrpSpPr>
            <p:grpSpPr>
              <a:xfrm>
                <a:off x="3272439" y="2163987"/>
                <a:ext cx="1323828" cy="465676"/>
                <a:chOff x="3332412" y="3595764"/>
                <a:chExt cx="1323828" cy="465676"/>
              </a:xfrm>
              <a:solidFill>
                <a:srgbClr val="00B0F0"/>
              </a:solidFill>
            </p:grpSpPr>
            <p:grpSp>
              <p:nvGrpSpPr>
                <p:cNvPr id="169" name="Group 168">
                  <a:extLst>
                    <a:ext uri="{FF2B5EF4-FFF2-40B4-BE49-F238E27FC236}">
                      <a16:creationId xmlns:a16="http://schemas.microsoft.com/office/drawing/2014/main" id="{19E87F9F-CFCE-4D15-BE1F-A48A6496C65B}"/>
                    </a:ext>
                  </a:extLst>
                </p:cNvPr>
                <p:cNvGrpSpPr/>
                <p:nvPr/>
              </p:nvGrpSpPr>
              <p:grpSpPr>
                <a:xfrm>
                  <a:off x="3332412" y="3595764"/>
                  <a:ext cx="1323828" cy="234029"/>
                  <a:chOff x="1864444" y="3804435"/>
                  <a:chExt cx="814561" cy="144000"/>
                </a:xfrm>
                <a:grpFill/>
              </p:grpSpPr>
              <p:sp>
                <p:nvSpPr>
                  <p:cNvPr id="175" name="TextBox 174">
                    <a:extLst>
                      <a:ext uri="{FF2B5EF4-FFF2-40B4-BE49-F238E27FC236}">
                        <a16:creationId xmlns:a16="http://schemas.microsoft.com/office/drawing/2014/main" id="{F52FA234-F762-4A32-AD53-D45D79B2A568}"/>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6" name="TextBox 175">
                    <a:extLst>
                      <a:ext uri="{FF2B5EF4-FFF2-40B4-BE49-F238E27FC236}">
                        <a16:creationId xmlns:a16="http://schemas.microsoft.com/office/drawing/2014/main" id="{EC60ABB8-29D8-4B6C-877E-44C947BBED9B}"/>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7" name="TextBox 176">
                    <a:extLst>
                      <a:ext uri="{FF2B5EF4-FFF2-40B4-BE49-F238E27FC236}">
                        <a16:creationId xmlns:a16="http://schemas.microsoft.com/office/drawing/2014/main" id="{768E7796-6CDA-4167-8AEA-A831DD39866B}"/>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8" name="TextBox 177">
                    <a:extLst>
                      <a:ext uri="{FF2B5EF4-FFF2-40B4-BE49-F238E27FC236}">
                        <a16:creationId xmlns:a16="http://schemas.microsoft.com/office/drawing/2014/main" id="{A51F67B7-84DC-443E-81A9-CB73B79498B1}"/>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9" name="TextBox 178">
                    <a:extLst>
                      <a:ext uri="{FF2B5EF4-FFF2-40B4-BE49-F238E27FC236}">
                        <a16:creationId xmlns:a16="http://schemas.microsoft.com/office/drawing/2014/main" id="{2F75942D-3F78-4B0A-A92E-7CA3B861035A}"/>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70" name="Group 169">
                  <a:extLst>
                    <a:ext uri="{FF2B5EF4-FFF2-40B4-BE49-F238E27FC236}">
                      <a16:creationId xmlns:a16="http://schemas.microsoft.com/office/drawing/2014/main" id="{1D9400B6-6E3D-4E41-A5EE-8301BA612765}"/>
                    </a:ext>
                  </a:extLst>
                </p:cNvPr>
                <p:cNvGrpSpPr/>
                <p:nvPr/>
              </p:nvGrpSpPr>
              <p:grpSpPr>
                <a:xfrm>
                  <a:off x="3470064" y="3827411"/>
                  <a:ext cx="1053690" cy="234029"/>
                  <a:chOff x="1864444" y="3804435"/>
                  <a:chExt cx="648343" cy="144000"/>
                </a:xfrm>
                <a:grpFill/>
              </p:grpSpPr>
              <p:sp>
                <p:nvSpPr>
                  <p:cNvPr id="171" name="TextBox 170">
                    <a:extLst>
                      <a:ext uri="{FF2B5EF4-FFF2-40B4-BE49-F238E27FC236}">
                        <a16:creationId xmlns:a16="http://schemas.microsoft.com/office/drawing/2014/main" id="{2B3D1A8F-FDC7-4C53-9DB5-FE90933D5E7D}"/>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2" name="TextBox 171">
                    <a:extLst>
                      <a:ext uri="{FF2B5EF4-FFF2-40B4-BE49-F238E27FC236}">
                        <a16:creationId xmlns:a16="http://schemas.microsoft.com/office/drawing/2014/main" id="{184062F3-AE8D-46DD-B7C2-A0E3412B6920}"/>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3" name="TextBox 172">
                    <a:extLst>
                      <a:ext uri="{FF2B5EF4-FFF2-40B4-BE49-F238E27FC236}">
                        <a16:creationId xmlns:a16="http://schemas.microsoft.com/office/drawing/2014/main" id="{AF4F9F15-A3AB-4494-AF45-FE62370AB9EA}"/>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4" name="TextBox 173">
                    <a:extLst>
                      <a:ext uri="{FF2B5EF4-FFF2-40B4-BE49-F238E27FC236}">
                        <a16:creationId xmlns:a16="http://schemas.microsoft.com/office/drawing/2014/main" id="{E59DF915-8067-4318-AF3E-8402F5BE8F7C}"/>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68" name="TextBox 167">
                <a:extLst>
                  <a:ext uri="{FF2B5EF4-FFF2-40B4-BE49-F238E27FC236}">
                    <a16:creationId xmlns:a16="http://schemas.microsoft.com/office/drawing/2014/main" id="{9B06D710-B6D0-4325-99EB-AF9E81C1FA04}"/>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80" name="Group 179">
              <a:extLst>
                <a:ext uri="{FF2B5EF4-FFF2-40B4-BE49-F238E27FC236}">
                  <a16:creationId xmlns:a16="http://schemas.microsoft.com/office/drawing/2014/main" id="{141D4E12-8AEF-4548-8633-CBA150D57C62}"/>
                </a:ext>
              </a:extLst>
            </p:cNvPr>
            <p:cNvGrpSpPr/>
            <p:nvPr/>
          </p:nvGrpSpPr>
          <p:grpSpPr>
            <a:xfrm>
              <a:off x="1057367" y="4473235"/>
              <a:ext cx="4354569" cy="465676"/>
              <a:chOff x="1057367" y="2163987"/>
              <a:chExt cx="4354569" cy="465676"/>
            </a:xfrm>
          </p:grpSpPr>
          <p:sp>
            <p:nvSpPr>
              <p:cNvPr id="181" name="TextBox 180">
                <a:extLst>
                  <a:ext uri="{FF2B5EF4-FFF2-40B4-BE49-F238E27FC236}">
                    <a16:creationId xmlns:a16="http://schemas.microsoft.com/office/drawing/2014/main" id="{54DABD1E-40B9-424C-9E1C-3A9722936BE4}"/>
                  </a:ext>
                </a:extLst>
              </p:cNvPr>
              <p:cNvSpPr txBox="1">
                <a:spLocks noChangeAspect="1"/>
              </p:cNvSpPr>
              <p:nvPr/>
            </p:nvSpPr>
            <p:spPr>
              <a:xfrm>
                <a:off x="1057367" y="2279811"/>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182" name="Group 181">
                <a:extLst>
                  <a:ext uri="{FF2B5EF4-FFF2-40B4-BE49-F238E27FC236}">
                    <a16:creationId xmlns:a16="http://schemas.microsoft.com/office/drawing/2014/main" id="{792D79CE-55C2-4604-8E53-ED5C691768EA}"/>
                  </a:ext>
                </a:extLst>
              </p:cNvPr>
              <p:cNvGrpSpPr/>
              <p:nvPr/>
            </p:nvGrpSpPr>
            <p:grpSpPr>
              <a:xfrm>
                <a:off x="3272439" y="2163987"/>
                <a:ext cx="1323828" cy="465676"/>
                <a:chOff x="3332412" y="3595764"/>
                <a:chExt cx="1323828" cy="465676"/>
              </a:xfrm>
              <a:solidFill>
                <a:srgbClr val="00B0F0"/>
              </a:solidFill>
            </p:grpSpPr>
            <p:grpSp>
              <p:nvGrpSpPr>
                <p:cNvPr id="184" name="Group 183">
                  <a:extLst>
                    <a:ext uri="{FF2B5EF4-FFF2-40B4-BE49-F238E27FC236}">
                      <a16:creationId xmlns:a16="http://schemas.microsoft.com/office/drawing/2014/main" id="{766B40BB-F730-4546-9633-1FD080FFB153}"/>
                    </a:ext>
                  </a:extLst>
                </p:cNvPr>
                <p:cNvGrpSpPr/>
                <p:nvPr/>
              </p:nvGrpSpPr>
              <p:grpSpPr>
                <a:xfrm>
                  <a:off x="3332412" y="3595764"/>
                  <a:ext cx="1323828" cy="234029"/>
                  <a:chOff x="1864444" y="3804435"/>
                  <a:chExt cx="814561" cy="144000"/>
                </a:xfrm>
                <a:grpFill/>
              </p:grpSpPr>
              <p:sp>
                <p:nvSpPr>
                  <p:cNvPr id="190" name="TextBox 189">
                    <a:extLst>
                      <a:ext uri="{FF2B5EF4-FFF2-40B4-BE49-F238E27FC236}">
                        <a16:creationId xmlns:a16="http://schemas.microsoft.com/office/drawing/2014/main" id="{2082ABB4-B6F9-48C1-9AF4-92BEE3DA62B7}"/>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1" name="TextBox 190">
                    <a:extLst>
                      <a:ext uri="{FF2B5EF4-FFF2-40B4-BE49-F238E27FC236}">
                        <a16:creationId xmlns:a16="http://schemas.microsoft.com/office/drawing/2014/main" id="{01B75C19-7B20-484A-98F7-E92DF6B54DAA}"/>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2" name="TextBox 191">
                    <a:extLst>
                      <a:ext uri="{FF2B5EF4-FFF2-40B4-BE49-F238E27FC236}">
                        <a16:creationId xmlns:a16="http://schemas.microsoft.com/office/drawing/2014/main" id="{304E5088-B782-4E19-A3B8-B754C0B86667}"/>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3" name="TextBox 192">
                    <a:extLst>
                      <a:ext uri="{FF2B5EF4-FFF2-40B4-BE49-F238E27FC236}">
                        <a16:creationId xmlns:a16="http://schemas.microsoft.com/office/drawing/2014/main" id="{B3661C00-E0D0-4A13-9FAE-737FDAD6DC7B}"/>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4" name="TextBox 193">
                    <a:extLst>
                      <a:ext uri="{FF2B5EF4-FFF2-40B4-BE49-F238E27FC236}">
                        <a16:creationId xmlns:a16="http://schemas.microsoft.com/office/drawing/2014/main" id="{367218D3-3FC9-4619-9D45-6D3B16B7E95C}"/>
                      </a:ext>
                    </a:extLst>
                  </p:cNvPr>
                  <p:cNvSpPr txBox="1">
                    <a:spLocks noChangeAspect="1"/>
                  </p:cNvSpPr>
                  <p:nvPr/>
                </p:nvSpPr>
                <p:spPr>
                  <a:xfrm>
                    <a:off x="2535005"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85" name="Group 184">
                  <a:extLst>
                    <a:ext uri="{FF2B5EF4-FFF2-40B4-BE49-F238E27FC236}">
                      <a16:creationId xmlns:a16="http://schemas.microsoft.com/office/drawing/2014/main" id="{2D06D55B-CF58-4CF3-B371-660C9415A4B9}"/>
                    </a:ext>
                  </a:extLst>
                </p:cNvPr>
                <p:cNvGrpSpPr/>
                <p:nvPr/>
              </p:nvGrpSpPr>
              <p:grpSpPr>
                <a:xfrm>
                  <a:off x="3470064" y="3827411"/>
                  <a:ext cx="1053690" cy="234029"/>
                  <a:chOff x="1864444" y="3804435"/>
                  <a:chExt cx="648343" cy="144000"/>
                </a:xfrm>
                <a:grpFill/>
              </p:grpSpPr>
              <p:sp>
                <p:nvSpPr>
                  <p:cNvPr id="186" name="TextBox 185">
                    <a:extLst>
                      <a:ext uri="{FF2B5EF4-FFF2-40B4-BE49-F238E27FC236}">
                        <a16:creationId xmlns:a16="http://schemas.microsoft.com/office/drawing/2014/main" id="{06B28CEE-4A7D-4ACC-ABB5-7AE48235EA77}"/>
                      </a:ext>
                    </a:extLst>
                  </p:cNvPr>
                  <p:cNvSpPr txBox="1">
                    <a:spLocks noChangeAspect="1"/>
                  </p:cNvSpPr>
                  <p:nvPr/>
                </p:nvSpPr>
                <p:spPr>
                  <a:xfrm>
                    <a:off x="1864444"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7" name="TextBox 186">
                    <a:extLst>
                      <a:ext uri="{FF2B5EF4-FFF2-40B4-BE49-F238E27FC236}">
                        <a16:creationId xmlns:a16="http://schemas.microsoft.com/office/drawing/2014/main" id="{05D04830-5D44-4571-B0DA-D55D873363C9}"/>
                      </a:ext>
                    </a:extLst>
                  </p:cNvPr>
                  <p:cNvSpPr txBox="1">
                    <a:spLocks noChangeAspect="1"/>
                  </p:cNvSpPr>
                  <p:nvPr/>
                </p:nvSpPr>
                <p:spPr>
                  <a:xfrm>
                    <a:off x="2032558"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8" name="TextBox 187">
                    <a:extLst>
                      <a:ext uri="{FF2B5EF4-FFF2-40B4-BE49-F238E27FC236}">
                        <a16:creationId xmlns:a16="http://schemas.microsoft.com/office/drawing/2014/main" id="{E7DDA94A-63AE-499D-BDAC-8696C47FEDE0}"/>
                      </a:ext>
                    </a:extLst>
                  </p:cNvPr>
                  <p:cNvSpPr txBox="1">
                    <a:spLocks noChangeAspect="1"/>
                  </p:cNvSpPr>
                  <p:nvPr/>
                </p:nvSpPr>
                <p:spPr>
                  <a:xfrm>
                    <a:off x="2200672"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9" name="TextBox 188">
                    <a:extLst>
                      <a:ext uri="{FF2B5EF4-FFF2-40B4-BE49-F238E27FC236}">
                        <a16:creationId xmlns:a16="http://schemas.microsoft.com/office/drawing/2014/main" id="{8E4FE37D-81C0-470B-B446-0E71784CB5C5}"/>
                      </a:ext>
                    </a:extLst>
                  </p:cNvPr>
                  <p:cNvSpPr txBox="1">
                    <a:spLocks noChangeAspect="1"/>
                  </p:cNvSpPr>
                  <p:nvPr/>
                </p:nvSpPr>
                <p:spPr>
                  <a:xfrm>
                    <a:off x="2368787" y="3804435"/>
                    <a:ext cx="144000" cy="144000"/>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
            <p:nvSpPr>
              <p:cNvPr id="183" name="TextBox 182">
                <a:extLst>
                  <a:ext uri="{FF2B5EF4-FFF2-40B4-BE49-F238E27FC236}">
                    <a16:creationId xmlns:a16="http://schemas.microsoft.com/office/drawing/2014/main" id="{86E20F95-5B7E-4813-901F-51A3B079D6A8}"/>
                  </a:ext>
                </a:extLst>
              </p:cNvPr>
              <p:cNvSpPr txBox="1">
                <a:spLocks noChangeAspect="1"/>
              </p:cNvSpPr>
              <p:nvPr/>
            </p:nvSpPr>
            <p:spPr>
              <a:xfrm>
                <a:off x="5177907" y="2279811"/>
                <a:ext cx="234029" cy="234029"/>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2" name="Group 1">
            <a:extLst>
              <a:ext uri="{FF2B5EF4-FFF2-40B4-BE49-F238E27FC236}">
                <a16:creationId xmlns:a16="http://schemas.microsoft.com/office/drawing/2014/main" id="{559F6F64-D60C-41D1-96D9-7D4D7CD4716E}"/>
              </a:ext>
            </a:extLst>
          </p:cNvPr>
          <p:cNvGrpSpPr/>
          <p:nvPr/>
        </p:nvGrpSpPr>
        <p:grpSpPr>
          <a:xfrm>
            <a:off x="6660994" y="2507644"/>
            <a:ext cx="1943253" cy="1439120"/>
            <a:chOff x="6660994" y="2507644"/>
            <a:chExt cx="1943253" cy="1439120"/>
          </a:xfrm>
        </p:grpSpPr>
        <p:sp>
          <p:nvSpPr>
            <p:cNvPr id="10" name="Rectangle: Rounded Corners 9">
              <a:extLst>
                <a:ext uri="{FF2B5EF4-FFF2-40B4-BE49-F238E27FC236}">
                  <a16:creationId xmlns:a16="http://schemas.microsoft.com/office/drawing/2014/main" id="{240C1825-C149-4478-AF46-2E13BB7F2D75}"/>
                </a:ext>
              </a:extLst>
            </p:cNvPr>
            <p:cNvSpPr/>
            <p:nvPr/>
          </p:nvSpPr>
          <p:spPr>
            <a:xfrm>
              <a:off x="6660994" y="2507644"/>
              <a:ext cx="432000" cy="432000"/>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1</a:t>
              </a:r>
            </a:p>
          </p:txBody>
        </p:sp>
        <p:sp>
          <p:nvSpPr>
            <p:cNvPr id="195" name="Rectangle: Rounded Corners 194">
              <a:extLst>
                <a:ext uri="{FF2B5EF4-FFF2-40B4-BE49-F238E27FC236}">
                  <a16:creationId xmlns:a16="http://schemas.microsoft.com/office/drawing/2014/main" id="{1132AB9D-AE47-428A-9526-3EDA63473D60}"/>
                </a:ext>
              </a:extLst>
            </p:cNvPr>
            <p:cNvSpPr/>
            <p:nvPr/>
          </p:nvSpPr>
          <p:spPr>
            <a:xfrm>
              <a:off x="7670910" y="3514764"/>
              <a:ext cx="432000" cy="432000"/>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4</a:t>
              </a:r>
            </a:p>
          </p:txBody>
        </p:sp>
        <p:sp>
          <p:nvSpPr>
            <p:cNvPr id="196" name="Rectangle: Rounded Corners 195">
              <a:extLst>
                <a:ext uri="{FF2B5EF4-FFF2-40B4-BE49-F238E27FC236}">
                  <a16:creationId xmlns:a16="http://schemas.microsoft.com/office/drawing/2014/main" id="{23274E4B-C397-4EBA-947B-C8F10149F7D3}"/>
                </a:ext>
              </a:extLst>
            </p:cNvPr>
            <p:cNvSpPr/>
            <p:nvPr/>
          </p:nvSpPr>
          <p:spPr>
            <a:xfrm>
              <a:off x="8172247" y="3011204"/>
              <a:ext cx="432000" cy="432000"/>
            </a:xfrm>
            <a:prstGeom prst="round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FF0000"/>
                  </a:solidFill>
                  <a:latin typeface="Century Gothic" panose="020B0502020202020204" pitchFamily="34" charset="0"/>
                </a:rPr>
                <a:t>6</a:t>
              </a:r>
            </a:p>
          </p:txBody>
        </p:sp>
      </p:grpSp>
      <p:sp>
        <p:nvSpPr>
          <p:cNvPr id="202" name="Rectangle 201">
            <a:extLst>
              <a:ext uri="{FF2B5EF4-FFF2-40B4-BE49-F238E27FC236}">
                <a16:creationId xmlns:a16="http://schemas.microsoft.com/office/drawing/2014/main" id="{4D90760C-0B95-4372-A913-8C2D4C0CE96F}"/>
              </a:ext>
            </a:extLst>
          </p:cNvPr>
          <p:cNvSpPr/>
          <p:nvPr/>
        </p:nvSpPr>
        <p:spPr>
          <a:xfrm>
            <a:off x="7239205" y="3973681"/>
            <a:ext cx="285656" cy="307777"/>
          </a:xfrm>
          <a:prstGeom prst="rect">
            <a:avLst/>
          </a:prstGeom>
        </p:spPr>
        <p:txBody>
          <a:bodyPr wrap="none">
            <a:spAutoFit/>
          </a:bodyPr>
          <a:lstStyle/>
          <a:p>
            <a:r>
              <a:rPr lang="en-GB" sz="1400" b="1" dirty="0">
                <a:solidFill>
                  <a:srgbClr val="FF0000"/>
                </a:solidFill>
                <a:latin typeface="Century Gothic" panose="020B0502020202020204" pitchFamily="34" charset="0"/>
              </a:rPr>
              <a:t>5</a:t>
            </a:r>
            <a:endParaRPr lang="en-GB" sz="1400" dirty="0"/>
          </a:p>
        </p:txBody>
      </p:sp>
    </p:spTree>
    <p:extLst>
      <p:ext uri="{BB962C8B-B14F-4D97-AF65-F5344CB8AC3E}">
        <p14:creationId xmlns:p14="http://schemas.microsoft.com/office/powerpoint/2010/main" val="766988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 mountain bike costs £1,148. Mr Potts wants to buy one for himself and one for each of his 3 children. He says the total cost of the 4 mountain bikes is £4,582. </a:t>
            </a:r>
            <a:endParaRPr lang="en-GB" sz="12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Is he correct? Complete the chart and use a formal method to prove it. </a:t>
            </a:r>
          </a:p>
          <a:p>
            <a:pPr algn="ctr"/>
            <a:endParaRPr lang="en-GB" sz="2000" b="1"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800" dirty="0">
              <a:solidFill>
                <a:srgbClr val="FF0000"/>
              </a:solidFill>
              <a:latin typeface="SassoonCRInfantMedium" panose="02000603020000020003" pitchFamily="2" charset="0"/>
            </a:endParaRPr>
          </a:p>
        </p:txBody>
      </p:sp>
      <p:graphicFrame>
        <p:nvGraphicFramePr>
          <p:cNvPr id="15" name="Table 14">
            <a:extLst>
              <a:ext uri="{FF2B5EF4-FFF2-40B4-BE49-F238E27FC236}">
                <a16:creationId xmlns:a16="http://schemas.microsoft.com/office/drawing/2014/main" id="{B6C4DF2C-7B3F-45AB-BE55-290348680591}"/>
              </a:ext>
            </a:extLst>
          </p:cNvPr>
          <p:cNvGraphicFramePr>
            <a:graphicFrameLocks noGrp="1"/>
          </p:cNvGraphicFramePr>
          <p:nvPr>
            <p:extLst>
              <p:ext uri="{D42A27DB-BD31-4B8C-83A1-F6EECF244321}">
                <p14:modId xmlns:p14="http://schemas.microsoft.com/office/powerpoint/2010/main" val="2568495160"/>
              </p:ext>
            </p:extLst>
          </p:nvPr>
        </p:nvGraphicFramePr>
        <p:xfrm>
          <a:off x="509137" y="1963084"/>
          <a:ext cx="5472000" cy="2736000"/>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32000">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101008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0828932"/>
                  </a:ext>
                </a:extLst>
              </a:tr>
            </a:tbl>
          </a:graphicData>
        </a:graphic>
      </p:graphicFrame>
      <p:grpSp>
        <p:nvGrpSpPr>
          <p:cNvPr id="24" name="Group 23">
            <a:extLst>
              <a:ext uri="{FF2B5EF4-FFF2-40B4-BE49-F238E27FC236}">
                <a16:creationId xmlns:a16="http://schemas.microsoft.com/office/drawing/2014/main" id="{B486E4E9-15CB-4C71-98E0-8E6D7F66002F}"/>
              </a:ext>
            </a:extLst>
          </p:cNvPr>
          <p:cNvGrpSpPr/>
          <p:nvPr/>
        </p:nvGrpSpPr>
        <p:grpSpPr>
          <a:xfrm>
            <a:off x="59531" y="6454317"/>
            <a:ext cx="1238534" cy="403683"/>
            <a:chOff x="68077" y="6454317"/>
            <a:chExt cx="1238534" cy="403683"/>
          </a:xfrm>
        </p:grpSpPr>
        <p:sp>
          <p:nvSpPr>
            <p:cNvPr id="25" name="TextBox 8">
              <a:extLst>
                <a:ext uri="{FF2B5EF4-FFF2-40B4-BE49-F238E27FC236}">
                  <a16:creationId xmlns:a16="http://schemas.microsoft.com/office/drawing/2014/main" id="{1C4AFE28-FB39-4CA8-988D-B8771D746599}"/>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26" name="Picture 25" descr="A close up of a sign&#10;&#10;Description generated with high confidence">
              <a:extLst>
                <a:ext uri="{FF2B5EF4-FFF2-40B4-BE49-F238E27FC236}">
                  <a16:creationId xmlns:a16="http://schemas.microsoft.com/office/drawing/2014/main" id="{C6D49A5D-C14A-4DE9-9B62-C4AB764E38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53" name="Table 8">
            <a:extLst>
              <a:ext uri="{FF2B5EF4-FFF2-40B4-BE49-F238E27FC236}">
                <a16:creationId xmlns:a16="http://schemas.microsoft.com/office/drawing/2014/main" id="{626E0CD5-9335-42AC-AB97-272E8D3B55F3}"/>
              </a:ext>
            </a:extLst>
          </p:cNvPr>
          <p:cNvGraphicFramePr>
            <a:graphicFrameLocks noGrp="1"/>
          </p:cNvGraphicFramePr>
          <p:nvPr>
            <p:extLst>
              <p:ext uri="{D42A27DB-BD31-4B8C-83A1-F6EECF244321}">
                <p14:modId xmlns:p14="http://schemas.microsoft.com/office/powerpoint/2010/main" val="422793051"/>
              </p:ext>
            </p:extLst>
          </p:nvPr>
        </p:nvGraphicFramePr>
        <p:xfrm>
          <a:off x="6122033" y="2473107"/>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chemeClr val="tx1"/>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grpSp>
        <p:nvGrpSpPr>
          <p:cNvPr id="4" name="Group 3">
            <a:extLst>
              <a:ext uri="{FF2B5EF4-FFF2-40B4-BE49-F238E27FC236}">
                <a16:creationId xmlns:a16="http://schemas.microsoft.com/office/drawing/2014/main" id="{7F9813AC-1F42-4B56-807E-8376D31F75A7}"/>
              </a:ext>
            </a:extLst>
          </p:cNvPr>
          <p:cNvGrpSpPr/>
          <p:nvPr/>
        </p:nvGrpSpPr>
        <p:grpSpPr>
          <a:xfrm>
            <a:off x="1056430" y="2452907"/>
            <a:ext cx="4837847" cy="465676"/>
            <a:chOff x="1056430" y="2442274"/>
            <a:chExt cx="4837847" cy="465676"/>
          </a:xfrm>
        </p:grpSpPr>
        <p:sp>
          <p:nvSpPr>
            <p:cNvPr id="49" name="TextBox 48">
              <a:extLst>
                <a:ext uri="{FF2B5EF4-FFF2-40B4-BE49-F238E27FC236}">
                  <a16:creationId xmlns:a16="http://schemas.microsoft.com/office/drawing/2014/main" id="{4DE6B83C-2716-41A6-8239-CD77E485FCEE}"/>
                </a:ext>
              </a:extLst>
            </p:cNvPr>
            <p:cNvSpPr txBox="1">
              <a:spLocks noChangeAspect="1"/>
            </p:cNvSpPr>
            <p:nvPr/>
          </p:nvSpPr>
          <p:spPr>
            <a:xfrm>
              <a:off x="1056430" y="2558098"/>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6" name="TextBox 45">
              <a:extLst>
                <a:ext uri="{FF2B5EF4-FFF2-40B4-BE49-F238E27FC236}">
                  <a16:creationId xmlns:a16="http://schemas.microsoft.com/office/drawing/2014/main" id="{AC8F94B6-E535-4B8D-9197-1C710CE2B900}"/>
                </a:ext>
              </a:extLst>
            </p:cNvPr>
            <p:cNvSpPr txBox="1">
              <a:spLocks noChangeAspect="1"/>
            </p:cNvSpPr>
            <p:nvPr/>
          </p:nvSpPr>
          <p:spPr>
            <a:xfrm>
              <a:off x="2444928" y="2558098"/>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34" name="Group 33">
              <a:extLst>
                <a:ext uri="{FF2B5EF4-FFF2-40B4-BE49-F238E27FC236}">
                  <a16:creationId xmlns:a16="http://schemas.microsoft.com/office/drawing/2014/main" id="{A647E7D3-5DC5-46A2-81C9-DC9658544E4B}"/>
                </a:ext>
              </a:extLst>
            </p:cNvPr>
            <p:cNvGrpSpPr/>
            <p:nvPr/>
          </p:nvGrpSpPr>
          <p:grpSpPr>
            <a:xfrm>
              <a:off x="3406493" y="2558098"/>
              <a:ext cx="1048544" cy="234029"/>
              <a:chOff x="580959" y="3670351"/>
              <a:chExt cx="1048544" cy="234029"/>
            </a:xfrm>
            <a:solidFill>
              <a:srgbClr val="00B0F0"/>
            </a:solidFill>
          </p:grpSpPr>
          <p:sp>
            <p:nvSpPr>
              <p:cNvPr id="36" name="TextBox 35">
                <a:extLst>
                  <a:ext uri="{FF2B5EF4-FFF2-40B4-BE49-F238E27FC236}">
                    <a16:creationId xmlns:a16="http://schemas.microsoft.com/office/drawing/2014/main" id="{0C451D68-63CF-42E5-9165-188FDCB70CE2}"/>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37" name="TextBox 36">
                <a:extLst>
                  <a:ext uri="{FF2B5EF4-FFF2-40B4-BE49-F238E27FC236}">
                    <a16:creationId xmlns:a16="http://schemas.microsoft.com/office/drawing/2014/main" id="{E7745825-7BC6-4A57-BEB7-C019F42F1612}"/>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38" name="TextBox 37">
                <a:extLst>
                  <a:ext uri="{FF2B5EF4-FFF2-40B4-BE49-F238E27FC236}">
                    <a16:creationId xmlns:a16="http://schemas.microsoft.com/office/drawing/2014/main" id="{E3FF015B-5C73-4641-947C-98854205EA60}"/>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4" name="TextBox 53">
                <a:extLst>
                  <a:ext uri="{FF2B5EF4-FFF2-40B4-BE49-F238E27FC236}">
                    <a16:creationId xmlns:a16="http://schemas.microsoft.com/office/drawing/2014/main" id="{2F0A635A-7866-4508-BF67-EC2BCD43AC02}"/>
                  </a:ext>
                </a:extLst>
              </p:cNvPr>
              <p:cNvSpPr txBox="1">
                <a:spLocks noChangeAspect="1"/>
              </p:cNvSpPr>
              <p:nvPr/>
            </p:nvSpPr>
            <p:spPr>
              <a:xfrm>
                <a:off x="1395474"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55" name="Group 54">
              <a:extLst>
                <a:ext uri="{FF2B5EF4-FFF2-40B4-BE49-F238E27FC236}">
                  <a16:creationId xmlns:a16="http://schemas.microsoft.com/office/drawing/2014/main" id="{3F1063CD-A09A-4170-A699-8ABC16B73021}"/>
                </a:ext>
              </a:extLst>
            </p:cNvPr>
            <p:cNvGrpSpPr/>
            <p:nvPr/>
          </p:nvGrpSpPr>
          <p:grpSpPr>
            <a:xfrm>
              <a:off x="4702935" y="2442274"/>
              <a:ext cx="1191342" cy="465676"/>
              <a:chOff x="3424839" y="2893699"/>
              <a:chExt cx="1191342" cy="465676"/>
            </a:xfrm>
            <a:solidFill>
              <a:schemeClr val="tx2">
                <a:lumMod val="20000"/>
                <a:lumOff val="80000"/>
              </a:schemeClr>
            </a:solidFill>
          </p:grpSpPr>
          <p:sp>
            <p:nvSpPr>
              <p:cNvPr id="56" name="TextBox 55">
                <a:extLst>
                  <a:ext uri="{FF2B5EF4-FFF2-40B4-BE49-F238E27FC236}">
                    <a16:creationId xmlns:a16="http://schemas.microsoft.com/office/drawing/2014/main" id="{180299E6-B152-4368-BC73-EEB8A4C9335A}"/>
                  </a:ext>
                </a:extLst>
              </p:cNvPr>
              <p:cNvSpPr txBox="1">
                <a:spLocks noChangeAspect="1"/>
              </p:cNvSpPr>
              <p:nvPr/>
            </p:nvSpPr>
            <p:spPr>
              <a:xfrm>
                <a:off x="3424839"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7" name="TextBox 56">
                <a:extLst>
                  <a:ext uri="{FF2B5EF4-FFF2-40B4-BE49-F238E27FC236}">
                    <a16:creationId xmlns:a16="http://schemas.microsoft.com/office/drawing/2014/main" id="{536FE768-A446-4E3C-9115-4EDE1D28A9EF}"/>
                  </a:ext>
                </a:extLst>
              </p:cNvPr>
              <p:cNvSpPr txBox="1">
                <a:spLocks noChangeAspect="1"/>
              </p:cNvSpPr>
              <p:nvPr/>
            </p:nvSpPr>
            <p:spPr>
              <a:xfrm>
                <a:off x="3698059"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8" name="TextBox 57">
                <a:extLst>
                  <a:ext uri="{FF2B5EF4-FFF2-40B4-BE49-F238E27FC236}">
                    <a16:creationId xmlns:a16="http://schemas.microsoft.com/office/drawing/2014/main" id="{C8165422-95E8-4F97-B6E9-839B27D3FC49}"/>
                  </a:ext>
                </a:extLst>
              </p:cNvPr>
              <p:cNvSpPr txBox="1">
                <a:spLocks noChangeAspect="1"/>
              </p:cNvSpPr>
              <p:nvPr/>
            </p:nvSpPr>
            <p:spPr>
              <a:xfrm>
                <a:off x="3971278"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9" name="TextBox 58">
                <a:extLst>
                  <a:ext uri="{FF2B5EF4-FFF2-40B4-BE49-F238E27FC236}">
                    <a16:creationId xmlns:a16="http://schemas.microsoft.com/office/drawing/2014/main" id="{F45C3713-B421-455D-8C3C-C359F3361DBF}"/>
                  </a:ext>
                </a:extLst>
              </p:cNvPr>
              <p:cNvSpPr txBox="1">
                <a:spLocks noChangeAspect="1"/>
              </p:cNvSpPr>
              <p:nvPr/>
            </p:nvSpPr>
            <p:spPr>
              <a:xfrm>
                <a:off x="4244499"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0" name="TextBox 59">
                <a:extLst>
                  <a:ext uri="{FF2B5EF4-FFF2-40B4-BE49-F238E27FC236}">
                    <a16:creationId xmlns:a16="http://schemas.microsoft.com/office/drawing/2014/main" id="{E708429A-1D57-4822-9A21-6944A0FE97C8}"/>
                  </a:ext>
                </a:extLst>
              </p:cNvPr>
              <p:cNvSpPr txBox="1">
                <a:spLocks noChangeAspect="1"/>
              </p:cNvSpPr>
              <p:nvPr/>
            </p:nvSpPr>
            <p:spPr>
              <a:xfrm>
                <a:off x="3562491"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1" name="TextBox 60">
                <a:extLst>
                  <a:ext uri="{FF2B5EF4-FFF2-40B4-BE49-F238E27FC236}">
                    <a16:creationId xmlns:a16="http://schemas.microsoft.com/office/drawing/2014/main" id="{E5C39DBA-A4B3-432D-83BF-71A87CE4A321}"/>
                  </a:ext>
                </a:extLst>
              </p:cNvPr>
              <p:cNvSpPr txBox="1">
                <a:spLocks noChangeAspect="1"/>
              </p:cNvSpPr>
              <p:nvPr/>
            </p:nvSpPr>
            <p:spPr>
              <a:xfrm>
                <a:off x="3835711"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2" name="TextBox 61">
                <a:extLst>
                  <a:ext uri="{FF2B5EF4-FFF2-40B4-BE49-F238E27FC236}">
                    <a16:creationId xmlns:a16="http://schemas.microsoft.com/office/drawing/2014/main" id="{F9DEC36C-C4F3-4239-BA1A-9D7B90584F04}"/>
                  </a:ext>
                </a:extLst>
              </p:cNvPr>
              <p:cNvSpPr txBox="1">
                <a:spLocks noChangeAspect="1"/>
              </p:cNvSpPr>
              <p:nvPr/>
            </p:nvSpPr>
            <p:spPr>
              <a:xfrm>
                <a:off x="4108930"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3" name="TextBox 62">
                <a:extLst>
                  <a:ext uri="{FF2B5EF4-FFF2-40B4-BE49-F238E27FC236}">
                    <a16:creationId xmlns:a16="http://schemas.microsoft.com/office/drawing/2014/main" id="{1925EA85-DD2B-43A1-A5EF-D499C9B6ECF7}"/>
                  </a:ext>
                </a:extLst>
              </p:cNvPr>
              <p:cNvSpPr txBox="1">
                <a:spLocks noChangeAspect="1"/>
              </p:cNvSpPr>
              <p:nvPr/>
            </p:nvSpPr>
            <p:spPr>
              <a:xfrm>
                <a:off x="4382152"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Tree>
    <p:extLst>
      <p:ext uri="{BB962C8B-B14F-4D97-AF65-F5344CB8AC3E}">
        <p14:creationId xmlns:p14="http://schemas.microsoft.com/office/powerpoint/2010/main" val="1451638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 mountain bike costs £1,148. Mr Potts wants to buy one for himself and one for each of his 3 children. He says the total cost of the 4 mountain bikes is £4,582. </a:t>
            </a:r>
            <a:endParaRPr lang="en-GB" sz="12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Is he correct? Complete the chart and use a formal method to prove it.</a:t>
            </a:r>
          </a:p>
          <a:p>
            <a:r>
              <a:rPr lang="en-GB" sz="2000" b="1" dirty="0">
                <a:solidFill>
                  <a:schemeClr val="tx1"/>
                </a:solidFill>
                <a:latin typeface="Century Gothic" panose="020B0502020202020204" pitchFamily="34" charset="0"/>
              </a:rPr>
              <a:t>No, Mr Potts is not correct because…</a:t>
            </a:r>
          </a:p>
          <a:p>
            <a:pPr algn="ctr"/>
            <a:endParaRPr lang="en-GB" sz="2000" b="1"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800" dirty="0">
              <a:solidFill>
                <a:srgbClr val="FF0000"/>
              </a:solidFill>
              <a:latin typeface="SassoonCRInfantMedium" panose="02000603020000020003" pitchFamily="2" charset="0"/>
            </a:endParaRPr>
          </a:p>
        </p:txBody>
      </p:sp>
      <p:graphicFrame>
        <p:nvGraphicFramePr>
          <p:cNvPr id="15" name="Table 14">
            <a:extLst>
              <a:ext uri="{FF2B5EF4-FFF2-40B4-BE49-F238E27FC236}">
                <a16:creationId xmlns:a16="http://schemas.microsoft.com/office/drawing/2014/main" id="{B6C4DF2C-7B3F-45AB-BE55-290348680591}"/>
              </a:ext>
            </a:extLst>
          </p:cNvPr>
          <p:cNvGraphicFramePr>
            <a:graphicFrameLocks noGrp="1"/>
          </p:cNvGraphicFramePr>
          <p:nvPr/>
        </p:nvGraphicFramePr>
        <p:xfrm>
          <a:off x="509137" y="1963084"/>
          <a:ext cx="5472000" cy="2736000"/>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32000">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101008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0828932"/>
                  </a:ext>
                </a:extLst>
              </a:tr>
            </a:tbl>
          </a:graphicData>
        </a:graphic>
      </p:graphicFrame>
      <p:grpSp>
        <p:nvGrpSpPr>
          <p:cNvPr id="24" name="Group 23">
            <a:extLst>
              <a:ext uri="{FF2B5EF4-FFF2-40B4-BE49-F238E27FC236}">
                <a16:creationId xmlns:a16="http://schemas.microsoft.com/office/drawing/2014/main" id="{B486E4E9-15CB-4C71-98E0-8E6D7F66002F}"/>
              </a:ext>
            </a:extLst>
          </p:cNvPr>
          <p:cNvGrpSpPr/>
          <p:nvPr/>
        </p:nvGrpSpPr>
        <p:grpSpPr>
          <a:xfrm>
            <a:off x="59531" y="6454317"/>
            <a:ext cx="1238534" cy="403683"/>
            <a:chOff x="68077" y="6454317"/>
            <a:chExt cx="1238534" cy="403683"/>
          </a:xfrm>
        </p:grpSpPr>
        <p:sp>
          <p:nvSpPr>
            <p:cNvPr id="25" name="TextBox 8">
              <a:extLst>
                <a:ext uri="{FF2B5EF4-FFF2-40B4-BE49-F238E27FC236}">
                  <a16:creationId xmlns:a16="http://schemas.microsoft.com/office/drawing/2014/main" id="{1C4AFE28-FB39-4CA8-988D-B8771D746599}"/>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26" name="Picture 25" descr="A close up of a sign&#10;&#10;Description generated with high confidence">
              <a:extLst>
                <a:ext uri="{FF2B5EF4-FFF2-40B4-BE49-F238E27FC236}">
                  <a16:creationId xmlns:a16="http://schemas.microsoft.com/office/drawing/2014/main" id="{C6D49A5D-C14A-4DE9-9B62-C4AB764E38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53" name="Table 8">
            <a:extLst>
              <a:ext uri="{FF2B5EF4-FFF2-40B4-BE49-F238E27FC236}">
                <a16:creationId xmlns:a16="http://schemas.microsoft.com/office/drawing/2014/main" id="{626E0CD5-9335-42AC-AB97-272E8D3B55F3}"/>
              </a:ext>
            </a:extLst>
          </p:cNvPr>
          <p:cNvGraphicFramePr>
            <a:graphicFrameLocks noGrp="1"/>
          </p:cNvGraphicFramePr>
          <p:nvPr>
            <p:extLst>
              <p:ext uri="{D42A27DB-BD31-4B8C-83A1-F6EECF244321}">
                <p14:modId xmlns:p14="http://schemas.microsoft.com/office/powerpoint/2010/main" val="1051616484"/>
              </p:ext>
            </p:extLst>
          </p:nvPr>
        </p:nvGraphicFramePr>
        <p:xfrm>
          <a:off x="6122033" y="2473107"/>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grpSp>
        <p:nvGrpSpPr>
          <p:cNvPr id="4" name="Group 3">
            <a:extLst>
              <a:ext uri="{FF2B5EF4-FFF2-40B4-BE49-F238E27FC236}">
                <a16:creationId xmlns:a16="http://schemas.microsoft.com/office/drawing/2014/main" id="{7F9813AC-1F42-4B56-807E-8376D31F75A7}"/>
              </a:ext>
            </a:extLst>
          </p:cNvPr>
          <p:cNvGrpSpPr/>
          <p:nvPr/>
        </p:nvGrpSpPr>
        <p:grpSpPr>
          <a:xfrm>
            <a:off x="1056430" y="2452907"/>
            <a:ext cx="4837847" cy="465676"/>
            <a:chOff x="1056430" y="2442274"/>
            <a:chExt cx="4837847" cy="465676"/>
          </a:xfrm>
        </p:grpSpPr>
        <p:sp>
          <p:nvSpPr>
            <p:cNvPr id="49" name="TextBox 48">
              <a:extLst>
                <a:ext uri="{FF2B5EF4-FFF2-40B4-BE49-F238E27FC236}">
                  <a16:creationId xmlns:a16="http://schemas.microsoft.com/office/drawing/2014/main" id="{4DE6B83C-2716-41A6-8239-CD77E485FCEE}"/>
                </a:ext>
              </a:extLst>
            </p:cNvPr>
            <p:cNvSpPr txBox="1">
              <a:spLocks noChangeAspect="1"/>
            </p:cNvSpPr>
            <p:nvPr/>
          </p:nvSpPr>
          <p:spPr>
            <a:xfrm>
              <a:off x="1056430" y="2558098"/>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6" name="TextBox 45">
              <a:extLst>
                <a:ext uri="{FF2B5EF4-FFF2-40B4-BE49-F238E27FC236}">
                  <a16:creationId xmlns:a16="http://schemas.microsoft.com/office/drawing/2014/main" id="{AC8F94B6-E535-4B8D-9197-1C710CE2B900}"/>
                </a:ext>
              </a:extLst>
            </p:cNvPr>
            <p:cNvSpPr txBox="1">
              <a:spLocks noChangeAspect="1"/>
            </p:cNvSpPr>
            <p:nvPr/>
          </p:nvSpPr>
          <p:spPr>
            <a:xfrm>
              <a:off x="2444928" y="2558098"/>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34" name="Group 33">
              <a:extLst>
                <a:ext uri="{FF2B5EF4-FFF2-40B4-BE49-F238E27FC236}">
                  <a16:creationId xmlns:a16="http://schemas.microsoft.com/office/drawing/2014/main" id="{A647E7D3-5DC5-46A2-81C9-DC9658544E4B}"/>
                </a:ext>
              </a:extLst>
            </p:cNvPr>
            <p:cNvGrpSpPr/>
            <p:nvPr/>
          </p:nvGrpSpPr>
          <p:grpSpPr>
            <a:xfrm>
              <a:off x="3406493" y="2558098"/>
              <a:ext cx="1048544" cy="234029"/>
              <a:chOff x="580959" y="3670351"/>
              <a:chExt cx="1048544" cy="234029"/>
            </a:xfrm>
            <a:solidFill>
              <a:srgbClr val="00B0F0"/>
            </a:solidFill>
          </p:grpSpPr>
          <p:sp>
            <p:nvSpPr>
              <p:cNvPr id="36" name="TextBox 35">
                <a:extLst>
                  <a:ext uri="{FF2B5EF4-FFF2-40B4-BE49-F238E27FC236}">
                    <a16:creationId xmlns:a16="http://schemas.microsoft.com/office/drawing/2014/main" id="{0C451D68-63CF-42E5-9165-188FDCB70CE2}"/>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37" name="TextBox 36">
                <a:extLst>
                  <a:ext uri="{FF2B5EF4-FFF2-40B4-BE49-F238E27FC236}">
                    <a16:creationId xmlns:a16="http://schemas.microsoft.com/office/drawing/2014/main" id="{E7745825-7BC6-4A57-BEB7-C019F42F1612}"/>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38" name="TextBox 37">
                <a:extLst>
                  <a:ext uri="{FF2B5EF4-FFF2-40B4-BE49-F238E27FC236}">
                    <a16:creationId xmlns:a16="http://schemas.microsoft.com/office/drawing/2014/main" id="{E3FF015B-5C73-4641-947C-98854205EA60}"/>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4" name="TextBox 53">
                <a:extLst>
                  <a:ext uri="{FF2B5EF4-FFF2-40B4-BE49-F238E27FC236}">
                    <a16:creationId xmlns:a16="http://schemas.microsoft.com/office/drawing/2014/main" id="{2F0A635A-7866-4508-BF67-EC2BCD43AC02}"/>
                  </a:ext>
                </a:extLst>
              </p:cNvPr>
              <p:cNvSpPr txBox="1">
                <a:spLocks noChangeAspect="1"/>
              </p:cNvSpPr>
              <p:nvPr/>
            </p:nvSpPr>
            <p:spPr>
              <a:xfrm>
                <a:off x="1395474"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55" name="Group 54">
              <a:extLst>
                <a:ext uri="{FF2B5EF4-FFF2-40B4-BE49-F238E27FC236}">
                  <a16:creationId xmlns:a16="http://schemas.microsoft.com/office/drawing/2014/main" id="{3F1063CD-A09A-4170-A699-8ABC16B73021}"/>
                </a:ext>
              </a:extLst>
            </p:cNvPr>
            <p:cNvGrpSpPr/>
            <p:nvPr/>
          </p:nvGrpSpPr>
          <p:grpSpPr>
            <a:xfrm>
              <a:off x="4702935" y="2442274"/>
              <a:ext cx="1191342" cy="465676"/>
              <a:chOff x="3424839" y="2893699"/>
              <a:chExt cx="1191342" cy="465676"/>
            </a:xfrm>
            <a:solidFill>
              <a:schemeClr val="tx2">
                <a:lumMod val="20000"/>
                <a:lumOff val="80000"/>
              </a:schemeClr>
            </a:solidFill>
          </p:grpSpPr>
          <p:sp>
            <p:nvSpPr>
              <p:cNvPr id="56" name="TextBox 55">
                <a:extLst>
                  <a:ext uri="{FF2B5EF4-FFF2-40B4-BE49-F238E27FC236}">
                    <a16:creationId xmlns:a16="http://schemas.microsoft.com/office/drawing/2014/main" id="{180299E6-B152-4368-BC73-EEB8A4C9335A}"/>
                  </a:ext>
                </a:extLst>
              </p:cNvPr>
              <p:cNvSpPr txBox="1">
                <a:spLocks noChangeAspect="1"/>
              </p:cNvSpPr>
              <p:nvPr/>
            </p:nvSpPr>
            <p:spPr>
              <a:xfrm>
                <a:off x="3424839"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7" name="TextBox 56">
                <a:extLst>
                  <a:ext uri="{FF2B5EF4-FFF2-40B4-BE49-F238E27FC236}">
                    <a16:creationId xmlns:a16="http://schemas.microsoft.com/office/drawing/2014/main" id="{536FE768-A446-4E3C-9115-4EDE1D28A9EF}"/>
                  </a:ext>
                </a:extLst>
              </p:cNvPr>
              <p:cNvSpPr txBox="1">
                <a:spLocks noChangeAspect="1"/>
              </p:cNvSpPr>
              <p:nvPr/>
            </p:nvSpPr>
            <p:spPr>
              <a:xfrm>
                <a:off x="3698059"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8" name="TextBox 57">
                <a:extLst>
                  <a:ext uri="{FF2B5EF4-FFF2-40B4-BE49-F238E27FC236}">
                    <a16:creationId xmlns:a16="http://schemas.microsoft.com/office/drawing/2014/main" id="{C8165422-95E8-4F97-B6E9-839B27D3FC49}"/>
                  </a:ext>
                </a:extLst>
              </p:cNvPr>
              <p:cNvSpPr txBox="1">
                <a:spLocks noChangeAspect="1"/>
              </p:cNvSpPr>
              <p:nvPr/>
            </p:nvSpPr>
            <p:spPr>
              <a:xfrm>
                <a:off x="3971278"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9" name="TextBox 58">
                <a:extLst>
                  <a:ext uri="{FF2B5EF4-FFF2-40B4-BE49-F238E27FC236}">
                    <a16:creationId xmlns:a16="http://schemas.microsoft.com/office/drawing/2014/main" id="{F45C3713-B421-455D-8C3C-C359F3361DBF}"/>
                  </a:ext>
                </a:extLst>
              </p:cNvPr>
              <p:cNvSpPr txBox="1">
                <a:spLocks noChangeAspect="1"/>
              </p:cNvSpPr>
              <p:nvPr/>
            </p:nvSpPr>
            <p:spPr>
              <a:xfrm>
                <a:off x="4244499"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0" name="TextBox 59">
                <a:extLst>
                  <a:ext uri="{FF2B5EF4-FFF2-40B4-BE49-F238E27FC236}">
                    <a16:creationId xmlns:a16="http://schemas.microsoft.com/office/drawing/2014/main" id="{E708429A-1D57-4822-9A21-6944A0FE97C8}"/>
                  </a:ext>
                </a:extLst>
              </p:cNvPr>
              <p:cNvSpPr txBox="1">
                <a:spLocks noChangeAspect="1"/>
              </p:cNvSpPr>
              <p:nvPr/>
            </p:nvSpPr>
            <p:spPr>
              <a:xfrm>
                <a:off x="3562491"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1" name="TextBox 60">
                <a:extLst>
                  <a:ext uri="{FF2B5EF4-FFF2-40B4-BE49-F238E27FC236}">
                    <a16:creationId xmlns:a16="http://schemas.microsoft.com/office/drawing/2014/main" id="{E5C39DBA-A4B3-432D-83BF-71A87CE4A321}"/>
                  </a:ext>
                </a:extLst>
              </p:cNvPr>
              <p:cNvSpPr txBox="1">
                <a:spLocks noChangeAspect="1"/>
              </p:cNvSpPr>
              <p:nvPr/>
            </p:nvSpPr>
            <p:spPr>
              <a:xfrm>
                <a:off x="3835711"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2" name="TextBox 61">
                <a:extLst>
                  <a:ext uri="{FF2B5EF4-FFF2-40B4-BE49-F238E27FC236}">
                    <a16:creationId xmlns:a16="http://schemas.microsoft.com/office/drawing/2014/main" id="{F9DEC36C-C4F3-4239-BA1A-9D7B90584F04}"/>
                  </a:ext>
                </a:extLst>
              </p:cNvPr>
              <p:cNvSpPr txBox="1">
                <a:spLocks noChangeAspect="1"/>
              </p:cNvSpPr>
              <p:nvPr/>
            </p:nvSpPr>
            <p:spPr>
              <a:xfrm>
                <a:off x="4108930"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3" name="TextBox 62">
                <a:extLst>
                  <a:ext uri="{FF2B5EF4-FFF2-40B4-BE49-F238E27FC236}">
                    <a16:creationId xmlns:a16="http://schemas.microsoft.com/office/drawing/2014/main" id="{1925EA85-DD2B-43A1-A5EF-D499C9B6ECF7}"/>
                  </a:ext>
                </a:extLst>
              </p:cNvPr>
              <p:cNvSpPr txBox="1">
                <a:spLocks noChangeAspect="1"/>
              </p:cNvSpPr>
              <p:nvPr/>
            </p:nvSpPr>
            <p:spPr>
              <a:xfrm>
                <a:off x="4382152"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spTree>
    <p:extLst>
      <p:ext uri="{BB962C8B-B14F-4D97-AF65-F5344CB8AC3E}">
        <p14:creationId xmlns:p14="http://schemas.microsoft.com/office/powerpoint/2010/main" val="27042761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 mountain bike costs £1,148. Mr Potts wants to buy one for himself and one for each of his 3 children. He says the total cost of the 4 mountain bikes is £4,582. </a:t>
            </a:r>
            <a:endParaRPr lang="en-GB" sz="12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Is he correct? Complete the chart and use a formal method to prove it.</a:t>
            </a:r>
          </a:p>
          <a:p>
            <a:r>
              <a:rPr lang="en-GB" sz="2000" b="1" dirty="0">
                <a:solidFill>
                  <a:srgbClr val="FF0000"/>
                </a:solidFill>
                <a:latin typeface="Century Gothic" panose="020B0502020202020204" pitchFamily="34" charset="0"/>
              </a:rPr>
              <a:t>No, Mr Potts is not correct because £1,148 x 4 = 4,592, not £4,582. </a:t>
            </a: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800" dirty="0">
              <a:solidFill>
                <a:srgbClr val="FF0000"/>
              </a:solidFill>
              <a:latin typeface="SassoonCRInfantMedium" panose="02000603020000020003" pitchFamily="2" charset="0"/>
            </a:endParaRPr>
          </a:p>
        </p:txBody>
      </p:sp>
      <p:graphicFrame>
        <p:nvGraphicFramePr>
          <p:cNvPr id="15" name="Table 14">
            <a:extLst>
              <a:ext uri="{FF2B5EF4-FFF2-40B4-BE49-F238E27FC236}">
                <a16:creationId xmlns:a16="http://schemas.microsoft.com/office/drawing/2014/main" id="{B6C4DF2C-7B3F-45AB-BE55-290348680591}"/>
              </a:ext>
            </a:extLst>
          </p:cNvPr>
          <p:cNvGraphicFramePr>
            <a:graphicFrameLocks noGrp="1"/>
          </p:cNvGraphicFramePr>
          <p:nvPr/>
        </p:nvGraphicFramePr>
        <p:xfrm>
          <a:off x="509137" y="1963084"/>
          <a:ext cx="5472000" cy="2736000"/>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32000">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101008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0828932"/>
                  </a:ext>
                </a:extLst>
              </a:tr>
            </a:tbl>
          </a:graphicData>
        </a:graphic>
      </p:graphicFrame>
      <p:grpSp>
        <p:nvGrpSpPr>
          <p:cNvPr id="24" name="Group 23">
            <a:extLst>
              <a:ext uri="{FF2B5EF4-FFF2-40B4-BE49-F238E27FC236}">
                <a16:creationId xmlns:a16="http://schemas.microsoft.com/office/drawing/2014/main" id="{B486E4E9-15CB-4C71-98E0-8E6D7F66002F}"/>
              </a:ext>
            </a:extLst>
          </p:cNvPr>
          <p:cNvGrpSpPr/>
          <p:nvPr/>
        </p:nvGrpSpPr>
        <p:grpSpPr>
          <a:xfrm>
            <a:off x="59531" y="6454317"/>
            <a:ext cx="1238534" cy="403683"/>
            <a:chOff x="68077" y="6454317"/>
            <a:chExt cx="1238534" cy="403683"/>
          </a:xfrm>
        </p:grpSpPr>
        <p:sp>
          <p:nvSpPr>
            <p:cNvPr id="25" name="TextBox 8">
              <a:extLst>
                <a:ext uri="{FF2B5EF4-FFF2-40B4-BE49-F238E27FC236}">
                  <a16:creationId xmlns:a16="http://schemas.microsoft.com/office/drawing/2014/main" id="{1C4AFE28-FB39-4CA8-988D-B8771D746599}"/>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26" name="Picture 25" descr="A close up of a sign&#10;&#10;Description generated with high confidence">
              <a:extLst>
                <a:ext uri="{FF2B5EF4-FFF2-40B4-BE49-F238E27FC236}">
                  <a16:creationId xmlns:a16="http://schemas.microsoft.com/office/drawing/2014/main" id="{C6D49A5D-C14A-4DE9-9B62-C4AB764E38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53" name="Table 8">
            <a:extLst>
              <a:ext uri="{FF2B5EF4-FFF2-40B4-BE49-F238E27FC236}">
                <a16:creationId xmlns:a16="http://schemas.microsoft.com/office/drawing/2014/main" id="{626E0CD5-9335-42AC-AB97-272E8D3B55F3}"/>
              </a:ext>
            </a:extLst>
          </p:cNvPr>
          <p:cNvGraphicFramePr>
            <a:graphicFrameLocks noGrp="1"/>
          </p:cNvGraphicFramePr>
          <p:nvPr/>
        </p:nvGraphicFramePr>
        <p:xfrm>
          <a:off x="6122033" y="2473107"/>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5</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grpSp>
        <p:nvGrpSpPr>
          <p:cNvPr id="4" name="Group 3">
            <a:extLst>
              <a:ext uri="{FF2B5EF4-FFF2-40B4-BE49-F238E27FC236}">
                <a16:creationId xmlns:a16="http://schemas.microsoft.com/office/drawing/2014/main" id="{7F9813AC-1F42-4B56-807E-8376D31F75A7}"/>
              </a:ext>
            </a:extLst>
          </p:cNvPr>
          <p:cNvGrpSpPr/>
          <p:nvPr/>
        </p:nvGrpSpPr>
        <p:grpSpPr>
          <a:xfrm>
            <a:off x="1056430" y="2452907"/>
            <a:ext cx="4837847" cy="465676"/>
            <a:chOff x="1056430" y="2442274"/>
            <a:chExt cx="4837847" cy="465676"/>
          </a:xfrm>
        </p:grpSpPr>
        <p:sp>
          <p:nvSpPr>
            <p:cNvPr id="49" name="TextBox 48">
              <a:extLst>
                <a:ext uri="{FF2B5EF4-FFF2-40B4-BE49-F238E27FC236}">
                  <a16:creationId xmlns:a16="http://schemas.microsoft.com/office/drawing/2014/main" id="{4DE6B83C-2716-41A6-8239-CD77E485FCEE}"/>
                </a:ext>
              </a:extLst>
            </p:cNvPr>
            <p:cNvSpPr txBox="1">
              <a:spLocks noChangeAspect="1"/>
            </p:cNvSpPr>
            <p:nvPr/>
          </p:nvSpPr>
          <p:spPr>
            <a:xfrm>
              <a:off x="1056430" y="2558098"/>
              <a:ext cx="234029" cy="234029"/>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6" name="TextBox 45">
              <a:extLst>
                <a:ext uri="{FF2B5EF4-FFF2-40B4-BE49-F238E27FC236}">
                  <a16:creationId xmlns:a16="http://schemas.microsoft.com/office/drawing/2014/main" id="{AC8F94B6-E535-4B8D-9197-1C710CE2B900}"/>
                </a:ext>
              </a:extLst>
            </p:cNvPr>
            <p:cNvSpPr txBox="1">
              <a:spLocks noChangeAspect="1"/>
            </p:cNvSpPr>
            <p:nvPr/>
          </p:nvSpPr>
          <p:spPr>
            <a:xfrm>
              <a:off x="2444928" y="2558098"/>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34" name="Group 33">
              <a:extLst>
                <a:ext uri="{FF2B5EF4-FFF2-40B4-BE49-F238E27FC236}">
                  <a16:creationId xmlns:a16="http://schemas.microsoft.com/office/drawing/2014/main" id="{A647E7D3-5DC5-46A2-81C9-DC9658544E4B}"/>
                </a:ext>
              </a:extLst>
            </p:cNvPr>
            <p:cNvGrpSpPr/>
            <p:nvPr/>
          </p:nvGrpSpPr>
          <p:grpSpPr>
            <a:xfrm>
              <a:off x="3406493" y="2558098"/>
              <a:ext cx="1048544" cy="234029"/>
              <a:chOff x="580959" y="3670351"/>
              <a:chExt cx="1048544" cy="234029"/>
            </a:xfrm>
            <a:solidFill>
              <a:srgbClr val="00B0F0"/>
            </a:solidFill>
          </p:grpSpPr>
          <p:sp>
            <p:nvSpPr>
              <p:cNvPr id="36" name="TextBox 35">
                <a:extLst>
                  <a:ext uri="{FF2B5EF4-FFF2-40B4-BE49-F238E27FC236}">
                    <a16:creationId xmlns:a16="http://schemas.microsoft.com/office/drawing/2014/main" id="{0C451D68-63CF-42E5-9165-188FDCB70CE2}"/>
                  </a:ext>
                </a:extLst>
              </p:cNvPr>
              <p:cNvSpPr txBox="1">
                <a:spLocks noChangeAspect="1"/>
              </p:cNvSpPr>
              <p:nvPr/>
            </p:nvSpPr>
            <p:spPr>
              <a:xfrm>
                <a:off x="580959"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37" name="TextBox 36">
                <a:extLst>
                  <a:ext uri="{FF2B5EF4-FFF2-40B4-BE49-F238E27FC236}">
                    <a16:creationId xmlns:a16="http://schemas.microsoft.com/office/drawing/2014/main" id="{E7745825-7BC6-4A57-BEB7-C019F42F1612}"/>
                  </a:ext>
                </a:extLst>
              </p:cNvPr>
              <p:cNvSpPr txBox="1">
                <a:spLocks noChangeAspect="1"/>
              </p:cNvSpPr>
              <p:nvPr/>
            </p:nvSpPr>
            <p:spPr>
              <a:xfrm>
                <a:off x="853757"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38" name="TextBox 37">
                <a:extLst>
                  <a:ext uri="{FF2B5EF4-FFF2-40B4-BE49-F238E27FC236}">
                    <a16:creationId xmlns:a16="http://schemas.microsoft.com/office/drawing/2014/main" id="{E3FF015B-5C73-4641-947C-98854205EA60}"/>
                  </a:ext>
                </a:extLst>
              </p:cNvPr>
              <p:cNvSpPr txBox="1">
                <a:spLocks noChangeAspect="1"/>
              </p:cNvSpPr>
              <p:nvPr/>
            </p:nvSpPr>
            <p:spPr>
              <a:xfrm>
                <a:off x="1126555"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4" name="TextBox 53">
                <a:extLst>
                  <a:ext uri="{FF2B5EF4-FFF2-40B4-BE49-F238E27FC236}">
                    <a16:creationId xmlns:a16="http://schemas.microsoft.com/office/drawing/2014/main" id="{2F0A635A-7866-4508-BF67-EC2BCD43AC02}"/>
                  </a:ext>
                </a:extLst>
              </p:cNvPr>
              <p:cNvSpPr txBox="1">
                <a:spLocks noChangeAspect="1"/>
              </p:cNvSpPr>
              <p:nvPr/>
            </p:nvSpPr>
            <p:spPr>
              <a:xfrm>
                <a:off x="1395474" y="3670351"/>
                <a:ext cx="234029" cy="234029"/>
              </a:xfrm>
              <a:prstGeom prst="ellipse">
                <a:avLst/>
              </a:prstGeom>
              <a:grp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55" name="Group 54">
              <a:extLst>
                <a:ext uri="{FF2B5EF4-FFF2-40B4-BE49-F238E27FC236}">
                  <a16:creationId xmlns:a16="http://schemas.microsoft.com/office/drawing/2014/main" id="{3F1063CD-A09A-4170-A699-8ABC16B73021}"/>
                </a:ext>
              </a:extLst>
            </p:cNvPr>
            <p:cNvGrpSpPr/>
            <p:nvPr/>
          </p:nvGrpSpPr>
          <p:grpSpPr>
            <a:xfrm>
              <a:off x="4702935" y="2442274"/>
              <a:ext cx="1191342" cy="465676"/>
              <a:chOff x="3424839" y="2893699"/>
              <a:chExt cx="1191342" cy="465676"/>
            </a:xfrm>
            <a:solidFill>
              <a:schemeClr val="tx2">
                <a:lumMod val="20000"/>
                <a:lumOff val="80000"/>
              </a:schemeClr>
            </a:solidFill>
          </p:grpSpPr>
          <p:sp>
            <p:nvSpPr>
              <p:cNvPr id="56" name="TextBox 55">
                <a:extLst>
                  <a:ext uri="{FF2B5EF4-FFF2-40B4-BE49-F238E27FC236}">
                    <a16:creationId xmlns:a16="http://schemas.microsoft.com/office/drawing/2014/main" id="{180299E6-B152-4368-BC73-EEB8A4C9335A}"/>
                  </a:ext>
                </a:extLst>
              </p:cNvPr>
              <p:cNvSpPr txBox="1">
                <a:spLocks noChangeAspect="1"/>
              </p:cNvSpPr>
              <p:nvPr/>
            </p:nvSpPr>
            <p:spPr>
              <a:xfrm>
                <a:off x="3424839"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7" name="TextBox 56">
                <a:extLst>
                  <a:ext uri="{FF2B5EF4-FFF2-40B4-BE49-F238E27FC236}">
                    <a16:creationId xmlns:a16="http://schemas.microsoft.com/office/drawing/2014/main" id="{536FE768-A446-4E3C-9115-4EDE1D28A9EF}"/>
                  </a:ext>
                </a:extLst>
              </p:cNvPr>
              <p:cNvSpPr txBox="1">
                <a:spLocks noChangeAspect="1"/>
              </p:cNvSpPr>
              <p:nvPr/>
            </p:nvSpPr>
            <p:spPr>
              <a:xfrm>
                <a:off x="3698059"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8" name="TextBox 57">
                <a:extLst>
                  <a:ext uri="{FF2B5EF4-FFF2-40B4-BE49-F238E27FC236}">
                    <a16:creationId xmlns:a16="http://schemas.microsoft.com/office/drawing/2014/main" id="{C8165422-95E8-4F97-B6E9-839B27D3FC49}"/>
                  </a:ext>
                </a:extLst>
              </p:cNvPr>
              <p:cNvSpPr txBox="1">
                <a:spLocks noChangeAspect="1"/>
              </p:cNvSpPr>
              <p:nvPr/>
            </p:nvSpPr>
            <p:spPr>
              <a:xfrm>
                <a:off x="3971278"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9" name="TextBox 58">
                <a:extLst>
                  <a:ext uri="{FF2B5EF4-FFF2-40B4-BE49-F238E27FC236}">
                    <a16:creationId xmlns:a16="http://schemas.microsoft.com/office/drawing/2014/main" id="{F45C3713-B421-455D-8C3C-C359F3361DBF}"/>
                  </a:ext>
                </a:extLst>
              </p:cNvPr>
              <p:cNvSpPr txBox="1">
                <a:spLocks noChangeAspect="1"/>
              </p:cNvSpPr>
              <p:nvPr/>
            </p:nvSpPr>
            <p:spPr>
              <a:xfrm>
                <a:off x="4244499" y="2893699"/>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0" name="TextBox 59">
                <a:extLst>
                  <a:ext uri="{FF2B5EF4-FFF2-40B4-BE49-F238E27FC236}">
                    <a16:creationId xmlns:a16="http://schemas.microsoft.com/office/drawing/2014/main" id="{E708429A-1D57-4822-9A21-6944A0FE97C8}"/>
                  </a:ext>
                </a:extLst>
              </p:cNvPr>
              <p:cNvSpPr txBox="1">
                <a:spLocks noChangeAspect="1"/>
              </p:cNvSpPr>
              <p:nvPr/>
            </p:nvSpPr>
            <p:spPr>
              <a:xfrm>
                <a:off x="3562491"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1" name="TextBox 60">
                <a:extLst>
                  <a:ext uri="{FF2B5EF4-FFF2-40B4-BE49-F238E27FC236}">
                    <a16:creationId xmlns:a16="http://schemas.microsoft.com/office/drawing/2014/main" id="{E5C39DBA-A4B3-432D-83BF-71A87CE4A321}"/>
                  </a:ext>
                </a:extLst>
              </p:cNvPr>
              <p:cNvSpPr txBox="1">
                <a:spLocks noChangeAspect="1"/>
              </p:cNvSpPr>
              <p:nvPr/>
            </p:nvSpPr>
            <p:spPr>
              <a:xfrm>
                <a:off x="3835711"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2" name="TextBox 61">
                <a:extLst>
                  <a:ext uri="{FF2B5EF4-FFF2-40B4-BE49-F238E27FC236}">
                    <a16:creationId xmlns:a16="http://schemas.microsoft.com/office/drawing/2014/main" id="{F9DEC36C-C4F3-4239-BA1A-9D7B90584F04}"/>
                  </a:ext>
                </a:extLst>
              </p:cNvPr>
              <p:cNvSpPr txBox="1">
                <a:spLocks noChangeAspect="1"/>
              </p:cNvSpPr>
              <p:nvPr/>
            </p:nvSpPr>
            <p:spPr>
              <a:xfrm>
                <a:off x="4108930"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3" name="TextBox 62">
                <a:extLst>
                  <a:ext uri="{FF2B5EF4-FFF2-40B4-BE49-F238E27FC236}">
                    <a16:creationId xmlns:a16="http://schemas.microsoft.com/office/drawing/2014/main" id="{1925EA85-DD2B-43A1-A5EF-D499C9B6ECF7}"/>
                  </a:ext>
                </a:extLst>
              </p:cNvPr>
              <p:cNvSpPr txBox="1">
                <a:spLocks noChangeAspect="1"/>
              </p:cNvSpPr>
              <p:nvPr/>
            </p:nvSpPr>
            <p:spPr>
              <a:xfrm>
                <a:off x="4382152" y="3125346"/>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27" name="Group 26">
            <a:extLst>
              <a:ext uri="{FF2B5EF4-FFF2-40B4-BE49-F238E27FC236}">
                <a16:creationId xmlns:a16="http://schemas.microsoft.com/office/drawing/2014/main" id="{C5ECE0C1-084F-4664-83EE-5BB872EF1FE8}"/>
              </a:ext>
            </a:extLst>
          </p:cNvPr>
          <p:cNvGrpSpPr/>
          <p:nvPr/>
        </p:nvGrpSpPr>
        <p:grpSpPr>
          <a:xfrm>
            <a:off x="1056430" y="4179876"/>
            <a:ext cx="4837847" cy="465676"/>
            <a:chOff x="1056430" y="2442274"/>
            <a:chExt cx="4837847" cy="465676"/>
          </a:xfrm>
          <a:solidFill>
            <a:srgbClr val="FF0000"/>
          </a:solidFill>
        </p:grpSpPr>
        <p:sp>
          <p:nvSpPr>
            <p:cNvPr id="28" name="TextBox 27">
              <a:extLst>
                <a:ext uri="{FF2B5EF4-FFF2-40B4-BE49-F238E27FC236}">
                  <a16:creationId xmlns:a16="http://schemas.microsoft.com/office/drawing/2014/main" id="{39CB3F4A-EDA8-4773-9004-CBB6C9A7D3D4}"/>
                </a:ext>
              </a:extLst>
            </p:cNvPr>
            <p:cNvSpPr txBox="1">
              <a:spLocks noChangeAspect="1"/>
            </p:cNvSpPr>
            <p:nvPr/>
          </p:nvSpPr>
          <p:spPr>
            <a:xfrm>
              <a:off x="1056430" y="2558098"/>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29" name="TextBox 28">
              <a:extLst>
                <a:ext uri="{FF2B5EF4-FFF2-40B4-BE49-F238E27FC236}">
                  <a16:creationId xmlns:a16="http://schemas.microsoft.com/office/drawing/2014/main" id="{B9983AAF-B7FA-42D5-A746-65E5D728C69E}"/>
                </a:ext>
              </a:extLst>
            </p:cNvPr>
            <p:cNvSpPr txBox="1">
              <a:spLocks noChangeAspect="1"/>
            </p:cNvSpPr>
            <p:nvPr/>
          </p:nvSpPr>
          <p:spPr>
            <a:xfrm>
              <a:off x="2444928" y="2558098"/>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30" name="Group 29">
              <a:extLst>
                <a:ext uri="{FF2B5EF4-FFF2-40B4-BE49-F238E27FC236}">
                  <a16:creationId xmlns:a16="http://schemas.microsoft.com/office/drawing/2014/main" id="{368DB488-5B77-4A8C-AE9B-88E6EC3CBDDC}"/>
                </a:ext>
              </a:extLst>
            </p:cNvPr>
            <p:cNvGrpSpPr/>
            <p:nvPr/>
          </p:nvGrpSpPr>
          <p:grpSpPr>
            <a:xfrm>
              <a:off x="3406493" y="2558098"/>
              <a:ext cx="1048544" cy="234029"/>
              <a:chOff x="580959" y="3670351"/>
              <a:chExt cx="1048544" cy="234029"/>
            </a:xfrm>
            <a:grpFill/>
          </p:grpSpPr>
          <p:sp>
            <p:nvSpPr>
              <p:cNvPr id="44" name="TextBox 43">
                <a:extLst>
                  <a:ext uri="{FF2B5EF4-FFF2-40B4-BE49-F238E27FC236}">
                    <a16:creationId xmlns:a16="http://schemas.microsoft.com/office/drawing/2014/main" id="{F51D98F0-A95F-45BB-A0AC-BBC7C699C796}"/>
                  </a:ext>
                </a:extLst>
              </p:cNvPr>
              <p:cNvSpPr txBox="1">
                <a:spLocks noChangeAspect="1"/>
              </p:cNvSpPr>
              <p:nvPr/>
            </p:nvSpPr>
            <p:spPr>
              <a:xfrm>
                <a:off x="580959"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5" name="TextBox 44">
                <a:extLst>
                  <a:ext uri="{FF2B5EF4-FFF2-40B4-BE49-F238E27FC236}">
                    <a16:creationId xmlns:a16="http://schemas.microsoft.com/office/drawing/2014/main" id="{F142DAC6-2787-4D1C-8D0E-E5B24789174D}"/>
                  </a:ext>
                </a:extLst>
              </p:cNvPr>
              <p:cNvSpPr txBox="1">
                <a:spLocks noChangeAspect="1"/>
              </p:cNvSpPr>
              <p:nvPr/>
            </p:nvSpPr>
            <p:spPr>
              <a:xfrm>
                <a:off x="853757"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7" name="TextBox 46">
                <a:extLst>
                  <a:ext uri="{FF2B5EF4-FFF2-40B4-BE49-F238E27FC236}">
                    <a16:creationId xmlns:a16="http://schemas.microsoft.com/office/drawing/2014/main" id="{DD043F7A-6396-4E22-B869-AAE8C54447F1}"/>
                  </a:ext>
                </a:extLst>
              </p:cNvPr>
              <p:cNvSpPr txBox="1">
                <a:spLocks noChangeAspect="1"/>
              </p:cNvSpPr>
              <p:nvPr/>
            </p:nvSpPr>
            <p:spPr>
              <a:xfrm>
                <a:off x="1126555"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8" name="TextBox 47">
                <a:extLst>
                  <a:ext uri="{FF2B5EF4-FFF2-40B4-BE49-F238E27FC236}">
                    <a16:creationId xmlns:a16="http://schemas.microsoft.com/office/drawing/2014/main" id="{7FEDC185-119D-4C2C-806F-76F89EA935EC}"/>
                  </a:ext>
                </a:extLst>
              </p:cNvPr>
              <p:cNvSpPr txBox="1">
                <a:spLocks noChangeAspect="1"/>
              </p:cNvSpPr>
              <p:nvPr/>
            </p:nvSpPr>
            <p:spPr>
              <a:xfrm>
                <a:off x="1395474"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31" name="Group 30">
              <a:extLst>
                <a:ext uri="{FF2B5EF4-FFF2-40B4-BE49-F238E27FC236}">
                  <a16:creationId xmlns:a16="http://schemas.microsoft.com/office/drawing/2014/main" id="{60E06369-5AAD-4358-A8EB-80E1D86DA432}"/>
                </a:ext>
              </a:extLst>
            </p:cNvPr>
            <p:cNvGrpSpPr/>
            <p:nvPr/>
          </p:nvGrpSpPr>
          <p:grpSpPr>
            <a:xfrm>
              <a:off x="4702935" y="2442274"/>
              <a:ext cx="1191342" cy="465676"/>
              <a:chOff x="3424839" y="2893699"/>
              <a:chExt cx="1191342" cy="465676"/>
            </a:xfrm>
            <a:grpFill/>
          </p:grpSpPr>
          <p:sp>
            <p:nvSpPr>
              <p:cNvPr id="32" name="TextBox 31">
                <a:extLst>
                  <a:ext uri="{FF2B5EF4-FFF2-40B4-BE49-F238E27FC236}">
                    <a16:creationId xmlns:a16="http://schemas.microsoft.com/office/drawing/2014/main" id="{4DDF8AF9-C3A3-44AE-AF6A-7DB79EFA29B9}"/>
                  </a:ext>
                </a:extLst>
              </p:cNvPr>
              <p:cNvSpPr txBox="1">
                <a:spLocks noChangeAspect="1"/>
              </p:cNvSpPr>
              <p:nvPr/>
            </p:nvSpPr>
            <p:spPr>
              <a:xfrm>
                <a:off x="3424839"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33" name="TextBox 32">
                <a:extLst>
                  <a:ext uri="{FF2B5EF4-FFF2-40B4-BE49-F238E27FC236}">
                    <a16:creationId xmlns:a16="http://schemas.microsoft.com/office/drawing/2014/main" id="{2AE7C725-D78B-43F4-AFF3-17C3B3ACA2A3}"/>
                  </a:ext>
                </a:extLst>
              </p:cNvPr>
              <p:cNvSpPr txBox="1">
                <a:spLocks noChangeAspect="1"/>
              </p:cNvSpPr>
              <p:nvPr/>
            </p:nvSpPr>
            <p:spPr>
              <a:xfrm>
                <a:off x="3698059"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35" name="TextBox 34">
                <a:extLst>
                  <a:ext uri="{FF2B5EF4-FFF2-40B4-BE49-F238E27FC236}">
                    <a16:creationId xmlns:a16="http://schemas.microsoft.com/office/drawing/2014/main" id="{6239DA42-DD85-490C-96E3-D5001E19E587}"/>
                  </a:ext>
                </a:extLst>
              </p:cNvPr>
              <p:cNvSpPr txBox="1">
                <a:spLocks noChangeAspect="1"/>
              </p:cNvSpPr>
              <p:nvPr/>
            </p:nvSpPr>
            <p:spPr>
              <a:xfrm>
                <a:off x="3971278"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39" name="TextBox 38">
                <a:extLst>
                  <a:ext uri="{FF2B5EF4-FFF2-40B4-BE49-F238E27FC236}">
                    <a16:creationId xmlns:a16="http://schemas.microsoft.com/office/drawing/2014/main" id="{8EE6F78B-D38A-4978-A389-E36A244D23DB}"/>
                  </a:ext>
                </a:extLst>
              </p:cNvPr>
              <p:cNvSpPr txBox="1">
                <a:spLocks noChangeAspect="1"/>
              </p:cNvSpPr>
              <p:nvPr/>
            </p:nvSpPr>
            <p:spPr>
              <a:xfrm>
                <a:off x="4244499"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0" name="TextBox 39">
                <a:extLst>
                  <a:ext uri="{FF2B5EF4-FFF2-40B4-BE49-F238E27FC236}">
                    <a16:creationId xmlns:a16="http://schemas.microsoft.com/office/drawing/2014/main" id="{4904F5AF-784D-4763-A257-44944E8EF083}"/>
                  </a:ext>
                </a:extLst>
              </p:cNvPr>
              <p:cNvSpPr txBox="1">
                <a:spLocks noChangeAspect="1"/>
              </p:cNvSpPr>
              <p:nvPr/>
            </p:nvSpPr>
            <p:spPr>
              <a:xfrm>
                <a:off x="3562491"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1" name="TextBox 40">
                <a:extLst>
                  <a:ext uri="{FF2B5EF4-FFF2-40B4-BE49-F238E27FC236}">
                    <a16:creationId xmlns:a16="http://schemas.microsoft.com/office/drawing/2014/main" id="{6A43C208-BDDB-489A-A080-FC737474B48C}"/>
                  </a:ext>
                </a:extLst>
              </p:cNvPr>
              <p:cNvSpPr txBox="1">
                <a:spLocks noChangeAspect="1"/>
              </p:cNvSpPr>
              <p:nvPr/>
            </p:nvSpPr>
            <p:spPr>
              <a:xfrm>
                <a:off x="3835711"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2" name="TextBox 41">
                <a:extLst>
                  <a:ext uri="{FF2B5EF4-FFF2-40B4-BE49-F238E27FC236}">
                    <a16:creationId xmlns:a16="http://schemas.microsoft.com/office/drawing/2014/main" id="{A858B439-6C0F-4D9B-A46D-DE24C6487BB4}"/>
                  </a:ext>
                </a:extLst>
              </p:cNvPr>
              <p:cNvSpPr txBox="1">
                <a:spLocks noChangeAspect="1"/>
              </p:cNvSpPr>
              <p:nvPr/>
            </p:nvSpPr>
            <p:spPr>
              <a:xfrm>
                <a:off x="4108930"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43" name="TextBox 42">
                <a:extLst>
                  <a:ext uri="{FF2B5EF4-FFF2-40B4-BE49-F238E27FC236}">
                    <a16:creationId xmlns:a16="http://schemas.microsoft.com/office/drawing/2014/main" id="{5288725D-F61D-46A9-A436-8B91D7097174}"/>
                  </a:ext>
                </a:extLst>
              </p:cNvPr>
              <p:cNvSpPr txBox="1">
                <a:spLocks noChangeAspect="1"/>
              </p:cNvSpPr>
              <p:nvPr/>
            </p:nvSpPr>
            <p:spPr>
              <a:xfrm>
                <a:off x="4382152"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50" name="Group 49">
            <a:extLst>
              <a:ext uri="{FF2B5EF4-FFF2-40B4-BE49-F238E27FC236}">
                <a16:creationId xmlns:a16="http://schemas.microsoft.com/office/drawing/2014/main" id="{B39DE2BA-0E53-4E6B-977C-670D36C0CD3D}"/>
              </a:ext>
            </a:extLst>
          </p:cNvPr>
          <p:cNvGrpSpPr/>
          <p:nvPr/>
        </p:nvGrpSpPr>
        <p:grpSpPr>
          <a:xfrm>
            <a:off x="1056430" y="3028563"/>
            <a:ext cx="4837847" cy="465676"/>
            <a:chOff x="1056430" y="2442274"/>
            <a:chExt cx="4837847" cy="465676"/>
          </a:xfrm>
          <a:solidFill>
            <a:srgbClr val="FF0000"/>
          </a:solidFill>
        </p:grpSpPr>
        <p:sp>
          <p:nvSpPr>
            <p:cNvPr id="51" name="TextBox 50">
              <a:extLst>
                <a:ext uri="{FF2B5EF4-FFF2-40B4-BE49-F238E27FC236}">
                  <a16:creationId xmlns:a16="http://schemas.microsoft.com/office/drawing/2014/main" id="{A4606E99-A695-4338-9DB8-085C4BE76E77}"/>
                </a:ext>
              </a:extLst>
            </p:cNvPr>
            <p:cNvSpPr txBox="1">
              <a:spLocks noChangeAspect="1"/>
            </p:cNvSpPr>
            <p:nvPr/>
          </p:nvSpPr>
          <p:spPr>
            <a:xfrm>
              <a:off x="1056430" y="2558098"/>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52" name="TextBox 51">
              <a:extLst>
                <a:ext uri="{FF2B5EF4-FFF2-40B4-BE49-F238E27FC236}">
                  <a16:creationId xmlns:a16="http://schemas.microsoft.com/office/drawing/2014/main" id="{0086B408-26F2-4E40-86FC-40B046F86BA1}"/>
                </a:ext>
              </a:extLst>
            </p:cNvPr>
            <p:cNvSpPr txBox="1">
              <a:spLocks noChangeAspect="1"/>
            </p:cNvSpPr>
            <p:nvPr/>
          </p:nvSpPr>
          <p:spPr>
            <a:xfrm>
              <a:off x="2444928" y="2558098"/>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64" name="Group 63">
              <a:extLst>
                <a:ext uri="{FF2B5EF4-FFF2-40B4-BE49-F238E27FC236}">
                  <a16:creationId xmlns:a16="http://schemas.microsoft.com/office/drawing/2014/main" id="{AFC76160-7518-4FBD-ACAC-5668BA75F8E1}"/>
                </a:ext>
              </a:extLst>
            </p:cNvPr>
            <p:cNvGrpSpPr/>
            <p:nvPr/>
          </p:nvGrpSpPr>
          <p:grpSpPr>
            <a:xfrm>
              <a:off x="3406493" y="2558098"/>
              <a:ext cx="1048544" cy="234029"/>
              <a:chOff x="580959" y="3670351"/>
              <a:chExt cx="1048544" cy="234029"/>
            </a:xfrm>
            <a:grpFill/>
          </p:grpSpPr>
          <p:sp>
            <p:nvSpPr>
              <p:cNvPr id="74" name="TextBox 73">
                <a:extLst>
                  <a:ext uri="{FF2B5EF4-FFF2-40B4-BE49-F238E27FC236}">
                    <a16:creationId xmlns:a16="http://schemas.microsoft.com/office/drawing/2014/main" id="{E3626619-1EBE-47F7-BD43-9052C04DCB65}"/>
                  </a:ext>
                </a:extLst>
              </p:cNvPr>
              <p:cNvSpPr txBox="1">
                <a:spLocks noChangeAspect="1"/>
              </p:cNvSpPr>
              <p:nvPr/>
            </p:nvSpPr>
            <p:spPr>
              <a:xfrm>
                <a:off x="580959"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5" name="TextBox 74">
                <a:extLst>
                  <a:ext uri="{FF2B5EF4-FFF2-40B4-BE49-F238E27FC236}">
                    <a16:creationId xmlns:a16="http://schemas.microsoft.com/office/drawing/2014/main" id="{0492119B-2534-4348-8E20-70835ED3B6E8}"/>
                  </a:ext>
                </a:extLst>
              </p:cNvPr>
              <p:cNvSpPr txBox="1">
                <a:spLocks noChangeAspect="1"/>
              </p:cNvSpPr>
              <p:nvPr/>
            </p:nvSpPr>
            <p:spPr>
              <a:xfrm>
                <a:off x="853757"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6" name="TextBox 75">
                <a:extLst>
                  <a:ext uri="{FF2B5EF4-FFF2-40B4-BE49-F238E27FC236}">
                    <a16:creationId xmlns:a16="http://schemas.microsoft.com/office/drawing/2014/main" id="{7308AEDD-921F-4CED-9641-0920FAB07CF7}"/>
                  </a:ext>
                </a:extLst>
              </p:cNvPr>
              <p:cNvSpPr txBox="1">
                <a:spLocks noChangeAspect="1"/>
              </p:cNvSpPr>
              <p:nvPr/>
            </p:nvSpPr>
            <p:spPr>
              <a:xfrm>
                <a:off x="1126555"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7" name="TextBox 76">
                <a:extLst>
                  <a:ext uri="{FF2B5EF4-FFF2-40B4-BE49-F238E27FC236}">
                    <a16:creationId xmlns:a16="http://schemas.microsoft.com/office/drawing/2014/main" id="{527C41E4-41FE-4EC7-BD4C-0042A60B6DD0}"/>
                  </a:ext>
                </a:extLst>
              </p:cNvPr>
              <p:cNvSpPr txBox="1">
                <a:spLocks noChangeAspect="1"/>
              </p:cNvSpPr>
              <p:nvPr/>
            </p:nvSpPr>
            <p:spPr>
              <a:xfrm>
                <a:off x="1395474"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65" name="Group 64">
              <a:extLst>
                <a:ext uri="{FF2B5EF4-FFF2-40B4-BE49-F238E27FC236}">
                  <a16:creationId xmlns:a16="http://schemas.microsoft.com/office/drawing/2014/main" id="{5BCE35CB-4749-48E1-B8B3-6866FF034DBD}"/>
                </a:ext>
              </a:extLst>
            </p:cNvPr>
            <p:cNvGrpSpPr/>
            <p:nvPr/>
          </p:nvGrpSpPr>
          <p:grpSpPr>
            <a:xfrm>
              <a:off x="4702935" y="2442274"/>
              <a:ext cx="1191342" cy="465676"/>
              <a:chOff x="3424839" y="2893699"/>
              <a:chExt cx="1191342" cy="465676"/>
            </a:xfrm>
            <a:grpFill/>
          </p:grpSpPr>
          <p:sp>
            <p:nvSpPr>
              <p:cNvPr id="66" name="TextBox 65">
                <a:extLst>
                  <a:ext uri="{FF2B5EF4-FFF2-40B4-BE49-F238E27FC236}">
                    <a16:creationId xmlns:a16="http://schemas.microsoft.com/office/drawing/2014/main" id="{00F60986-98EB-4B13-BA9F-BBD372CB0848}"/>
                  </a:ext>
                </a:extLst>
              </p:cNvPr>
              <p:cNvSpPr txBox="1">
                <a:spLocks noChangeAspect="1"/>
              </p:cNvSpPr>
              <p:nvPr/>
            </p:nvSpPr>
            <p:spPr>
              <a:xfrm>
                <a:off x="3424839"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7" name="TextBox 66">
                <a:extLst>
                  <a:ext uri="{FF2B5EF4-FFF2-40B4-BE49-F238E27FC236}">
                    <a16:creationId xmlns:a16="http://schemas.microsoft.com/office/drawing/2014/main" id="{85832DD0-72EA-4EBB-8976-1DC2CE53A75C}"/>
                  </a:ext>
                </a:extLst>
              </p:cNvPr>
              <p:cNvSpPr txBox="1">
                <a:spLocks noChangeAspect="1"/>
              </p:cNvSpPr>
              <p:nvPr/>
            </p:nvSpPr>
            <p:spPr>
              <a:xfrm>
                <a:off x="3698059"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8" name="TextBox 67">
                <a:extLst>
                  <a:ext uri="{FF2B5EF4-FFF2-40B4-BE49-F238E27FC236}">
                    <a16:creationId xmlns:a16="http://schemas.microsoft.com/office/drawing/2014/main" id="{E383837D-2A04-4D1E-8FF9-8F728C697B4B}"/>
                  </a:ext>
                </a:extLst>
              </p:cNvPr>
              <p:cNvSpPr txBox="1">
                <a:spLocks noChangeAspect="1"/>
              </p:cNvSpPr>
              <p:nvPr/>
            </p:nvSpPr>
            <p:spPr>
              <a:xfrm>
                <a:off x="3971278"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69" name="TextBox 68">
                <a:extLst>
                  <a:ext uri="{FF2B5EF4-FFF2-40B4-BE49-F238E27FC236}">
                    <a16:creationId xmlns:a16="http://schemas.microsoft.com/office/drawing/2014/main" id="{AE5F0B0A-FBD6-4C0C-AA9A-A2FD9958BE06}"/>
                  </a:ext>
                </a:extLst>
              </p:cNvPr>
              <p:cNvSpPr txBox="1">
                <a:spLocks noChangeAspect="1"/>
              </p:cNvSpPr>
              <p:nvPr/>
            </p:nvSpPr>
            <p:spPr>
              <a:xfrm>
                <a:off x="4244499"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0" name="TextBox 69">
                <a:extLst>
                  <a:ext uri="{FF2B5EF4-FFF2-40B4-BE49-F238E27FC236}">
                    <a16:creationId xmlns:a16="http://schemas.microsoft.com/office/drawing/2014/main" id="{844AD0CA-959D-4C67-AD37-6F1F5A680BC3}"/>
                  </a:ext>
                </a:extLst>
              </p:cNvPr>
              <p:cNvSpPr txBox="1">
                <a:spLocks noChangeAspect="1"/>
              </p:cNvSpPr>
              <p:nvPr/>
            </p:nvSpPr>
            <p:spPr>
              <a:xfrm>
                <a:off x="3562491"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1" name="TextBox 70">
                <a:extLst>
                  <a:ext uri="{FF2B5EF4-FFF2-40B4-BE49-F238E27FC236}">
                    <a16:creationId xmlns:a16="http://schemas.microsoft.com/office/drawing/2014/main" id="{B8C75C40-DD86-42B2-A136-A596A7A05815}"/>
                  </a:ext>
                </a:extLst>
              </p:cNvPr>
              <p:cNvSpPr txBox="1">
                <a:spLocks noChangeAspect="1"/>
              </p:cNvSpPr>
              <p:nvPr/>
            </p:nvSpPr>
            <p:spPr>
              <a:xfrm>
                <a:off x="3835711"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2" name="TextBox 71">
                <a:extLst>
                  <a:ext uri="{FF2B5EF4-FFF2-40B4-BE49-F238E27FC236}">
                    <a16:creationId xmlns:a16="http://schemas.microsoft.com/office/drawing/2014/main" id="{9165F593-C15F-47CD-87C3-2A732B14BA2C}"/>
                  </a:ext>
                </a:extLst>
              </p:cNvPr>
              <p:cNvSpPr txBox="1">
                <a:spLocks noChangeAspect="1"/>
              </p:cNvSpPr>
              <p:nvPr/>
            </p:nvSpPr>
            <p:spPr>
              <a:xfrm>
                <a:off x="4108930"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3" name="TextBox 72">
                <a:extLst>
                  <a:ext uri="{FF2B5EF4-FFF2-40B4-BE49-F238E27FC236}">
                    <a16:creationId xmlns:a16="http://schemas.microsoft.com/office/drawing/2014/main" id="{7CC6D449-BE21-4E6E-8DD4-8789091D52B3}"/>
                  </a:ext>
                </a:extLst>
              </p:cNvPr>
              <p:cNvSpPr txBox="1">
                <a:spLocks noChangeAspect="1"/>
              </p:cNvSpPr>
              <p:nvPr/>
            </p:nvSpPr>
            <p:spPr>
              <a:xfrm>
                <a:off x="4382152"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78" name="Group 77">
            <a:extLst>
              <a:ext uri="{FF2B5EF4-FFF2-40B4-BE49-F238E27FC236}">
                <a16:creationId xmlns:a16="http://schemas.microsoft.com/office/drawing/2014/main" id="{EDA5F70B-60AB-4114-8694-AA95F1D183EB}"/>
              </a:ext>
            </a:extLst>
          </p:cNvPr>
          <p:cNvGrpSpPr/>
          <p:nvPr/>
        </p:nvGrpSpPr>
        <p:grpSpPr>
          <a:xfrm>
            <a:off x="1056430" y="3604219"/>
            <a:ext cx="4837847" cy="465676"/>
            <a:chOff x="1056430" y="2442274"/>
            <a:chExt cx="4837847" cy="465676"/>
          </a:xfrm>
          <a:solidFill>
            <a:srgbClr val="FF0000"/>
          </a:solidFill>
        </p:grpSpPr>
        <p:sp>
          <p:nvSpPr>
            <p:cNvPr id="79" name="TextBox 78">
              <a:extLst>
                <a:ext uri="{FF2B5EF4-FFF2-40B4-BE49-F238E27FC236}">
                  <a16:creationId xmlns:a16="http://schemas.microsoft.com/office/drawing/2014/main" id="{B39129F8-1C63-4B24-A3F0-C111BBFAFD73}"/>
                </a:ext>
              </a:extLst>
            </p:cNvPr>
            <p:cNvSpPr txBox="1">
              <a:spLocks noChangeAspect="1"/>
            </p:cNvSpPr>
            <p:nvPr/>
          </p:nvSpPr>
          <p:spPr>
            <a:xfrm>
              <a:off x="1056430" y="2558098"/>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0" name="TextBox 79">
              <a:extLst>
                <a:ext uri="{FF2B5EF4-FFF2-40B4-BE49-F238E27FC236}">
                  <a16:creationId xmlns:a16="http://schemas.microsoft.com/office/drawing/2014/main" id="{65D19E35-8F5F-43D0-B1CF-77F75AF4D5CB}"/>
                </a:ext>
              </a:extLst>
            </p:cNvPr>
            <p:cNvSpPr txBox="1">
              <a:spLocks noChangeAspect="1"/>
            </p:cNvSpPr>
            <p:nvPr/>
          </p:nvSpPr>
          <p:spPr>
            <a:xfrm>
              <a:off x="2444928" y="2558098"/>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nvGrpSpPr>
            <p:cNvPr id="81" name="Group 80">
              <a:extLst>
                <a:ext uri="{FF2B5EF4-FFF2-40B4-BE49-F238E27FC236}">
                  <a16:creationId xmlns:a16="http://schemas.microsoft.com/office/drawing/2014/main" id="{204B88BF-EC6D-4257-84F2-4A88DAA111B6}"/>
                </a:ext>
              </a:extLst>
            </p:cNvPr>
            <p:cNvGrpSpPr/>
            <p:nvPr/>
          </p:nvGrpSpPr>
          <p:grpSpPr>
            <a:xfrm>
              <a:off x="3406493" y="2558098"/>
              <a:ext cx="1048544" cy="234029"/>
              <a:chOff x="580959" y="3670351"/>
              <a:chExt cx="1048544" cy="234029"/>
            </a:xfrm>
            <a:grpFill/>
          </p:grpSpPr>
          <p:sp>
            <p:nvSpPr>
              <p:cNvPr id="91" name="TextBox 90">
                <a:extLst>
                  <a:ext uri="{FF2B5EF4-FFF2-40B4-BE49-F238E27FC236}">
                    <a16:creationId xmlns:a16="http://schemas.microsoft.com/office/drawing/2014/main" id="{162DDBCA-A08A-4E05-8CE0-FAD2C52B7F6C}"/>
                  </a:ext>
                </a:extLst>
              </p:cNvPr>
              <p:cNvSpPr txBox="1">
                <a:spLocks noChangeAspect="1"/>
              </p:cNvSpPr>
              <p:nvPr/>
            </p:nvSpPr>
            <p:spPr>
              <a:xfrm>
                <a:off x="580959"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2" name="TextBox 91">
                <a:extLst>
                  <a:ext uri="{FF2B5EF4-FFF2-40B4-BE49-F238E27FC236}">
                    <a16:creationId xmlns:a16="http://schemas.microsoft.com/office/drawing/2014/main" id="{5046CAC9-81E9-423C-8757-40D777320CDD}"/>
                  </a:ext>
                </a:extLst>
              </p:cNvPr>
              <p:cNvSpPr txBox="1">
                <a:spLocks noChangeAspect="1"/>
              </p:cNvSpPr>
              <p:nvPr/>
            </p:nvSpPr>
            <p:spPr>
              <a:xfrm>
                <a:off x="853757"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3" name="TextBox 92">
                <a:extLst>
                  <a:ext uri="{FF2B5EF4-FFF2-40B4-BE49-F238E27FC236}">
                    <a16:creationId xmlns:a16="http://schemas.microsoft.com/office/drawing/2014/main" id="{393DDFDA-6985-4D2C-9ADA-0015A39F7F0C}"/>
                  </a:ext>
                </a:extLst>
              </p:cNvPr>
              <p:cNvSpPr txBox="1">
                <a:spLocks noChangeAspect="1"/>
              </p:cNvSpPr>
              <p:nvPr/>
            </p:nvSpPr>
            <p:spPr>
              <a:xfrm>
                <a:off x="1126555"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4" name="TextBox 93">
                <a:extLst>
                  <a:ext uri="{FF2B5EF4-FFF2-40B4-BE49-F238E27FC236}">
                    <a16:creationId xmlns:a16="http://schemas.microsoft.com/office/drawing/2014/main" id="{AB6FC45C-6898-43B3-9D64-55D21F9A39FA}"/>
                  </a:ext>
                </a:extLst>
              </p:cNvPr>
              <p:cNvSpPr txBox="1">
                <a:spLocks noChangeAspect="1"/>
              </p:cNvSpPr>
              <p:nvPr/>
            </p:nvSpPr>
            <p:spPr>
              <a:xfrm>
                <a:off x="1395474" y="3670351"/>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82" name="Group 81">
              <a:extLst>
                <a:ext uri="{FF2B5EF4-FFF2-40B4-BE49-F238E27FC236}">
                  <a16:creationId xmlns:a16="http://schemas.microsoft.com/office/drawing/2014/main" id="{BC64E4BF-C371-47E8-BA70-6D21F0828474}"/>
                </a:ext>
              </a:extLst>
            </p:cNvPr>
            <p:cNvGrpSpPr/>
            <p:nvPr/>
          </p:nvGrpSpPr>
          <p:grpSpPr>
            <a:xfrm>
              <a:off x="4702935" y="2442274"/>
              <a:ext cx="1191342" cy="465676"/>
              <a:chOff x="3424839" y="2893699"/>
              <a:chExt cx="1191342" cy="465676"/>
            </a:xfrm>
            <a:grpFill/>
          </p:grpSpPr>
          <p:sp>
            <p:nvSpPr>
              <p:cNvPr id="83" name="TextBox 82">
                <a:extLst>
                  <a:ext uri="{FF2B5EF4-FFF2-40B4-BE49-F238E27FC236}">
                    <a16:creationId xmlns:a16="http://schemas.microsoft.com/office/drawing/2014/main" id="{B9EB1323-7EF6-4387-87F7-0CA329E2122C}"/>
                  </a:ext>
                </a:extLst>
              </p:cNvPr>
              <p:cNvSpPr txBox="1">
                <a:spLocks noChangeAspect="1"/>
              </p:cNvSpPr>
              <p:nvPr/>
            </p:nvSpPr>
            <p:spPr>
              <a:xfrm>
                <a:off x="3424839"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4" name="TextBox 83">
                <a:extLst>
                  <a:ext uri="{FF2B5EF4-FFF2-40B4-BE49-F238E27FC236}">
                    <a16:creationId xmlns:a16="http://schemas.microsoft.com/office/drawing/2014/main" id="{D1E73127-80F0-4E8B-BB27-07EBDC78D06A}"/>
                  </a:ext>
                </a:extLst>
              </p:cNvPr>
              <p:cNvSpPr txBox="1">
                <a:spLocks noChangeAspect="1"/>
              </p:cNvSpPr>
              <p:nvPr/>
            </p:nvSpPr>
            <p:spPr>
              <a:xfrm>
                <a:off x="3698059"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5" name="TextBox 84">
                <a:extLst>
                  <a:ext uri="{FF2B5EF4-FFF2-40B4-BE49-F238E27FC236}">
                    <a16:creationId xmlns:a16="http://schemas.microsoft.com/office/drawing/2014/main" id="{38B267A5-1083-40A4-86C8-B5BFEBE36383}"/>
                  </a:ext>
                </a:extLst>
              </p:cNvPr>
              <p:cNvSpPr txBox="1">
                <a:spLocks noChangeAspect="1"/>
              </p:cNvSpPr>
              <p:nvPr/>
            </p:nvSpPr>
            <p:spPr>
              <a:xfrm>
                <a:off x="3971278"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6" name="TextBox 85">
                <a:extLst>
                  <a:ext uri="{FF2B5EF4-FFF2-40B4-BE49-F238E27FC236}">
                    <a16:creationId xmlns:a16="http://schemas.microsoft.com/office/drawing/2014/main" id="{CC5AE5EF-086A-4C9B-9647-2EBED1351CCC}"/>
                  </a:ext>
                </a:extLst>
              </p:cNvPr>
              <p:cNvSpPr txBox="1">
                <a:spLocks noChangeAspect="1"/>
              </p:cNvSpPr>
              <p:nvPr/>
            </p:nvSpPr>
            <p:spPr>
              <a:xfrm>
                <a:off x="4244499" y="2893699"/>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7" name="TextBox 86">
                <a:extLst>
                  <a:ext uri="{FF2B5EF4-FFF2-40B4-BE49-F238E27FC236}">
                    <a16:creationId xmlns:a16="http://schemas.microsoft.com/office/drawing/2014/main" id="{80BBD954-0FC0-445E-8A18-DDEBF9C1CD41}"/>
                  </a:ext>
                </a:extLst>
              </p:cNvPr>
              <p:cNvSpPr txBox="1">
                <a:spLocks noChangeAspect="1"/>
              </p:cNvSpPr>
              <p:nvPr/>
            </p:nvSpPr>
            <p:spPr>
              <a:xfrm>
                <a:off x="3562491"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8" name="TextBox 87">
                <a:extLst>
                  <a:ext uri="{FF2B5EF4-FFF2-40B4-BE49-F238E27FC236}">
                    <a16:creationId xmlns:a16="http://schemas.microsoft.com/office/drawing/2014/main" id="{A076B9A7-BFEA-4856-A655-177E7BE18F05}"/>
                  </a:ext>
                </a:extLst>
              </p:cNvPr>
              <p:cNvSpPr txBox="1">
                <a:spLocks noChangeAspect="1"/>
              </p:cNvSpPr>
              <p:nvPr/>
            </p:nvSpPr>
            <p:spPr>
              <a:xfrm>
                <a:off x="3835711"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9" name="TextBox 88">
                <a:extLst>
                  <a:ext uri="{FF2B5EF4-FFF2-40B4-BE49-F238E27FC236}">
                    <a16:creationId xmlns:a16="http://schemas.microsoft.com/office/drawing/2014/main" id="{1EDA9962-D693-44A3-AD0F-BF9C1C72636D}"/>
                  </a:ext>
                </a:extLst>
              </p:cNvPr>
              <p:cNvSpPr txBox="1">
                <a:spLocks noChangeAspect="1"/>
              </p:cNvSpPr>
              <p:nvPr/>
            </p:nvSpPr>
            <p:spPr>
              <a:xfrm>
                <a:off x="4108930"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0" name="TextBox 89">
                <a:extLst>
                  <a:ext uri="{FF2B5EF4-FFF2-40B4-BE49-F238E27FC236}">
                    <a16:creationId xmlns:a16="http://schemas.microsoft.com/office/drawing/2014/main" id="{1630E290-D48B-418B-8101-DA9952F0DEE8}"/>
                  </a:ext>
                </a:extLst>
              </p:cNvPr>
              <p:cNvSpPr txBox="1">
                <a:spLocks noChangeAspect="1"/>
              </p:cNvSpPr>
              <p:nvPr/>
            </p:nvSpPr>
            <p:spPr>
              <a:xfrm>
                <a:off x="4382152" y="3125346"/>
                <a:ext cx="234029" cy="234029"/>
              </a:xfrm>
              <a:prstGeom prst="ellipse">
                <a:avLst/>
              </a:prstGeom>
              <a:grpFill/>
              <a:ln>
                <a:solidFill>
                  <a:srgbClr val="FF000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2" name="Group 1">
            <a:extLst>
              <a:ext uri="{FF2B5EF4-FFF2-40B4-BE49-F238E27FC236}">
                <a16:creationId xmlns:a16="http://schemas.microsoft.com/office/drawing/2014/main" id="{C2DB9CE3-DC3E-42C7-AE16-E3E125F2D01A}"/>
              </a:ext>
            </a:extLst>
          </p:cNvPr>
          <p:cNvGrpSpPr/>
          <p:nvPr/>
        </p:nvGrpSpPr>
        <p:grpSpPr>
          <a:xfrm>
            <a:off x="7231959" y="3956024"/>
            <a:ext cx="799648" cy="307777"/>
            <a:chOff x="7231959" y="3956024"/>
            <a:chExt cx="799648" cy="307777"/>
          </a:xfrm>
        </p:grpSpPr>
        <p:sp>
          <p:nvSpPr>
            <p:cNvPr id="95" name="Rectangle 94">
              <a:extLst>
                <a:ext uri="{FF2B5EF4-FFF2-40B4-BE49-F238E27FC236}">
                  <a16:creationId xmlns:a16="http://schemas.microsoft.com/office/drawing/2014/main" id="{68465D6A-42B9-4372-BA9C-47AFB8F347BF}"/>
                </a:ext>
              </a:extLst>
            </p:cNvPr>
            <p:cNvSpPr/>
            <p:nvPr/>
          </p:nvSpPr>
          <p:spPr>
            <a:xfrm>
              <a:off x="7745951" y="3956024"/>
              <a:ext cx="285656" cy="307777"/>
            </a:xfrm>
            <a:prstGeom prst="rect">
              <a:avLst/>
            </a:prstGeom>
          </p:spPr>
          <p:txBody>
            <a:bodyPr wrap="none">
              <a:spAutoFit/>
            </a:bodyPr>
            <a:lstStyle/>
            <a:p>
              <a:r>
                <a:rPr lang="en-GB" sz="1400" b="1" dirty="0">
                  <a:solidFill>
                    <a:srgbClr val="FF0000"/>
                  </a:solidFill>
                  <a:latin typeface="Century Gothic" panose="020B0502020202020204" pitchFamily="34" charset="0"/>
                </a:rPr>
                <a:t>3</a:t>
              </a:r>
              <a:endParaRPr lang="en-GB" sz="1400" dirty="0"/>
            </a:p>
          </p:txBody>
        </p:sp>
        <p:sp>
          <p:nvSpPr>
            <p:cNvPr id="96" name="Rectangle 95">
              <a:extLst>
                <a:ext uri="{FF2B5EF4-FFF2-40B4-BE49-F238E27FC236}">
                  <a16:creationId xmlns:a16="http://schemas.microsoft.com/office/drawing/2014/main" id="{6891D39A-8513-4D56-9EE3-E2D815D0C04F}"/>
                </a:ext>
              </a:extLst>
            </p:cNvPr>
            <p:cNvSpPr/>
            <p:nvPr/>
          </p:nvSpPr>
          <p:spPr>
            <a:xfrm>
              <a:off x="7231959" y="3956024"/>
              <a:ext cx="285656" cy="307777"/>
            </a:xfrm>
            <a:prstGeom prst="rect">
              <a:avLst/>
            </a:prstGeom>
          </p:spPr>
          <p:txBody>
            <a:bodyPr wrap="none">
              <a:spAutoFit/>
            </a:bodyPr>
            <a:lstStyle/>
            <a:p>
              <a:r>
                <a:rPr lang="en-GB" sz="1400" b="1" dirty="0">
                  <a:solidFill>
                    <a:srgbClr val="FF0000"/>
                  </a:solidFill>
                  <a:latin typeface="Century Gothic" panose="020B0502020202020204" pitchFamily="34" charset="0"/>
                </a:rPr>
                <a:t>1</a:t>
              </a:r>
              <a:endParaRPr lang="en-GB" sz="1400" dirty="0"/>
            </a:p>
          </p:txBody>
        </p:sp>
      </p:grpSp>
    </p:spTree>
    <p:extLst>
      <p:ext uri="{BB962C8B-B14F-4D97-AF65-F5344CB8AC3E}">
        <p14:creationId xmlns:p14="http://schemas.microsoft.com/office/powerpoint/2010/main" val="1611988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5 – Spring Block 1 – Multiplication and Division – Multiply 4 Digits by 1 Digit</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a:defRPr/>
            </a:pPr>
            <a:r>
              <a:rPr lang="en-GB" sz="1200" b="1" dirty="0">
                <a:solidFill>
                  <a:prstClr val="black"/>
                </a:solidFill>
                <a:latin typeface="Century Gothic" panose="020B0502020202020204" pitchFamily="34" charset="0"/>
              </a:rPr>
              <a:t>Mathematics Year 5</a:t>
            </a:r>
            <a:r>
              <a:rPr lang="en-GB" sz="1200" b="1" dirty="0">
                <a:solidFill>
                  <a:schemeClr val="tx1"/>
                </a:solidFill>
                <a:latin typeface="Century Gothic" panose="020B0502020202020204" pitchFamily="34" charset="0"/>
              </a:rPr>
              <a:t>: (5C7a)</a:t>
            </a:r>
            <a:r>
              <a:rPr lang="en-GB" sz="1200" b="1" dirty="0">
                <a:latin typeface="Century Gothic" panose="020B0502020202020204" pitchFamily="34" charset="0"/>
              </a:rPr>
              <a:t> </a:t>
            </a:r>
            <a:r>
              <a:rPr lang="en-GB" sz="1200" b="1" u="sng" dirty="0">
                <a:latin typeface="Century Gothic" panose="020B0502020202020204" pitchFamily="34" charset="0"/>
                <a:hlinkClick r:id="rId3"/>
              </a:rPr>
              <a:t>Multiply numbers up to 4 digits by a one- or two-digit number using a formal written method, including long multiplication for two-digit numbers</a:t>
            </a:r>
            <a:endParaRPr lang="en-GB" sz="1200" b="1" dirty="0">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4"/>
              </a:rPr>
              <a:t>Year 5 Multiplication and Division</a:t>
            </a:r>
            <a:r>
              <a:rPr lang="en-GB" sz="1600" b="1" dirty="0">
                <a:solidFill>
                  <a:prstClr val="black"/>
                </a:solidFill>
                <a:latin typeface="Century Gothic" panose="020B0502020202020204" pitchFamily="34" charset="0"/>
              </a:rPr>
              <a:t> resources.</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grpSp>
        <p:nvGrpSpPr>
          <p:cNvPr id="7" name="Group 6">
            <a:extLst>
              <a:ext uri="{FF2B5EF4-FFF2-40B4-BE49-F238E27FC236}">
                <a16:creationId xmlns:a16="http://schemas.microsoft.com/office/drawing/2014/main" id="{AF2FBB19-30D4-498B-949F-E9D624F79CC3}"/>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5627302B-9BD4-449C-9376-7B5DE6DDD513}"/>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2" name="Picture 11" descr="A close up of a sign&#10;&#10;Description generated with high confidence">
              <a:extLst>
                <a:ext uri="{FF2B5EF4-FFF2-40B4-BE49-F238E27FC236}">
                  <a16:creationId xmlns:a16="http://schemas.microsoft.com/office/drawing/2014/main" id="{0F3CA6B1-799E-4F01-81B5-8C44F1F4024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63748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5 – Spring Block 1 – Multiplication and Division</a:t>
            </a:r>
            <a:br>
              <a:rPr lang="en-GB" sz="1600" b="1" dirty="0">
                <a:solidFill>
                  <a:schemeClr val="bg2">
                    <a:lumMod val="50000"/>
                  </a:schemeClr>
                </a:solidFill>
                <a:latin typeface="Century Gothic" panose="020B0502020202020204" pitchFamily="34" charset="0"/>
              </a:rPr>
            </a:br>
            <a:endParaRPr lang="en-GB" sz="16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5400" b="1" dirty="0">
                <a:solidFill>
                  <a:schemeClr val="bg2">
                    <a:lumMod val="25000"/>
                  </a:schemeClr>
                </a:solidFill>
                <a:latin typeface="Century Gothic" panose="020B0502020202020204" pitchFamily="34" charset="0"/>
              </a:rPr>
              <a:t>Step 1: Multiply 4 Digits by 1 Digit</a:t>
            </a:r>
            <a:endParaRPr lang="en-GB" sz="5400" dirty="0">
              <a:solidFill>
                <a:prstClr val="black"/>
              </a:solidFill>
              <a:latin typeface="SassoonCRInfantMedium" panose="02000603020000020003" pitchFamily="2" charset="0"/>
            </a:endParaRPr>
          </a:p>
        </p:txBody>
      </p:sp>
      <p:grpSp>
        <p:nvGrpSpPr>
          <p:cNvPr id="11" name="Group 10">
            <a:extLst>
              <a:ext uri="{FF2B5EF4-FFF2-40B4-BE49-F238E27FC236}">
                <a16:creationId xmlns:a16="http://schemas.microsoft.com/office/drawing/2014/main" id="{6422D03C-44A2-4BEA-9A0C-8001D2789B83}"/>
              </a:ext>
            </a:extLst>
          </p:cNvPr>
          <p:cNvGrpSpPr/>
          <p:nvPr/>
        </p:nvGrpSpPr>
        <p:grpSpPr>
          <a:xfrm>
            <a:off x="59531" y="6454317"/>
            <a:ext cx="1238534" cy="403683"/>
            <a:chOff x="68077" y="6454317"/>
            <a:chExt cx="1238534" cy="403683"/>
          </a:xfrm>
        </p:grpSpPr>
        <p:sp>
          <p:nvSpPr>
            <p:cNvPr id="12" name="TextBox 8">
              <a:extLst>
                <a:ext uri="{FF2B5EF4-FFF2-40B4-BE49-F238E27FC236}">
                  <a16:creationId xmlns:a16="http://schemas.microsoft.com/office/drawing/2014/main" id="{679FAAD5-A12F-4142-BFCB-72288CEEE273}"/>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3" name="Picture 12" descr="A close up of a sign&#10;&#10;Description generated with high confidence">
              <a:extLst>
                <a:ext uri="{FF2B5EF4-FFF2-40B4-BE49-F238E27FC236}">
                  <a16:creationId xmlns:a16="http://schemas.microsoft.com/office/drawing/2014/main" id="{0B3EBF38-18D3-48A7-AE7A-887837A98B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algn="ctr"/>
            <a:endParaRPr lang="en-GB" sz="2000" u="sng" dirty="0">
              <a:solidFill>
                <a:schemeClr val="bg2">
                  <a:lumMod val="50000"/>
                </a:schemeClr>
              </a:solidFill>
              <a:latin typeface="SassoonCRInfantMedium" panose="02000603020000020003" pitchFamily="2" charset="0"/>
            </a:endParaRPr>
          </a:p>
          <a:p>
            <a:pPr marL="88900" algn="ctr"/>
            <a:r>
              <a:rPr lang="en-US" sz="2000" b="1" dirty="0">
                <a:solidFill>
                  <a:schemeClr val="bg2">
                    <a:lumMod val="25000"/>
                  </a:schemeClr>
                </a:solidFill>
                <a:latin typeface="Century Gothic" panose="020B0502020202020204" pitchFamily="34" charset="0"/>
              </a:rPr>
              <a:t>Match each calculation to the correct answer.</a:t>
            </a:r>
          </a:p>
          <a:p>
            <a:pPr marL="88900" algn="ctr"/>
            <a:endParaRPr lang="en-US" sz="2400" b="1" dirty="0">
              <a:solidFill>
                <a:schemeClr val="bg2">
                  <a:lumMod val="2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0B7F99E2-618D-4590-9C07-72D9BD5008EA}"/>
              </a:ext>
            </a:extLst>
          </p:cNvPr>
          <p:cNvGraphicFramePr>
            <a:graphicFrameLocks noGrp="1"/>
          </p:cNvGraphicFramePr>
          <p:nvPr>
            <p:extLst>
              <p:ext uri="{D42A27DB-BD31-4B8C-83A1-F6EECF244321}">
                <p14:modId xmlns:p14="http://schemas.microsoft.com/office/powerpoint/2010/main" val="2213571446"/>
              </p:ext>
            </p:extLst>
          </p:nvPr>
        </p:nvGraphicFramePr>
        <p:xfrm>
          <a:off x="1061617" y="1555749"/>
          <a:ext cx="7020766" cy="3746502"/>
        </p:xfrm>
        <a:graphic>
          <a:graphicData uri="http://schemas.openxmlformats.org/drawingml/2006/table">
            <a:tbl>
              <a:tblPr firstRow="1" bandRow="1">
                <a:tableStyleId>{5940675A-B579-460E-94D1-54222C63F5DA}</a:tableStyleId>
              </a:tblPr>
              <a:tblGrid>
                <a:gridCol w="2610383">
                  <a:extLst>
                    <a:ext uri="{9D8B030D-6E8A-4147-A177-3AD203B41FA5}">
                      <a16:colId xmlns:a16="http://schemas.microsoft.com/office/drawing/2014/main" val="3740908017"/>
                    </a:ext>
                  </a:extLst>
                </a:gridCol>
                <a:gridCol w="1800000">
                  <a:extLst>
                    <a:ext uri="{9D8B030D-6E8A-4147-A177-3AD203B41FA5}">
                      <a16:colId xmlns:a16="http://schemas.microsoft.com/office/drawing/2014/main" val="1475550881"/>
                    </a:ext>
                  </a:extLst>
                </a:gridCol>
                <a:gridCol w="2610383">
                  <a:extLst>
                    <a:ext uri="{9D8B030D-6E8A-4147-A177-3AD203B41FA5}">
                      <a16:colId xmlns:a16="http://schemas.microsoft.com/office/drawing/2014/main" val="349351754"/>
                    </a:ext>
                  </a:extLst>
                </a:gridCol>
              </a:tblGrid>
              <a:tr h="624417">
                <a:tc>
                  <a:txBody>
                    <a:bodyPr/>
                    <a:lstStyle/>
                    <a:p>
                      <a:pPr algn="r"/>
                      <a:r>
                        <a:rPr lang="en-GB" sz="2000" b="1">
                          <a:solidFill>
                            <a:schemeClr val="tx1"/>
                          </a:solidFill>
                          <a:latin typeface="Century Gothic" panose="020B0502020202020204" pitchFamily="34" charset="0"/>
                        </a:rPr>
                        <a:t>7,000 x 2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16,000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98380456"/>
                  </a:ext>
                </a:extLst>
              </a:tr>
              <a:tr h="624417">
                <a:tc>
                  <a:txBody>
                    <a:bodyPr/>
                    <a:lstStyle/>
                    <a:p>
                      <a:pPr algn="r"/>
                      <a:r>
                        <a:rPr lang="en-GB" sz="2000" b="1" dirty="0">
                          <a:solidFill>
                            <a:schemeClr val="tx1"/>
                          </a:solidFill>
                          <a:latin typeface="Century Gothic" panose="020B0502020202020204" pitchFamily="34" charset="0"/>
                        </a:rPr>
                        <a:t>4 x 2,000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14,000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79315821"/>
                  </a:ext>
                </a:extLst>
              </a:tr>
              <a:tr h="624417">
                <a:tc>
                  <a:txBody>
                    <a:bodyPr/>
                    <a:lstStyle/>
                    <a:p>
                      <a:pPr algn="r"/>
                      <a:r>
                        <a:rPr lang="en-GB" sz="2000" b="1">
                          <a:solidFill>
                            <a:schemeClr val="tx1"/>
                          </a:solidFill>
                          <a:latin typeface="Century Gothic" panose="020B0502020202020204" pitchFamily="34" charset="0"/>
                        </a:rPr>
                        <a:t>2,000 x 8 =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83014064"/>
                  </a:ext>
                </a:extLst>
              </a:tr>
              <a:tr h="624417">
                <a:tc>
                  <a:txBody>
                    <a:bodyPr/>
                    <a:lstStyle/>
                    <a:p>
                      <a:pPr algn="r"/>
                      <a:r>
                        <a:rPr lang="en-GB" sz="2000" b="1">
                          <a:solidFill>
                            <a:schemeClr val="tx1"/>
                          </a:solidFill>
                          <a:latin typeface="Century Gothic" panose="020B0502020202020204" pitchFamily="34" charset="0"/>
                        </a:rPr>
                        <a:t>3 x 5,000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18,000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75194172"/>
                  </a:ext>
                </a:extLst>
              </a:tr>
              <a:tr h="624417">
                <a:tc>
                  <a:txBody>
                    <a:bodyPr/>
                    <a:lstStyle/>
                    <a:p>
                      <a:pPr algn="r"/>
                      <a:r>
                        <a:rPr lang="en-GB" sz="2000" b="1">
                          <a:solidFill>
                            <a:schemeClr val="tx1"/>
                          </a:solidFill>
                          <a:latin typeface="Century Gothic" panose="020B0502020202020204" pitchFamily="34" charset="0"/>
                        </a:rPr>
                        <a:t>1,000 x 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8,000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82605071"/>
                  </a:ext>
                </a:extLst>
              </a:tr>
              <a:tr h="624417">
                <a:tc>
                  <a:txBody>
                    <a:bodyPr/>
                    <a:lstStyle/>
                    <a:p>
                      <a:pPr algn="r"/>
                      <a:r>
                        <a:rPr lang="en-GB" sz="2000" b="1">
                          <a:solidFill>
                            <a:schemeClr val="tx1"/>
                          </a:solidFill>
                          <a:latin typeface="Century Gothic" panose="020B0502020202020204" pitchFamily="34" charset="0"/>
                        </a:rPr>
                        <a:t>6,000 x 3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dirty="0">
                          <a:solidFill>
                            <a:schemeClr val="tx1"/>
                          </a:solidFill>
                          <a:latin typeface="Century Gothic" panose="020B0502020202020204" pitchFamily="34" charset="0"/>
                        </a:rPr>
                        <a:t>15,000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80169115"/>
                  </a:ext>
                </a:extLst>
              </a:tr>
            </a:tbl>
          </a:graphicData>
        </a:graphic>
      </p:graphicFrame>
      <p:grpSp>
        <p:nvGrpSpPr>
          <p:cNvPr id="12" name="Group 11">
            <a:extLst>
              <a:ext uri="{FF2B5EF4-FFF2-40B4-BE49-F238E27FC236}">
                <a16:creationId xmlns:a16="http://schemas.microsoft.com/office/drawing/2014/main" id="{BFF97FBA-5DED-46FC-993C-0A5F21D87BD1}"/>
              </a:ext>
            </a:extLst>
          </p:cNvPr>
          <p:cNvGrpSpPr/>
          <p:nvPr/>
        </p:nvGrpSpPr>
        <p:grpSpPr>
          <a:xfrm>
            <a:off x="59531" y="6454317"/>
            <a:ext cx="1238534" cy="403683"/>
            <a:chOff x="68077" y="6454317"/>
            <a:chExt cx="1238534" cy="403683"/>
          </a:xfrm>
        </p:grpSpPr>
        <p:sp>
          <p:nvSpPr>
            <p:cNvPr id="13" name="TextBox 8">
              <a:extLst>
                <a:ext uri="{FF2B5EF4-FFF2-40B4-BE49-F238E27FC236}">
                  <a16:creationId xmlns:a16="http://schemas.microsoft.com/office/drawing/2014/main" id="{B942BE04-919C-4A10-9831-42C4C4C50D9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4" name="Picture 13" descr="A close up of a sign&#10;&#10;Description generated with high confidence">
              <a:extLst>
                <a:ext uri="{FF2B5EF4-FFF2-40B4-BE49-F238E27FC236}">
                  <a16:creationId xmlns:a16="http://schemas.microsoft.com/office/drawing/2014/main" id="{82421C60-EDB4-443E-9C2B-DB589B2A0C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4231527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algn="ctr"/>
            <a:endParaRPr lang="en-GB" sz="2000" u="sng" dirty="0">
              <a:solidFill>
                <a:schemeClr val="bg2">
                  <a:lumMod val="50000"/>
                </a:schemeClr>
              </a:solidFill>
              <a:latin typeface="SassoonCRInfantMedium" panose="02000603020000020003" pitchFamily="2" charset="0"/>
            </a:endParaRPr>
          </a:p>
          <a:p>
            <a:pPr marL="88900" algn="ctr"/>
            <a:r>
              <a:rPr lang="en-US" sz="2000" b="1" dirty="0">
                <a:solidFill>
                  <a:schemeClr val="bg2">
                    <a:lumMod val="25000"/>
                  </a:schemeClr>
                </a:solidFill>
                <a:latin typeface="Century Gothic" panose="020B0502020202020204" pitchFamily="34" charset="0"/>
              </a:rPr>
              <a:t>Match each calculation to the correct answer.</a:t>
            </a:r>
          </a:p>
          <a:p>
            <a:pPr marL="88900" algn="ctr"/>
            <a:endParaRPr lang="en-US" sz="2400" b="1" dirty="0">
              <a:solidFill>
                <a:schemeClr val="bg2">
                  <a:lumMod val="2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0B7F99E2-618D-4590-9C07-72D9BD5008EA}"/>
              </a:ext>
            </a:extLst>
          </p:cNvPr>
          <p:cNvGraphicFramePr>
            <a:graphicFrameLocks noGrp="1"/>
          </p:cNvGraphicFramePr>
          <p:nvPr>
            <p:extLst>
              <p:ext uri="{D42A27DB-BD31-4B8C-83A1-F6EECF244321}">
                <p14:modId xmlns:p14="http://schemas.microsoft.com/office/powerpoint/2010/main" val="3890330616"/>
              </p:ext>
            </p:extLst>
          </p:nvPr>
        </p:nvGraphicFramePr>
        <p:xfrm>
          <a:off x="1061617" y="1555749"/>
          <a:ext cx="7020766" cy="3746502"/>
        </p:xfrm>
        <a:graphic>
          <a:graphicData uri="http://schemas.openxmlformats.org/drawingml/2006/table">
            <a:tbl>
              <a:tblPr firstRow="1" bandRow="1">
                <a:tableStyleId>{5940675A-B579-460E-94D1-54222C63F5DA}</a:tableStyleId>
              </a:tblPr>
              <a:tblGrid>
                <a:gridCol w="2610383">
                  <a:extLst>
                    <a:ext uri="{9D8B030D-6E8A-4147-A177-3AD203B41FA5}">
                      <a16:colId xmlns:a16="http://schemas.microsoft.com/office/drawing/2014/main" val="3740908017"/>
                    </a:ext>
                  </a:extLst>
                </a:gridCol>
                <a:gridCol w="1800000">
                  <a:extLst>
                    <a:ext uri="{9D8B030D-6E8A-4147-A177-3AD203B41FA5}">
                      <a16:colId xmlns:a16="http://schemas.microsoft.com/office/drawing/2014/main" val="1475550881"/>
                    </a:ext>
                  </a:extLst>
                </a:gridCol>
                <a:gridCol w="2610383">
                  <a:extLst>
                    <a:ext uri="{9D8B030D-6E8A-4147-A177-3AD203B41FA5}">
                      <a16:colId xmlns:a16="http://schemas.microsoft.com/office/drawing/2014/main" val="349351754"/>
                    </a:ext>
                  </a:extLst>
                </a:gridCol>
              </a:tblGrid>
              <a:tr h="624417">
                <a:tc>
                  <a:txBody>
                    <a:bodyPr/>
                    <a:lstStyle/>
                    <a:p>
                      <a:pPr algn="r"/>
                      <a:r>
                        <a:rPr lang="en-GB" sz="2000" b="1">
                          <a:solidFill>
                            <a:schemeClr val="tx1"/>
                          </a:solidFill>
                          <a:latin typeface="Century Gothic" panose="020B0502020202020204" pitchFamily="34" charset="0"/>
                        </a:rPr>
                        <a:t>7,000 x 2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16,000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98380456"/>
                  </a:ext>
                </a:extLst>
              </a:tr>
              <a:tr h="624417">
                <a:tc>
                  <a:txBody>
                    <a:bodyPr/>
                    <a:lstStyle/>
                    <a:p>
                      <a:pPr algn="r"/>
                      <a:r>
                        <a:rPr lang="en-GB" sz="2000" b="1" dirty="0">
                          <a:solidFill>
                            <a:schemeClr val="tx1"/>
                          </a:solidFill>
                          <a:latin typeface="Century Gothic" panose="020B0502020202020204" pitchFamily="34" charset="0"/>
                        </a:rPr>
                        <a:t>4 x 2,000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14,000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79315821"/>
                  </a:ext>
                </a:extLst>
              </a:tr>
              <a:tr h="624417">
                <a:tc>
                  <a:txBody>
                    <a:bodyPr/>
                    <a:lstStyle/>
                    <a:p>
                      <a:pPr algn="r"/>
                      <a:r>
                        <a:rPr lang="en-GB" sz="2000" b="1">
                          <a:solidFill>
                            <a:schemeClr val="tx1"/>
                          </a:solidFill>
                          <a:latin typeface="Century Gothic" panose="020B0502020202020204" pitchFamily="34" charset="0"/>
                        </a:rPr>
                        <a:t>2,000 x 8 =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83014064"/>
                  </a:ext>
                </a:extLst>
              </a:tr>
              <a:tr h="624417">
                <a:tc>
                  <a:txBody>
                    <a:bodyPr/>
                    <a:lstStyle/>
                    <a:p>
                      <a:pPr algn="r"/>
                      <a:r>
                        <a:rPr lang="en-GB" sz="2000" b="1">
                          <a:solidFill>
                            <a:schemeClr val="tx1"/>
                          </a:solidFill>
                          <a:latin typeface="Century Gothic" panose="020B0502020202020204" pitchFamily="34" charset="0"/>
                        </a:rPr>
                        <a:t>3 x 5,000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18,000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75194172"/>
                  </a:ext>
                </a:extLst>
              </a:tr>
              <a:tr h="624417">
                <a:tc>
                  <a:txBody>
                    <a:bodyPr/>
                    <a:lstStyle/>
                    <a:p>
                      <a:pPr algn="r"/>
                      <a:r>
                        <a:rPr lang="en-GB" sz="2000" b="1">
                          <a:solidFill>
                            <a:schemeClr val="tx1"/>
                          </a:solidFill>
                          <a:latin typeface="Century Gothic" panose="020B0502020202020204" pitchFamily="34" charset="0"/>
                        </a:rPr>
                        <a:t>1,000 x 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a:solidFill>
                            <a:schemeClr val="tx1"/>
                          </a:solidFill>
                          <a:latin typeface="Century Gothic" panose="020B0502020202020204" pitchFamily="34" charset="0"/>
                        </a:rPr>
                        <a:t>8,000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82605071"/>
                  </a:ext>
                </a:extLst>
              </a:tr>
              <a:tr h="624417">
                <a:tc>
                  <a:txBody>
                    <a:bodyPr/>
                    <a:lstStyle/>
                    <a:p>
                      <a:pPr algn="r"/>
                      <a:r>
                        <a:rPr lang="en-GB" sz="2000" b="1">
                          <a:solidFill>
                            <a:schemeClr val="tx1"/>
                          </a:solidFill>
                          <a:latin typeface="Century Gothic" panose="020B0502020202020204" pitchFamily="34" charset="0"/>
                        </a:rPr>
                        <a:t>6,000 x 3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GB" sz="2000" b="1">
                        <a:solidFill>
                          <a:schemeClr val="tx1"/>
                        </a:solidFill>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GB" sz="2000" b="1" dirty="0">
                          <a:solidFill>
                            <a:schemeClr val="tx1"/>
                          </a:solidFill>
                          <a:latin typeface="Century Gothic" panose="020B0502020202020204" pitchFamily="34" charset="0"/>
                        </a:rPr>
                        <a:t>15,000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80169115"/>
                  </a:ext>
                </a:extLst>
              </a:tr>
            </a:tbl>
          </a:graphicData>
        </a:graphic>
      </p:graphicFrame>
      <p:cxnSp>
        <p:nvCxnSpPr>
          <p:cNvPr id="4" name="Straight Connector 3">
            <a:extLst>
              <a:ext uri="{FF2B5EF4-FFF2-40B4-BE49-F238E27FC236}">
                <a16:creationId xmlns:a16="http://schemas.microsoft.com/office/drawing/2014/main" id="{71F206DF-5947-4517-8904-16801D5E4AD9}"/>
              </a:ext>
            </a:extLst>
          </p:cNvPr>
          <p:cNvCxnSpPr/>
          <p:nvPr/>
        </p:nvCxnSpPr>
        <p:spPr>
          <a:xfrm>
            <a:off x="3632200" y="1879600"/>
            <a:ext cx="1905000" cy="6223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9F4761C-438A-4EB6-A9FF-2AA92DBDA44A}"/>
              </a:ext>
            </a:extLst>
          </p:cNvPr>
          <p:cNvCxnSpPr>
            <a:cxnSpLocks/>
          </p:cNvCxnSpPr>
          <p:nvPr/>
        </p:nvCxnSpPr>
        <p:spPr>
          <a:xfrm>
            <a:off x="3632200" y="2501900"/>
            <a:ext cx="1905000" cy="185420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6D281EB-8382-45CD-BBDC-D4FD4D47D399}"/>
              </a:ext>
            </a:extLst>
          </p:cNvPr>
          <p:cNvCxnSpPr>
            <a:cxnSpLocks/>
          </p:cNvCxnSpPr>
          <p:nvPr/>
        </p:nvCxnSpPr>
        <p:spPr>
          <a:xfrm flipV="1">
            <a:off x="3632200" y="1879600"/>
            <a:ext cx="1905000" cy="12573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7803F32-DEA3-41FF-8000-E712B6466340}"/>
              </a:ext>
            </a:extLst>
          </p:cNvPr>
          <p:cNvCxnSpPr>
            <a:cxnSpLocks/>
          </p:cNvCxnSpPr>
          <p:nvPr/>
        </p:nvCxnSpPr>
        <p:spPr>
          <a:xfrm>
            <a:off x="3632200" y="3721102"/>
            <a:ext cx="1905000" cy="129539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82B1F06-3DEF-417C-BFD0-7A6ED5AFBB34}"/>
              </a:ext>
            </a:extLst>
          </p:cNvPr>
          <p:cNvCxnSpPr>
            <a:cxnSpLocks/>
          </p:cNvCxnSpPr>
          <p:nvPr/>
        </p:nvCxnSpPr>
        <p:spPr>
          <a:xfrm flipV="1">
            <a:off x="3632200" y="3136898"/>
            <a:ext cx="1905000" cy="121920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D66187C-1320-4537-A832-FD3210327FF7}"/>
              </a:ext>
            </a:extLst>
          </p:cNvPr>
          <p:cNvCxnSpPr>
            <a:cxnSpLocks/>
          </p:cNvCxnSpPr>
          <p:nvPr/>
        </p:nvCxnSpPr>
        <p:spPr>
          <a:xfrm flipV="1">
            <a:off x="3632200" y="3822700"/>
            <a:ext cx="1905000" cy="119380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3E1FC711-BE54-46A7-9C56-74E0FA86764D}"/>
              </a:ext>
            </a:extLst>
          </p:cNvPr>
          <p:cNvGrpSpPr/>
          <p:nvPr/>
        </p:nvGrpSpPr>
        <p:grpSpPr>
          <a:xfrm>
            <a:off x="59531" y="6454317"/>
            <a:ext cx="1238534" cy="403683"/>
            <a:chOff x="68077" y="6454317"/>
            <a:chExt cx="1238534" cy="403683"/>
          </a:xfrm>
        </p:grpSpPr>
        <p:sp>
          <p:nvSpPr>
            <p:cNvPr id="18" name="TextBox 8">
              <a:extLst>
                <a:ext uri="{FF2B5EF4-FFF2-40B4-BE49-F238E27FC236}">
                  <a16:creationId xmlns:a16="http://schemas.microsoft.com/office/drawing/2014/main" id="{7D5974A0-BCD3-49DE-8A58-6A5A47551708}"/>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22" name="Picture 21" descr="A close up of a sign&#10;&#10;Description generated with high confidence">
              <a:extLst>
                <a:ext uri="{FF2B5EF4-FFF2-40B4-BE49-F238E27FC236}">
                  <a16:creationId xmlns:a16="http://schemas.microsoft.com/office/drawing/2014/main" id="{4DF5D199-6C01-4D8F-A561-E102EBB46B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949281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endParaRPr lang="en-GB" sz="2000" b="1" u="sng" dirty="0">
              <a:solidFill>
                <a:schemeClr val="bg2">
                  <a:lumMod val="50000"/>
                </a:schemeClr>
              </a:solidFill>
              <a:latin typeface="Century Gothic" panose="020B0502020202020204" pitchFamily="34" charset="0"/>
            </a:endParaRPr>
          </a:p>
          <a:p>
            <a:pPr algn="ctr"/>
            <a:endParaRPr lang="en-GB" sz="2000" u="sng" dirty="0">
              <a:solidFill>
                <a:schemeClr val="bg2">
                  <a:lumMod val="50000"/>
                </a:schemeClr>
              </a:solidFill>
              <a:latin typeface="SassoonCRInfantMedium" panose="02000603020000020003" pitchFamily="2" charset="0"/>
            </a:endParaRPr>
          </a:p>
          <a:p>
            <a:pPr marL="88900" algn="ctr"/>
            <a:r>
              <a:rPr lang="en-US" sz="2000" b="1" dirty="0">
                <a:solidFill>
                  <a:schemeClr val="bg2">
                    <a:lumMod val="25000"/>
                  </a:schemeClr>
                </a:solidFill>
                <a:latin typeface="Century Gothic" panose="020B0502020202020204" pitchFamily="34" charset="0"/>
              </a:rPr>
              <a:t>True or false?</a:t>
            </a:r>
          </a:p>
          <a:p>
            <a:pPr marL="88900" algn="ctr"/>
            <a:endParaRPr lang="en-US" sz="2400" b="1" dirty="0">
              <a:solidFill>
                <a:schemeClr val="bg2">
                  <a:lumMod val="25000"/>
                </a:schemeClr>
              </a:solidFill>
              <a:latin typeface="Century Gothic" panose="020B0502020202020204" pitchFamily="34" charset="0"/>
            </a:endParaRPr>
          </a:p>
        </p:txBody>
      </p:sp>
      <p:sp>
        <p:nvSpPr>
          <p:cNvPr id="3" name="Rectangle: Rounded Corners 2">
            <a:extLst>
              <a:ext uri="{FF2B5EF4-FFF2-40B4-BE49-F238E27FC236}">
                <a16:creationId xmlns:a16="http://schemas.microsoft.com/office/drawing/2014/main" id="{F203ED1D-B828-4595-9388-65CD364A31BA}"/>
              </a:ext>
            </a:extLst>
          </p:cNvPr>
          <p:cNvSpPr/>
          <p:nvPr/>
        </p:nvSpPr>
        <p:spPr>
          <a:xfrm>
            <a:off x="2772000" y="1389240"/>
            <a:ext cx="3600000" cy="756000"/>
          </a:xfrm>
          <a:prstGeom prst="round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The answer is 4,887.</a:t>
            </a:r>
          </a:p>
        </p:txBody>
      </p:sp>
      <p:grpSp>
        <p:nvGrpSpPr>
          <p:cNvPr id="20" name="Group 19">
            <a:extLst>
              <a:ext uri="{FF2B5EF4-FFF2-40B4-BE49-F238E27FC236}">
                <a16:creationId xmlns:a16="http://schemas.microsoft.com/office/drawing/2014/main" id="{32E179F3-6DCD-4F66-9688-1753E4F1E9D6}"/>
              </a:ext>
            </a:extLst>
          </p:cNvPr>
          <p:cNvGrpSpPr/>
          <p:nvPr/>
        </p:nvGrpSpPr>
        <p:grpSpPr>
          <a:xfrm>
            <a:off x="59531" y="6454317"/>
            <a:ext cx="1238534" cy="403683"/>
            <a:chOff x="68077" y="6454317"/>
            <a:chExt cx="1238534" cy="403683"/>
          </a:xfrm>
        </p:grpSpPr>
        <p:sp>
          <p:nvSpPr>
            <p:cNvPr id="21" name="TextBox 8">
              <a:extLst>
                <a:ext uri="{FF2B5EF4-FFF2-40B4-BE49-F238E27FC236}">
                  <a16:creationId xmlns:a16="http://schemas.microsoft.com/office/drawing/2014/main" id="{675B21B5-7D2E-4E42-9F24-2D356F2B376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22" name="Picture 21" descr="A close up of a sign&#10;&#10;Description generated with high confidence">
              <a:extLst>
                <a:ext uri="{FF2B5EF4-FFF2-40B4-BE49-F238E27FC236}">
                  <a16:creationId xmlns:a16="http://schemas.microsoft.com/office/drawing/2014/main" id="{37CA0924-A959-4E5C-B933-13C11B0FC0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78" name="Table 8">
            <a:extLst>
              <a:ext uri="{FF2B5EF4-FFF2-40B4-BE49-F238E27FC236}">
                <a16:creationId xmlns:a16="http://schemas.microsoft.com/office/drawing/2014/main" id="{2B74A13D-296B-485A-8BAB-26F141FA11CC}"/>
              </a:ext>
            </a:extLst>
          </p:cNvPr>
          <p:cNvGraphicFramePr>
            <a:graphicFrameLocks noGrp="1"/>
          </p:cNvGraphicFramePr>
          <p:nvPr>
            <p:extLst>
              <p:ext uri="{D42A27DB-BD31-4B8C-83A1-F6EECF244321}">
                <p14:modId xmlns:p14="http://schemas.microsoft.com/office/powerpoint/2010/main" val="1654064156"/>
              </p:ext>
            </p:extLst>
          </p:nvPr>
        </p:nvGraphicFramePr>
        <p:xfrm>
          <a:off x="5616043" y="2629302"/>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sp>
        <p:nvSpPr>
          <p:cNvPr id="35" name="TextBox 34">
            <a:extLst>
              <a:ext uri="{FF2B5EF4-FFF2-40B4-BE49-F238E27FC236}">
                <a16:creationId xmlns:a16="http://schemas.microsoft.com/office/drawing/2014/main" id="{7F05506A-D287-4368-9939-19118DBC5213}"/>
              </a:ext>
            </a:extLst>
          </p:cNvPr>
          <p:cNvSpPr txBox="1">
            <a:spLocks noChangeAspect="1"/>
          </p:cNvSpPr>
          <p:nvPr/>
        </p:nvSpPr>
        <p:spPr>
          <a:xfrm>
            <a:off x="4229389" y="2536561"/>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38" name="TextBox 37">
            <a:extLst>
              <a:ext uri="{FF2B5EF4-FFF2-40B4-BE49-F238E27FC236}">
                <a16:creationId xmlns:a16="http://schemas.microsoft.com/office/drawing/2014/main" id="{BC8E6709-7D5F-4471-B582-C7E7465BEF24}"/>
              </a:ext>
            </a:extLst>
          </p:cNvPr>
          <p:cNvSpPr txBox="1">
            <a:spLocks noChangeAspect="1"/>
          </p:cNvSpPr>
          <p:nvPr/>
        </p:nvSpPr>
        <p:spPr>
          <a:xfrm>
            <a:off x="1015212" y="2536561"/>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1,000</a:t>
            </a:r>
          </a:p>
        </p:txBody>
      </p:sp>
      <p:sp>
        <p:nvSpPr>
          <p:cNvPr id="39" name="TextBox 38">
            <a:extLst>
              <a:ext uri="{FF2B5EF4-FFF2-40B4-BE49-F238E27FC236}">
                <a16:creationId xmlns:a16="http://schemas.microsoft.com/office/drawing/2014/main" id="{A628BF1D-D10B-419D-BE07-A6732E209647}"/>
              </a:ext>
            </a:extLst>
          </p:cNvPr>
          <p:cNvSpPr txBox="1">
            <a:spLocks noChangeAspect="1"/>
          </p:cNvSpPr>
          <p:nvPr/>
        </p:nvSpPr>
        <p:spPr>
          <a:xfrm>
            <a:off x="1550908" y="2536561"/>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50" name="TextBox 49">
            <a:extLst>
              <a:ext uri="{FF2B5EF4-FFF2-40B4-BE49-F238E27FC236}">
                <a16:creationId xmlns:a16="http://schemas.microsoft.com/office/drawing/2014/main" id="{0C71818D-1091-4465-AA83-E455259C61F4}"/>
              </a:ext>
            </a:extLst>
          </p:cNvPr>
          <p:cNvSpPr txBox="1">
            <a:spLocks noChangeAspect="1"/>
          </p:cNvSpPr>
          <p:nvPr/>
        </p:nvSpPr>
        <p:spPr>
          <a:xfrm>
            <a:off x="2086605" y="2536561"/>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51" name="TextBox 50">
            <a:extLst>
              <a:ext uri="{FF2B5EF4-FFF2-40B4-BE49-F238E27FC236}">
                <a16:creationId xmlns:a16="http://schemas.microsoft.com/office/drawing/2014/main" id="{DBC767AE-A4BB-4A5B-A3AE-D35D3A28EE5C}"/>
              </a:ext>
            </a:extLst>
          </p:cNvPr>
          <p:cNvSpPr txBox="1">
            <a:spLocks noChangeAspect="1"/>
          </p:cNvSpPr>
          <p:nvPr/>
        </p:nvSpPr>
        <p:spPr>
          <a:xfrm>
            <a:off x="2622301" y="2536561"/>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52" name="TextBox 51">
            <a:extLst>
              <a:ext uri="{FF2B5EF4-FFF2-40B4-BE49-F238E27FC236}">
                <a16:creationId xmlns:a16="http://schemas.microsoft.com/office/drawing/2014/main" id="{B35B4FAA-6890-4334-B47C-324FF4DC9EB2}"/>
              </a:ext>
            </a:extLst>
          </p:cNvPr>
          <p:cNvSpPr txBox="1">
            <a:spLocks noChangeAspect="1"/>
          </p:cNvSpPr>
          <p:nvPr/>
        </p:nvSpPr>
        <p:spPr>
          <a:xfrm>
            <a:off x="3157997" y="2536561"/>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53" name="TextBox 52">
            <a:extLst>
              <a:ext uri="{FF2B5EF4-FFF2-40B4-BE49-F238E27FC236}">
                <a16:creationId xmlns:a16="http://schemas.microsoft.com/office/drawing/2014/main" id="{59DCE5B1-C7D4-4917-B7ED-64A37AF48F55}"/>
              </a:ext>
            </a:extLst>
          </p:cNvPr>
          <p:cNvSpPr txBox="1">
            <a:spLocks noChangeAspect="1"/>
          </p:cNvSpPr>
          <p:nvPr/>
        </p:nvSpPr>
        <p:spPr>
          <a:xfrm>
            <a:off x="3693693" y="2536561"/>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80" name="TextBox 79">
            <a:extLst>
              <a:ext uri="{FF2B5EF4-FFF2-40B4-BE49-F238E27FC236}">
                <a16:creationId xmlns:a16="http://schemas.microsoft.com/office/drawing/2014/main" id="{BE7B659E-B6F6-486B-99AF-D63855044BFF}"/>
              </a:ext>
            </a:extLst>
          </p:cNvPr>
          <p:cNvSpPr txBox="1">
            <a:spLocks noChangeAspect="1"/>
          </p:cNvSpPr>
          <p:nvPr/>
        </p:nvSpPr>
        <p:spPr>
          <a:xfrm>
            <a:off x="4229389" y="4270044"/>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81" name="TextBox 80">
            <a:extLst>
              <a:ext uri="{FF2B5EF4-FFF2-40B4-BE49-F238E27FC236}">
                <a16:creationId xmlns:a16="http://schemas.microsoft.com/office/drawing/2014/main" id="{44069210-2575-4562-BC5E-04C15DBDD5CD}"/>
              </a:ext>
            </a:extLst>
          </p:cNvPr>
          <p:cNvSpPr txBox="1">
            <a:spLocks noChangeAspect="1"/>
          </p:cNvSpPr>
          <p:nvPr/>
        </p:nvSpPr>
        <p:spPr>
          <a:xfrm>
            <a:off x="1015212" y="4270044"/>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1,000</a:t>
            </a:r>
          </a:p>
        </p:txBody>
      </p:sp>
      <p:sp>
        <p:nvSpPr>
          <p:cNvPr id="82" name="TextBox 81">
            <a:extLst>
              <a:ext uri="{FF2B5EF4-FFF2-40B4-BE49-F238E27FC236}">
                <a16:creationId xmlns:a16="http://schemas.microsoft.com/office/drawing/2014/main" id="{2D644717-051E-4E23-AE6A-0BEDF40FC6F9}"/>
              </a:ext>
            </a:extLst>
          </p:cNvPr>
          <p:cNvSpPr txBox="1">
            <a:spLocks noChangeAspect="1"/>
          </p:cNvSpPr>
          <p:nvPr/>
        </p:nvSpPr>
        <p:spPr>
          <a:xfrm>
            <a:off x="1550908" y="4270044"/>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83" name="TextBox 82">
            <a:extLst>
              <a:ext uri="{FF2B5EF4-FFF2-40B4-BE49-F238E27FC236}">
                <a16:creationId xmlns:a16="http://schemas.microsoft.com/office/drawing/2014/main" id="{AD262606-387F-4CD2-BBE9-9F3C6D744B0D}"/>
              </a:ext>
            </a:extLst>
          </p:cNvPr>
          <p:cNvSpPr txBox="1">
            <a:spLocks noChangeAspect="1"/>
          </p:cNvSpPr>
          <p:nvPr/>
        </p:nvSpPr>
        <p:spPr>
          <a:xfrm>
            <a:off x="2086605" y="4270044"/>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84" name="TextBox 83">
            <a:extLst>
              <a:ext uri="{FF2B5EF4-FFF2-40B4-BE49-F238E27FC236}">
                <a16:creationId xmlns:a16="http://schemas.microsoft.com/office/drawing/2014/main" id="{ECDC58AC-0BFF-42F9-9F55-59B56250E81B}"/>
              </a:ext>
            </a:extLst>
          </p:cNvPr>
          <p:cNvSpPr txBox="1">
            <a:spLocks noChangeAspect="1"/>
          </p:cNvSpPr>
          <p:nvPr/>
        </p:nvSpPr>
        <p:spPr>
          <a:xfrm>
            <a:off x="2622301" y="4270044"/>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85" name="TextBox 84">
            <a:extLst>
              <a:ext uri="{FF2B5EF4-FFF2-40B4-BE49-F238E27FC236}">
                <a16:creationId xmlns:a16="http://schemas.microsoft.com/office/drawing/2014/main" id="{C981E11D-5CC6-4FE3-B205-0EAB4DE6B563}"/>
              </a:ext>
            </a:extLst>
          </p:cNvPr>
          <p:cNvSpPr txBox="1">
            <a:spLocks noChangeAspect="1"/>
          </p:cNvSpPr>
          <p:nvPr/>
        </p:nvSpPr>
        <p:spPr>
          <a:xfrm>
            <a:off x="3157997" y="4270044"/>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86" name="TextBox 85">
            <a:extLst>
              <a:ext uri="{FF2B5EF4-FFF2-40B4-BE49-F238E27FC236}">
                <a16:creationId xmlns:a16="http://schemas.microsoft.com/office/drawing/2014/main" id="{80B4BCAD-4222-4C96-91C6-3C3BB65B4D3A}"/>
              </a:ext>
            </a:extLst>
          </p:cNvPr>
          <p:cNvSpPr txBox="1">
            <a:spLocks noChangeAspect="1"/>
          </p:cNvSpPr>
          <p:nvPr/>
        </p:nvSpPr>
        <p:spPr>
          <a:xfrm>
            <a:off x="3693693" y="4270044"/>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88" name="TextBox 87">
            <a:extLst>
              <a:ext uri="{FF2B5EF4-FFF2-40B4-BE49-F238E27FC236}">
                <a16:creationId xmlns:a16="http://schemas.microsoft.com/office/drawing/2014/main" id="{8693EC84-5B2F-4D75-9619-C3EFE57B5708}"/>
              </a:ext>
            </a:extLst>
          </p:cNvPr>
          <p:cNvSpPr txBox="1">
            <a:spLocks noChangeAspect="1"/>
          </p:cNvSpPr>
          <p:nvPr/>
        </p:nvSpPr>
        <p:spPr>
          <a:xfrm>
            <a:off x="4229389" y="3114389"/>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89" name="TextBox 88">
            <a:extLst>
              <a:ext uri="{FF2B5EF4-FFF2-40B4-BE49-F238E27FC236}">
                <a16:creationId xmlns:a16="http://schemas.microsoft.com/office/drawing/2014/main" id="{2C4902BE-BF85-4B91-9DEE-E96A44E197AD}"/>
              </a:ext>
            </a:extLst>
          </p:cNvPr>
          <p:cNvSpPr txBox="1">
            <a:spLocks noChangeAspect="1"/>
          </p:cNvSpPr>
          <p:nvPr/>
        </p:nvSpPr>
        <p:spPr>
          <a:xfrm>
            <a:off x="1015212" y="311438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1,000</a:t>
            </a:r>
          </a:p>
        </p:txBody>
      </p:sp>
      <p:sp>
        <p:nvSpPr>
          <p:cNvPr id="90" name="TextBox 89">
            <a:extLst>
              <a:ext uri="{FF2B5EF4-FFF2-40B4-BE49-F238E27FC236}">
                <a16:creationId xmlns:a16="http://schemas.microsoft.com/office/drawing/2014/main" id="{BC019291-B87F-4CD3-9863-515BDA01A5E6}"/>
              </a:ext>
            </a:extLst>
          </p:cNvPr>
          <p:cNvSpPr txBox="1">
            <a:spLocks noChangeAspect="1"/>
          </p:cNvSpPr>
          <p:nvPr/>
        </p:nvSpPr>
        <p:spPr>
          <a:xfrm>
            <a:off x="1550908" y="3114389"/>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91" name="TextBox 90">
            <a:extLst>
              <a:ext uri="{FF2B5EF4-FFF2-40B4-BE49-F238E27FC236}">
                <a16:creationId xmlns:a16="http://schemas.microsoft.com/office/drawing/2014/main" id="{8AFB43A1-772A-4965-BDFF-C46206F03859}"/>
              </a:ext>
            </a:extLst>
          </p:cNvPr>
          <p:cNvSpPr txBox="1">
            <a:spLocks noChangeAspect="1"/>
          </p:cNvSpPr>
          <p:nvPr/>
        </p:nvSpPr>
        <p:spPr>
          <a:xfrm>
            <a:off x="2086605" y="3114389"/>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92" name="TextBox 91">
            <a:extLst>
              <a:ext uri="{FF2B5EF4-FFF2-40B4-BE49-F238E27FC236}">
                <a16:creationId xmlns:a16="http://schemas.microsoft.com/office/drawing/2014/main" id="{1FC6D1B2-86A7-4B21-BE5C-178925D5EA78}"/>
              </a:ext>
            </a:extLst>
          </p:cNvPr>
          <p:cNvSpPr txBox="1">
            <a:spLocks noChangeAspect="1"/>
          </p:cNvSpPr>
          <p:nvPr/>
        </p:nvSpPr>
        <p:spPr>
          <a:xfrm>
            <a:off x="2622301" y="3114389"/>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93" name="TextBox 92">
            <a:extLst>
              <a:ext uri="{FF2B5EF4-FFF2-40B4-BE49-F238E27FC236}">
                <a16:creationId xmlns:a16="http://schemas.microsoft.com/office/drawing/2014/main" id="{21CA3D71-8127-4FFC-821E-1AA5AAA16D15}"/>
              </a:ext>
            </a:extLst>
          </p:cNvPr>
          <p:cNvSpPr txBox="1">
            <a:spLocks noChangeAspect="1"/>
          </p:cNvSpPr>
          <p:nvPr/>
        </p:nvSpPr>
        <p:spPr>
          <a:xfrm>
            <a:off x="3157997" y="3114389"/>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94" name="TextBox 93">
            <a:extLst>
              <a:ext uri="{FF2B5EF4-FFF2-40B4-BE49-F238E27FC236}">
                <a16:creationId xmlns:a16="http://schemas.microsoft.com/office/drawing/2014/main" id="{74486B19-11D8-4E59-809B-22DEAA84CFEF}"/>
              </a:ext>
            </a:extLst>
          </p:cNvPr>
          <p:cNvSpPr txBox="1">
            <a:spLocks noChangeAspect="1"/>
          </p:cNvSpPr>
          <p:nvPr/>
        </p:nvSpPr>
        <p:spPr>
          <a:xfrm>
            <a:off x="3693693" y="3114389"/>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96" name="TextBox 95">
            <a:extLst>
              <a:ext uri="{FF2B5EF4-FFF2-40B4-BE49-F238E27FC236}">
                <a16:creationId xmlns:a16="http://schemas.microsoft.com/office/drawing/2014/main" id="{33541C2B-4E9D-4F55-A40E-4B2914C4BD88}"/>
              </a:ext>
            </a:extLst>
          </p:cNvPr>
          <p:cNvSpPr txBox="1">
            <a:spLocks noChangeAspect="1"/>
          </p:cNvSpPr>
          <p:nvPr/>
        </p:nvSpPr>
        <p:spPr>
          <a:xfrm>
            <a:off x="4229389" y="3692217"/>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97" name="TextBox 96">
            <a:extLst>
              <a:ext uri="{FF2B5EF4-FFF2-40B4-BE49-F238E27FC236}">
                <a16:creationId xmlns:a16="http://schemas.microsoft.com/office/drawing/2014/main" id="{969CD5F5-AEFE-4F42-8752-4805EB704A06}"/>
              </a:ext>
            </a:extLst>
          </p:cNvPr>
          <p:cNvSpPr txBox="1">
            <a:spLocks noChangeAspect="1"/>
          </p:cNvSpPr>
          <p:nvPr/>
        </p:nvSpPr>
        <p:spPr>
          <a:xfrm>
            <a:off x="1015212" y="3692217"/>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1,000</a:t>
            </a:r>
          </a:p>
        </p:txBody>
      </p:sp>
      <p:sp>
        <p:nvSpPr>
          <p:cNvPr id="98" name="TextBox 97">
            <a:extLst>
              <a:ext uri="{FF2B5EF4-FFF2-40B4-BE49-F238E27FC236}">
                <a16:creationId xmlns:a16="http://schemas.microsoft.com/office/drawing/2014/main" id="{98B3ADDE-A339-4BC0-B434-83F60CA995A0}"/>
              </a:ext>
            </a:extLst>
          </p:cNvPr>
          <p:cNvSpPr txBox="1">
            <a:spLocks noChangeAspect="1"/>
          </p:cNvSpPr>
          <p:nvPr/>
        </p:nvSpPr>
        <p:spPr>
          <a:xfrm>
            <a:off x="1550908" y="3692217"/>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99" name="TextBox 98">
            <a:extLst>
              <a:ext uri="{FF2B5EF4-FFF2-40B4-BE49-F238E27FC236}">
                <a16:creationId xmlns:a16="http://schemas.microsoft.com/office/drawing/2014/main" id="{3DA43CF2-F850-4712-AD4D-4E05246F0AB1}"/>
              </a:ext>
            </a:extLst>
          </p:cNvPr>
          <p:cNvSpPr txBox="1">
            <a:spLocks noChangeAspect="1"/>
          </p:cNvSpPr>
          <p:nvPr/>
        </p:nvSpPr>
        <p:spPr>
          <a:xfrm>
            <a:off x="2086605" y="3692217"/>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100" name="TextBox 99">
            <a:extLst>
              <a:ext uri="{FF2B5EF4-FFF2-40B4-BE49-F238E27FC236}">
                <a16:creationId xmlns:a16="http://schemas.microsoft.com/office/drawing/2014/main" id="{0A71A58A-E0C1-4B72-AEA9-68F0C940834C}"/>
              </a:ext>
            </a:extLst>
          </p:cNvPr>
          <p:cNvSpPr txBox="1">
            <a:spLocks noChangeAspect="1"/>
          </p:cNvSpPr>
          <p:nvPr/>
        </p:nvSpPr>
        <p:spPr>
          <a:xfrm>
            <a:off x="2622301" y="3692217"/>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101" name="TextBox 100">
            <a:extLst>
              <a:ext uri="{FF2B5EF4-FFF2-40B4-BE49-F238E27FC236}">
                <a16:creationId xmlns:a16="http://schemas.microsoft.com/office/drawing/2014/main" id="{4EF615B4-8143-4343-AE5E-1918723301E1}"/>
              </a:ext>
            </a:extLst>
          </p:cNvPr>
          <p:cNvSpPr txBox="1">
            <a:spLocks noChangeAspect="1"/>
          </p:cNvSpPr>
          <p:nvPr/>
        </p:nvSpPr>
        <p:spPr>
          <a:xfrm>
            <a:off x="3157997" y="3692217"/>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102" name="TextBox 101">
            <a:extLst>
              <a:ext uri="{FF2B5EF4-FFF2-40B4-BE49-F238E27FC236}">
                <a16:creationId xmlns:a16="http://schemas.microsoft.com/office/drawing/2014/main" id="{96952B96-7B24-41C7-B0D9-0B8C5CFF0006}"/>
              </a:ext>
            </a:extLst>
          </p:cNvPr>
          <p:cNvSpPr txBox="1">
            <a:spLocks noChangeAspect="1"/>
          </p:cNvSpPr>
          <p:nvPr/>
        </p:nvSpPr>
        <p:spPr>
          <a:xfrm>
            <a:off x="3693693" y="3692217"/>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43" name="TextBox 42">
            <a:extLst>
              <a:ext uri="{FF2B5EF4-FFF2-40B4-BE49-F238E27FC236}">
                <a16:creationId xmlns:a16="http://schemas.microsoft.com/office/drawing/2014/main" id="{416A37CD-4082-437F-AC6D-01ED10E80D34}"/>
              </a:ext>
            </a:extLst>
          </p:cNvPr>
          <p:cNvSpPr txBox="1">
            <a:spLocks noChangeAspect="1"/>
          </p:cNvSpPr>
          <p:nvPr/>
        </p:nvSpPr>
        <p:spPr>
          <a:xfrm>
            <a:off x="4776391" y="2536561"/>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44" name="TextBox 43">
            <a:extLst>
              <a:ext uri="{FF2B5EF4-FFF2-40B4-BE49-F238E27FC236}">
                <a16:creationId xmlns:a16="http://schemas.microsoft.com/office/drawing/2014/main" id="{FA87E393-F053-4276-A147-F8EED2E1CFA9}"/>
              </a:ext>
            </a:extLst>
          </p:cNvPr>
          <p:cNvSpPr txBox="1">
            <a:spLocks noChangeAspect="1"/>
          </p:cNvSpPr>
          <p:nvPr/>
        </p:nvSpPr>
        <p:spPr>
          <a:xfrm>
            <a:off x="4776391" y="3107591"/>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45" name="TextBox 44">
            <a:extLst>
              <a:ext uri="{FF2B5EF4-FFF2-40B4-BE49-F238E27FC236}">
                <a16:creationId xmlns:a16="http://schemas.microsoft.com/office/drawing/2014/main" id="{BAB1295F-C428-4855-BF21-CDE02D5F6472}"/>
              </a:ext>
            </a:extLst>
          </p:cNvPr>
          <p:cNvSpPr txBox="1">
            <a:spLocks noChangeAspect="1"/>
          </p:cNvSpPr>
          <p:nvPr/>
        </p:nvSpPr>
        <p:spPr>
          <a:xfrm>
            <a:off x="4776391" y="3700682"/>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46" name="TextBox 45">
            <a:extLst>
              <a:ext uri="{FF2B5EF4-FFF2-40B4-BE49-F238E27FC236}">
                <a16:creationId xmlns:a16="http://schemas.microsoft.com/office/drawing/2014/main" id="{C3A30141-9A20-4726-948D-31F15DE0B18A}"/>
              </a:ext>
            </a:extLst>
          </p:cNvPr>
          <p:cNvSpPr txBox="1">
            <a:spLocks noChangeAspect="1"/>
          </p:cNvSpPr>
          <p:nvPr/>
        </p:nvSpPr>
        <p:spPr>
          <a:xfrm>
            <a:off x="4776391" y="4270044"/>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Tree>
    <p:extLst>
      <p:ext uri="{BB962C8B-B14F-4D97-AF65-F5344CB8AC3E}">
        <p14:creationId xmlns:p14="http://schemas.microsoft.com/office/powerpoint/2010/main" val="2160964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endParaRPr lang="en-GB" sz="2000" b="1" u="sng" dirty="0">
              <a:solidFill>
                <a:schemeClr val="bg2">
                  <a:lumMod val="50000"/>
                </a:schemeClr>
              </a:solidFill>
              <a:latin typeface="Century Gothic" panose="020B0502020202020204" pitchFamily="34" charset="0"/>
            </a:endParaRPr>
          </a:p>
          <a:p>
            <a:pPr algn="ctr"/>
            <a:endParaRPr lang="en-GB" sz="2000" u="sng" dirty="0">
              <a:solidFill>
                <a:schemeClr val="bg2">
                  <a:lumMod val="50000"/>
                </a:schemeClr>
              </a:solidFill>
              <a:latin typeface="SassoonCRInfantMedium" panose="02000603020000020003" pitchFamily="2" charset="0"/>
            </a:endParaRPr>
          </a:p>
          <a:p>
            <a:pPr marL="88900" algn="ctr"/>
            <a:r>
              <a:rPr lang="en-US" sz="2000" b="1" dirty="0">
                <a:solidFill>
                  <a:schemeClr val="bg2">
                    <a:lumMod val="25000"/>
                  </a:schemeClr>
                </a:solidFill>
                <a:latin typeface="Century Gothic" panose="020B0502020202020204" pitchFamily="34" charset="0"/>
              </a:rPr>
              <a:t>True or false?</a:t>
            </a: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000" b="1" dirty="0">
              <a:solidFill>
                <a:schemeClr val="bg2">
                  <a:lumMod val="25000"/>
                </a:schemeClr>
              </a:solidFill>
              <a:latin typeface="Century Gothic" panose="020B0502020202020204" pitchFamily="34" charset="0"/>
            </a:endParaRPr>
          </a:p>
          <a:p>
            <a:pPr marL="88900" algn="ctr"/>
            <a:r>
              <a:rPr lang="en-GB" sz="2000" b="1" dirty="0">
                <a:solidFill>
                  <a:srgbClr val="FF0000"/>
                </a:solidFill>
                <a:latin typeface="Century Gothic" panose="020B0502020202020204" pitchFamily="34" charset="0"/>
              </a:rPr>
              <a:t>False: 1,223 x 4 = 4,892</a:t>
            </a:r>
          </a:p>
          <a:p>
            <a:pPr marL="88900" algn="ctr"/>
            <a:endParaRPr lang="en-US" sz="2000" b="1" dirty="0">
              <a:solidFill>
                <a:schemeClr val="bg2">
                  <a:lumMod val="25000"/>
                </a:schemeClr>
              </a:solidFill>
              <a:latin typeface="Century Gothic" panose="020B0502020202020204" pitchFamily="34" charset="0"/>
            </a:endParaRPr>
          </a:p>
          <a:p>
            <a:pPr marL="88900" algn="ctr"/>
            <a:endParaRPr lang="en-US" sz="2400" b="1" dirty="0">
              <a:solidFill>
                <a:schemeClr val="bg2">
                  <a:lumMod val="25000"/>
                </a:schemeClr>
              </a:solidFill>
              <a:latin typeface="Century Gothic" panose="020B0502020202020204" pitchFamily="34" charset="0"/>
            </a:endParaRPr>
          </a:p>
        </p:txBody>
      </p:sp>
      <p:grpSp>
        <p:nvGrpSpPr>
          <p:cNvPr id="61" name="Group 60">
            <a:extLst>
              <a:ext uri="{FF2B5EF4-FFF2-40B4-BE49-F238E27FC236}">
                <a16:creationId xmlns:a16="http://schemas.microsoft.com/office/drawing/2014/main" id="{A4CC5140-EF29-4489-B611-17AE274342CE}"/>
              </a:ext>
            </a:extLst>
          </p:cNvPr>
          <p:cNvGrpSpPr/>
          <p:nvPr/>
        </p:nvGrpSpPr>
        <p:grpSpPr>
          <a:xfrm>
            <a:off x="59531" y="6454317"/>
            <a:ext cx="1238534" cy="403683"/>
            <a:chOff x="68077" y="6454317"/>
            <a:chExt cx="1238534" cy="403683"/>
          </a:xfrm>
        </p:grpSpPr>
        <p:sp>
          <p:nvSpPr>
            <p:cNvPr id="62" name="TextBox 8">
              <a:extLst>
                <a:ext uri="{FF2B5EF4-FFF2-40B4-BE49-F238E27FC236}">
                  <a16:creationId xmlns:a16="http://schemas.microsoft.com/office/drawing/2014/main" id="{B8FD4DD4-40EB-4DD7-99F0-BA3DE5041559}"/>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63" name="Picture 62" descr="A close up of a sign&#10;&#10;Description generated with high confidence">
              <a:extLst>
                <a:ext uri="{FF2B5EF4-FFF2-40B4-BE49-F238E27FC236}">
                  <a16:creationId xmlns:a16="http://schemas.microsoft.com/office/drawing/2014/main" id="{447DA00E-43B6-4ACD-89DB-E03BD72FBB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97" name="Table 8">
            <a:extLst>
              <a:ext uri="{FF2B5EF4-FFF2-40B4-BE49-F238E27FC236}">
                <a16:creationId xmlns:a16="http://schemas.microsoft.com/office/drawing/2014/main" id="{D88110F9-F1F3-4B78-B394-22329A8DE16D}"/>
              </a:ext>
            </a:extLst>
          </p:cNvPr>
          <p:cNvGraphicFramePr>
            <a:graphicFrameLocks noGrp="1"/>
          </p:cNvGraphicFramePr>
          <p:nvPr>
            <p:extLst>
              <p:ext uri="{D42A27DB-BD31-4B8C-83A1-F6EECF244321}">
                <p14:modId xmlns:p14="http://schemas.microsoft.com/office/powerpoint/2010/main" val="3187242260"/>
              </p:ext>
            </p:extLst>
          </p:nvPr>
        </p:nvGraphicFramePr>
        <p:xfrm>
          <a:off x="5616043" y="2629302"/>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1</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sp>
        <p:nvSpPr>
          <p:cNvPr id="42" name="Rectangle: Rounded Corners 41">
            <a:extLst>
              <a:ext uri="{FF2B5EF4-FFF2-40B4-BE49-F238E27FC236}">
                <a16:creationId xmlns:a16="http://schemas.microsoft.com/office/drawing/2014/main" id="{BD7903A3-3ADC-48AF-875E-55E76E5A21D5}"/>
              </a:ext>
            </a:extLst>
          </p:cNvPr>
          <p:cNvSpPr/>
          <p:nvPr/>
        </p:nvSpPr>
        <p:spPr>
          <a:xfrm>
            <a:off x="2772000" y="1389240"/>
            <a:ext cx="3600000" cy="756000"/>
          </a:xfrm>
          <a:prstGeom prst="round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Century Gothic" panose="020B0502020202020204" pitchFamily="34" charset="0"/>
              </a:rPr>
              <a:t>The answer is 4,887.</a:t>
            </a:r>
          </a:p>
        </p:txBody>
      </p:sp>
      <p:sp>
        <p:nvSpPr>
          <p:cNvPr id="43" name="TextBox 42">
            <a:extLst>
              <a:ext uri="{FF2B5EF4-FFF2-40B4-BE49-F238E27FC236}">
                <a16:creationId xmlns:a16="http://schemas.microsoft.com/office/drawing/2014/main" id="{C3E61879-7BF6-4E45-BE74-84DA25B3EE73}"/>
              </a:ext>
            </a:extLst>
          </p:cNvPr>
          <p:cNvSpPr txBox="1">
            <a:spLocks noChangeAspect="1"/>
          </p:cNvSpPr>
          <p:nvPr/>
        </p:nvSpPr>
        <p:spPr>
          <a:xfrm>
            <a:off x="4229389" y="2536561"/>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44" name="TextBox 43">
            <a:extLst>
              <a:ext uri="{FF2B5EF4-FFF2-40B4-BE49-F238E27FC236}">
                <a16:creationId xmlns:a16="http://schemas.microsoft.com/office/drawing/2014/main" id="{2B6DCF27-DBDE-426F-91DE-C0861B07B8DE}"/>
              </a:ext>
            </a:extLst>
          </p:cNvPr>
          <p:cNvSpPr txBox="1">
            <a:spLocks noChangeAspect="1"/>
          </p:cNvSpPr>
          <p:nvPr/>
        </p:nvSpPr>
        <p:spPr>
          <a:xfrm>
            <a:off x="1015212" y="2536561"/>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1,000</a:t>
            </a:r>
          </a:p>
        </p:txBody>
      </p:sp>
      <p:sp>
        <p:nvSpPr>
          <p:cNvPr id="45" name="TextBox 44">
            <a:extLst>
              <a:ext uri="{FF2B5EF4-FFF2-40B4-BE49-F238E27FC236}">
                <a16:creationId xmlns:a16="http://schemas.microsoft.com/office/drawing/2014/main" id="{DD019EDB-F201-4058-84B3-7FB8BE9B6A7F}"/>
              </a:ext>
            </a:extLst>
          </p:cNvPr>
          <p:cNvSpPr txBox="1">
            <a:spLocks noChangeAspect="1"/>
          </p:cNvSpPr>
          <p:nvPr/>
        </p:nvSpPr>
        <p:spPr>
          <a:xfrm>
            <a:off x="1550908" y="2536561"/>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46" name="TextBox 45">
            <a:extLst>
              <a:ext uri="{FF2B5EF4-FFF2-40B4-BE49-F238E27FC236}">
                <a16:creationId xmlns:a16="http://schemas.microsoft.com/office/drawing/2014/main" id="{ACB96A91-F95C-4BEE-83C9-054B321F8DD4}"/>
              </a:ext>
            </a:extLst>
          </p:cNvPr>
          <p:cNvSpPr txBox="1">
            <a:spLocks noChangeAspect="1"/>
          </p:cNvSpPr>
          <p:nvPr/>
        </p:nvSpPr>
        <p:spPr>
          <a:xfrm>
            <a:off x="2086605" y="2536561"/>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47" name="TextBox 46">
            <a:extLst>
              <a:ext uri="{FF2B5EF4-FFF2-40B4-BE49-F238E27FC236}">
                <a16:creationId xmlns:a16="http://schemas.microsoft.com/office/drawing/2014/main" id="{E5C69D89-81FF-45A3-964B-09C1C9CA3104}"/>
              </a:ext>
            </a:extLst>
          </p:cNvPr>
          <p:cNvSpPr txBox="1">
            <a:spLocks noChangeAspect="1"/>
          </p:cNvSpPr>
          <p:nvPr/>
        </p:nvSpPr>
        <p:spPr>
          <a:xfrm>
            <a:off x="2622301" y="2536561"/>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48" name="TextBox 47">
            <a:extLst>
              <a:ext uri="{FF2B5EF4-FFF2-40B4-BE49-F238E27FC236}">
                <a16:creationId xmlns:a16="http://schemas.microsoft.com/office/drawing/2014/main" id="{FE0AAEFA-AA4B-461E-B17B-893B70B1ECA5}"/>
              </a:ext>
            </a:extLst>
          </p:cNvPr>
          <p:cNvSpPr txBox="1">
            <a:spLocks noChangeAspect="1"/>
          </p:cNvSpPr>
          <p:nvPr/>
        </p:nvSpPr>
        <p:spPr>
          <a:xfrm>
            <a:off x="3157997" y="2536561"/>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49" name="TextBox 48">
            <a:extLst>
              <a:ext uri="{FF2B5EF4-FFF2-40B4-BE49-F238E27FC236}">
                <a16:creationId xmlns:a16="http://schemas.microsoft.com/office/drawing/2014/main" id="{3CAB4FE5-E130-4011-A182-A147FFE24570}"/>
              </a:ext>
            </a:extLst>
          </p:cNvPr>
          <p:cNvSpPr txBox="1">
            <a:spLocks noChangeAspect="1"/>
          </p:cNvSpPr>
          <p:nvPr/>
        </p:nvSpPr>
        <p:spPr>
          <a:xfrm>
            <a:off x="3693693" y="2536561"/>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50" name="TextBox 49">
            <a:extLst>
              <a:ext uri="{FF2B5EF4-FFF2-40B4-BE49-F238E27FC236}">
                <a16:creationId xmlns:a16="http://schemas.microsoft.com/office/drawing/2014/main" id="{4EF9756D-E8E9-4F4B-A570-D53004A5CA5F}"/>
              </a:ext>
            </a:extLst>
          </p:cNvPr>
          <p:cNvSpPr txBox="1">
            <a:spLocks noChangeAspect="1"/>
          </p:cNvSpPr>
          <p:nvPr/>
        </p:nvSpPr>
        <p:spPr>
          <a:xfrm>
            <a:off x="4229389" y="4270044"/>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51" name="TextBox 50">
            <a:extLst>
              <a:ext uri="{FF2B5EF4-FFF2-40B4-BE49-F238E27FC236}">
                <a16:creationId xmlns:a16="http://schemas.microsoft.com/office/drawing/2014/main" id="{90E1B92C-C57F-40C4-88B6-EF64768FB735}"/>
              </a:ext>
            </a:extLst>
          </p:cNvPr>
          <p:cNvSpPr txBox="1">
            <a:spLocks noChangeAspect="1"/>
          </p:cNvSpPr>
          <p:nvPr/>
        </p:nvSpPr>
        <p:spPr>
          <a:xfrm>
            <a:off x="1015212" y="4270044"/>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1,000</a:t>
            </a:r>
          </a:p>
        </p:txBody>
      </p:sp>
      <p:sp>
        <p:nvSpPr>
          <p:cNvPr id="52" name="TextBox 51">
            <a:extLst>
              <a:ext uri="{FF2B5EF4-FFF2-40B4-BE49-F238E27FC236}">
                <a16:creationId xmlns:a16="http://schemas.microsoft.com/office/drawing/2014/main" id="{19C451A3-5E84-43FE-ADDE-4429D0E88770}"/>
              </a:ext>
            </a:extLst>
          </p:cNvPr>
          <p:cNvSpPr txBox="1">
            <a:spLocks noChangeAspect="1"/>
          </p:cNvSpPr>
          <p:nvPr/>
        </p:nvSpPr>
        <p:spPr>
          <a:xfrm>
            <a:off x="1550908" y="4270044"/>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53" name="TextBox 52">
            <a:extLst>
              <a:ext uri="{FF2B5EF4-FFF2-40B4-BE49-F238E27FC236}">
                <a16:creationId xmlns:a16="http://schemas.microsoft.com/office/drawing/2014/main" id="{F96C3455-7161-4063-99AD-6ED2E3C25509}"/>
              </a:ext>
            </a:extLst>
          </p:cNvPr>
          <p:cNvSpPr txBox="1">
            <a:spLocks noChangeAspect="1"/>
          </p:cNvSpPr>
          <p:nvPr/>
        </p:nvSpPr>
        <p:spPr>
          <a:xfrm>
            <a:off x="2086605" y="4270044"/>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54" name="TextBox 53">
            <a:extLst>
              <a:ext uri="{FF2B5EF4-FFF2-40B4-BE49-F238E27FC236}">
                <a16:creationId xmlns:a16="http://schemas.microsoft.com/office/drawing/2014/main" id="{7C7AF13B-D1A4-4B75-BE38-1EABDAB4F19A}"/>
              </a:ext>
            </a:extLst>
          </p:cNvPr>
          <p:cNvSpPr txBox="1">
            <a:spLocks noChangeAspect="1"/>
          </p:cNvSpPr>
          <p:nvPr/>
        </p:nvSpPr>
        <p:spPr>
          <a:xfrm>
            <a:off x="2622301" y="4270044"/>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55" name="TextBox 54">
            <a:extLst>
              <a:ext uri="{FF2B5EF4-FFF2-40B4-BE49-F238E27FC236}">
                <a16:creationId xmlns:a16="http://schemas.microsoft.com/office/drawing/2014/main" id="{2C07DEBD-E6D6-4FB6-8502-1B364E83D3EB}"/>
              </a:ext>
            </a:extLst>
          </p:cNvPr>
          <p:cNvSpPr txBox="1">
            <a:spLocks noChangeAspect="1"/>
          </p:cNvSpPr>
          <p:nvPr/>
        </p:nvSpPr>
        <p:spPr>
          <a:xfrm>
            <a:off x="3157997" y="4270044"/>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56" name="TextBox 55">
            <a:extLst>
              <a:ext uri="{FF2B5EF4-FFF2-40B4-BE49-F238E27FC236}">
                <a16:creationId xmlns:a16="http://schemas.microsoft.com/office/drawing/2014/main" id="{3A0C0E73-418E-44F2-AA98-740E16942AC1}"/>
              </a:ext>
            </a:extLst>
          </p:cNvPr>
          <p:cNvSpPr txBox="1">
            <a:spLocks noChangeAspect="1"/>
          </p:cNvSpPr>
          <p:nvPr/>
        </p:nvSpPr>
        <p:spPr>
          <a:xfrm>
            <a:off x="3693693" y="4270044"/>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57" name="TextBox 56">
            <a:extLst>
              <a:ext uri="{FF2B5EF4-FFF2-40B4-BE49-F238E27FC236}">
                <a16:creationId xmlns:a16="http://schemas.microsoft.com/office/drawing/2014/main" id="{2ACF848C-CD64-42D7-B0D4-0BA1FCD50AFD}"/>
              </a:ext>
            </a:extLst>
          </p:cNvPr>
          <p:cNvSpPr txBox="1">
            <a:spLocks noChangeAspect="1"/>
          </p:cNvSpPr>
          <p:nvPr/>
        </p:nvSpPr>
        <p:spPr>
          <a:xfrm>
            <a:off x="4229389" y="3114389"/>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58" name="TextBox 57">
            <a:extLst>
              <a:ext uri="{FF2B5EF4-FFF2-40B4-BE49-F238E27FC236}">
                <a16:creationId xmlns:a16="http://schemas.microsoft.com/office/drawing/2014/main" id="{19A68DF6-5AA9-4094-9E5A-B04CF9EB4306}"/>
              </a:ext>
            </a:extLst>
          </p:cNvPr>
          <p:cNvSpPr txBox="1">
            <a:spLocks noChangeAspect="1"/>
          </p:cNvSpPr>
          <p:nvPr/>
        </p:nvSpPr>
        <p:spPr>
          <a:xfrm>
            <a:off x="1015212" y="3114389"/>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1,000</a:t>
            </a:r>
          </a:p>
        </p:txBody>
      </p:sp>
      <p:sp>
        <p:nvSpPr>
          <p:cNvPr id="59" name="TextBox 58">
            <a:extLst>
              <a:ext uri="{FF2B5EF4-FFF2-40B4-BE49-F238E27FC236}">
                <a16:creationId xmlns:a16="http://schemas.microsoft.com/office/drawing/2014/main" id="{DB695EA5-7811-4145-A382-7E2E58DF7B93}"/>
              </a:ext>
            </a:extLst>
          </p:cNvPr>
          <p:cNvSpPr txBox="1">
            <a:spLocks noChangeAspect="1"/>
          </p:cNvSpPr>
          <p:nvPr/>
        </p:nvSpPr>
        <p:spPr>
          <a:xfrm>
            <a:off x="1550908" y="3114389"/>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60" name="TextBox 59">
            <a:extLst>
              <a:ext uri="{FF2B5EF4-FFF2-40B4-BE49-F238E27FC236}">
                <a16:creationId xmlns:a16="http://schemas.microsoft.com/office/drawing/2014/main" id="{01D44EA5-A48F-4B43-A2B4-EFCEDBAEAA1E}"/>
              </a:ext>
            </a:extLst>
          </p:cNvPr>
          <p:cNvSpPr txBox="1">
            <a:spLocks noChangeAspect="1"/>
          </p:cNvSpPr>
          <p:nvPr/>
        </p:nvSpPr>
        <p:spPr>
          <a:xfrm>
            <a:off x="2086605" y="3114389"/>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64" name="TextBox 63">
            <a:extLst>
              <a:ext uri="{FF2B5EF4-FFF2-40B4-BE49-F238E27FC236}">
                <a16:creationId xmlns:a16="http://schemas.microsoft.com/office/drawing/2014/main" id="{A7267D31-359F-45B3-A7B8-DB1F2D47894E}"/>
              </a:ext>
            </a:extLst>
          </p:cNvPr>
          <p:cNvSpPr txBox="1">
            <a:spLocks noChangeAspect="1"/>
          </p:cNvSpPr>
          <p:nvPr/>
        </p:nvSpPr>
        <p:spPr>
          <a:xfrm>
            <a:off x="2622301" y="3114389"/>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65" name="TextBox 64">
            <a:extLst>
              <a:ext uri="{FF2B5EF4-FFF2-40B4-BE49-F238E27FC236}">
                <a16:creationId xmlns:a16="http://schemas.microsoft.com/office/drawing/2014/main" id="{F0DA6A69-54D7-44C6-A2F7-D4719C9762B4}"/>
              </a:ext>
            </a:extLst>
          </p:cNvPr>
          <p:cNvSpPr txBox="1">
            <a:spLocks noChangeAspect="1"/>
          </p:cNvSpPr>
          <p:nvPr/>
        </p:nvSpPr>
        <p:spPr>
          <a:xfrm>
            <a:off x="3157997" y="3114389"/>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66" name="TextBox 65">
            <a:extLst>
              <a:ext uri="{FF2B5EF4-FFF2-40B4-BE49-F238E27FC236}">
                <a16:creationId xmlns:a16="http://schemas.microsoft.com/office/drawing/2014/main" id="{837CA203-6A25-4B8F-A108-39D6DEAE28DD}"/>
              </a:ext>
            </a:extLst>
          </p:cNvPr>
          <p:cNvSpPr txBox="1">
            <a:spLocks noChangeAspect="1"/>
          </p:cNvSpPr>
          <p:nvPr/>
        </p:nvSpPr>
        <p:spPr>
          <a:xfrm>
            <a:off x="3693693" y="3114389"/>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67" name="TextBox 66">
            <a:extLst>
              <a:ext uri="{FF2B5EF4-FFF2-40B4-BE49-F238E27FC236}">
                <a16:creationId xmlns:a16="http://schemas.microsoft.com/office/drawing/2014/main" id="{D6F4D57B-E3F8-4C18-AAC5-9C6E244C07D3}"/>
              </a:ext>
            </a:extLst>
          </p:cNvPr>
          <p:cNvSpPr txBox="1">
            <a:spLocks noChangeAspect="1"/>
          </p:cNvSpPr>
          <p:nvPr/>
        </p:nvSpPr>
        <p:spPr>
          <a:xfrm>
            <a:off x="4229389" y="3692217"/>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68" name="TextBox 67">
            <a:extLst>
              <a:ext uri="{FF2B5EF4-FFF2-40B4-BE49-F238E27FC236}">
                <a16:creationId xmlns:a16="http://schemas.microsoft.com/office/drawing/2014/main" id="{8CFAE8AA-7DAE-4B04-BAFD-D93BE9A1AA98}"/>
              </a:ext>
            </a:extLst>
          </p:cNvPr>
          <p:cNvSpPr txBox="1">
            <a:spLocks noChangeAspect="1"/>
          </p:cNvSpPr>
          <p:nvPr/>
        </p:nvSpPr>
        <p:spPr>
          <a:xfrm>
            <a:off x="1015212" y="3692217"/>
            <a:ext cx="468000" cy="468000"/>
          </a:xfrm>
          <a:prstGeom prst="ellipse">
            <a:avLst/>
          </a:prstGeom>
          <a:solidFill>
            <a:schemeClr val="accent4">
              <a:lumMod val="60000"/>
              <a:lumOff val="40000"/>
            </a:schemeClr>
          </a:solidFill>
          <a:ln>
            <a:solidFill>
              <a:schemeClr val="accent4">
                <a:lumMod val="60000"/>
                <a:lumOff val="4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1,000</a:t>
            </a:r>
          </a:p>
        </p:txBody>
      </p:sp>
      <p:sp>
        <p:nvSpPr>
          <p:cNvPr id="69" name="TextBox 68">
            <a:extLst>
              <a:ext uri="{FF2B5EF4-FFF2-40B4-BE49-F238E27FC236}">
                <a16:creationId xmlns:a16="http://schemas.microsoft.com/office/drawing/2014/main" id="{AC39CC42-57A5-4B56-B1C4-2129C785BF93}"/>
              </a:ext>
            </a:extLst>
          </p:cNvPr>
          <p:cNvSpPr txBox="1">
            <a:spLocks noChangeAspect="1"/>
          </p:cNvSpPr>
          <p:nvPr/>
        </p:nvSpPr>
        <p:spPr>
          <a:xfrm>
            <a:off x="1550908" y="3692217"/>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70" name="TextBox 69">
            <a:extLst>
              <a:ext uri="{FF2B5EF4-FFF2-40B4-BE49-F238E27FC236}">
                <a16:creationId xmlns:a16="http://schemas.microsoft.com/office/drawing/2014/main" id="{380CA12E-28AD-4939-99E8-8F9FE0554D8C}"/>
              </a:ext>
            </a:extLst>
          </p:cNvPr>
          <p:cNvSpPr txBox="1">
            <a:spLocks noChangeAspect="1"/>
          </p:cNvSpPr>
          <p:nvPr/>
        </p:nvSpPr>
        <p:spPr>
          <a:xfrm>
            <a:off x="2086605" y="3692217"/>
            <a:ext cx="468000" cy="468000"/>
          </a:xfrm>
          <a:prstGeom prst="ellipse">
            <a:avLst/>
          </a:prstGeom>
          <a:solidFill>
            <a:srgbClr val="92D050"/>
          </a:solidFill>
          <a:ln>
            <a:solidFill>
              <a:srgbClr val="92D050"/>
            </a:solidFill>
          </a:ln>
        </p:spPr>
        <p:txBody>
          <a:bodyPr wrap="none" lIns="0" tIns="0" rIns="0" bIns="0" rtlCol="0" anchor="ctr" anchorCtr="0">
            <a:noAutofit/>
          </a:bodyPr>
          <a:lstStyle/>
          <a:p>
            <a:pPr algn="ctr"/>
            <a:r>
              <a:rPr lang="en-GB" sz="1400" b="1" dirty="0">
                <a:latin typeface="Century Gothic" panose="020B0502020202020204" pitchFamily="34" charset="0"/>
              </a:rPr>
              <a:t>100</a:t>
            </a:r>
          </a:p>
        </p:txBody>
      </p:sp>
      <p:sp>
        <p:nvSpPr>
          <p:cNvPr id="71" name="TextBox 70">
            <a:extLst>
              <a:ext uri="{FF2B5EF4-FFF2-40B4-BE49-F238E27FC236}">
                <a16:creationId xmlns:a16="http://schemas.microsoft.com/office/drawing/2014/main" id="{9AE487EF-750F-432D-88EC-EB8D0AF468B8}"/>
              </a:ext>
            </a:extLst>
          </p:cNvPr>
          <p:cNvSpPr txBox="1">
            <a:spLocks noChangeAspect="1"/>
          </p:cNvSpPr>
          <p:nvPr/>
        </p:nvSpPr>
        <p:spPr>
          <a:xfrm>
            <a:off x="2622301" y="3692217"/>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72" name="TextBox 71">
            <a:extLst>
              <a:ext uri="{FF2B5EF4-FFF2-40B4-BE49-F238E27FC236}">
                <a16:creationId xmlns:a16="http://schemas.microsoft.com/office/drawing/2014/main" id="{730C7C49-26B5-4AC7-877E-35BBF1D0DF88}"/>
              </a:ext>
            </a:extLst>
          </p:cNvPr>
          <p:cNvSpPr txBox="1">
            <a:spLocks noChangeAspect="1"/>
          </p:cNvSpPr>
          <p:nvPr/>
        </p:nvSpPr>
        <p:spPr>
          <a:xfrm>
            <a:off x="3157997" y="3692217"/>
            <a:ext cx="468000" cy="468000"/>
          </a:xfrm>
          <a:prstGeom prst="ellipse">
            <a:avLst/>
          </a:prstGeom>
          <a:solidFill>
            <a:srgbClr val="00B0F0"/>
          </a:solidFill>
          <a:ln>
            <a:solidFill>
              <a:srgbClr val="00B0F0"/>
            </a:solidFill>
          </a:ln>
        </p:spPr>
        <p:txBody>
          <a:bodyPr wrap="none" lIns="0" tIns="0" rIns="0" bIns="0" rtlCol="0" anchor="ctr" anchorCtr="0">
            <a:noAutofit/>
          </a:bodyPr>
          <a:lstStyle/>
          <a:p>
            <a:pPr algn="ctr"/>
            <a:r>
              <a:rPr lang="en-GB" sz="1400" b="1" dirty="0">
                <a:latin typeface="Century Gothic" panose="020B0502020202020204" pitchFamily="34" charset="0"/>
              </a:rPr>
              <a:t>10</a:t>
            </a:r>
          </a:p>
        </p:txBody>
      </p:sp>
      <p:sp>
        <p:nvSpPr>
          <p:cNvPr id="73" name="TextBox 72">
            <a:extLst>
              <a:ext uri="{FF2B5EF4-FFF2-40B4-BE49-F238E27FC236}">
                <a16:creationId xmlns:a16="http://schemas.microsoft.com/office/drawing/2014/main" id="{005E5493-50FF-41A6-9BC6-152FFE0DB578}"/>
              </a:ext>
            </a:extLst>
          </p:cNvPr>
          <p:cNvSpPr txBox="1">
            <a:spLocks noChangeAspect="1"/>
          </p:cNvSpPr>
          <p:nvPr/>
        </p:nvSpPr>
        <p:spPr>
          <a:xfrm>
            <a:off x="3693693" y="3692217"/>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74" name="TextBox 73">
            <a:extLst>
              <a:ext uri="{FF2B5EF4-FFF2-40B4-BE49-F238E27FC236}">
                <a16:creationId xmlns:a16="http://schemas.microsoft.com/office/drawing/2014/main" id="{6C9BE607-CC4B-4417-A34A-D1766A8A7FAB}"/>
              </a:ext>
            </a:extLst>
          </p:cNvPr>
          <p:cNvSpPr txBox="1">
            <a:spLocks noChangeAspect="1"/>
          </p:cNvSpPr>
          <p:nvPr/>
        </p:nvSpPr>
        <p:spPr>
          <a:xfrm>
            <a:off x="4776391" y="2536561"/>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75" name="TextBox 74">
            <a:extLst>
              <a:ext uri="{FF2B5EF4-FFF2-40B4-BE49-F238E27FC236}">
                <a16:creationId xmlns:a16="http://schemas.microsoft.com/office/drawing/2014/main" id="{9D682A59-74EA-472D-8449-4E8952EC3539}"/>
              </a:ext>
            </a:extLst>
          </p:cNvPr>
          <p:cNvSpPr txBox="1">
            <a:spLocks noChangeAspect="1"/>
          </p:cNvSpPr>
          <p:nvPr/>
        </p:nvSpPr>
        <p:spPr>
          <a:xfrm>
            <a:off x="4776391" y="3107591"/>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76" name="TextBox 75">
            <a:extLst>
              <a:ext uri="{FF2B5EF4-FFF2-40B4-BE49-F238E27FC236}">
                <a16:creationId xmlns:a16="http://schemas.microsoft.com/office/drawing/2014/main" id="{F8805B54-3F12-4FA4-B5A7-BEA724863347}"/>
              </a:ext>
            </a:extLst>
          </p:cNvPr>
          <p:cNvSpPr txBox="1">
            <a:spLocks noChangeAspect="1"/>
          </p:cNvSpPr>
          <p:nvPr/>
        </p:nvSpPr>
        <p:spPr>
          <a:xfrm>
            <a:off x="4776391" y="3700682"/>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77" name="TextBox 76">
            <a:extLst>
              <a:ext uri="{FF2B5EF4-FFF2-40B4-BE49-F238E27FC236}">
                <a16:creationId xmlns:a16="http://schemas.microsoft.com/office/drawing/2014/main" id="{BEEE2A37-934E-4FF9-BB93-1C72A5EF8CA7}"/>
              </a:ext>
            </a:extLst>
          </p:cNvPr>
          <p:cNvSpPr txBox="1">
            <a:spLocks noChangeAspect="1"/>
          </p:cNvSpPr>
          <p:nvPr/>
        </p:nvSpPr>
        <p:spPr>
          <a:xfrm>
            <a:off x="4776391" y="4270044"/>
            <a:ext cx="468000" cy="468000"/>
          </a:xfrm>
          <a:prstGeom prst="ellipse">
            <a:avLst/>
          </a:prstGeom>
          <a:solidFill>
            <a:schemeClr val="tx2">
              <a:lumMod val="20000"/>
              <a:lumOff val="80000"/>
            </a:schemeClr>
          </a:solidFill>
          <a:ln>
            <a:solidFill>
              <a:schemeClr val="tx2">
                <a:lumMod val="20000"/>
                <a:lumOff val="80000"/>
              </a:schemeClr>
            </a:solidFill>
          </a:ln>
        </p:spPr>
        <p:txBody>
          <a:bodyPr wrap="none" lIns="0" tIns="0" rIns="0" bIns="0" rtlCol="0" anchor="ctr" anchorCtr="0">
            <a:noAutofit/>
          </a:bodyPr>
          <a:lstStyle/>
          <a:p>
            <a:pPr algn="ctr"/>
            <a:r>
              <a:rPr lang="en-GB" sz="1400" b="1" dirty="0">
                <a:latin typeface="Century Gothic" panose="020B0502020202020204" pitchFamily="34" charset="0"/>
              </a:rPr>
              <a:t>1</a:t>
            </a:r>
          </a:p>
        </p:txBody>
      </p:sp>
      <p:sp>
        <p:nvSpPr>
          <p:cNvPr id="78" name="Rectangle 77">
            <a:extLst>
              <a:ext uri="{FF2B5EF4-FFF2-40B4-BE49-F238E27FC236}">
                <a16:creationId xmlns:a16="http://schemas.microsoft.com/office/drawing/2014/main" id="{A5E19E4E-B3CF-4116-881E-C903F17D275F}"/>
              </a:ext>
            </a:extLst>
          </p:cNvPr>
          <p:cNvSpPr/>
          <p:nvPr/>
        </p:nvSpPr>
        <p:spPr>
          <a:xfrm>
            <a:off x="7231154" y="4152847"/>
            <a:ext cx="285656" cy="307777"/>
          </a:xfrm>
          <a:prstGeom prst="rect">
            <a:avLst/>
          </a:prstGeom>
        </p:spPr>
        <p:txBody>
          <a:bodyPr wrap="none">
            <a:spAutoFit/>
          </a:bodyPr>
          <a:lstStyle/>
          <a:p>
            <a:r>
              <a:rPr lang="en-GB" sz="1400" b="1" dirty="0">
                <a:solidFill>
                  <a:srgbClr val="FF0000"/>
                </a:solidFill>
                <a:latin typeface="Century Gothic" panose="020B0502020202020204" pitchFamily="34" charset="0"/>
              </a:rPr>
              <a:t>1</a:t>
            </a:r>
            <a:endParaRPr lang="en-GB" sz="1400" dirty="0"/>
          </a:p>
        </p:txBody>
      </p:sp>
    </p:spTree>
    <p:extLst>
      <p:ext uri="{BB962C8B-B14F-4D97-AF65-F5344CB8AC3E}">
        <p14:creationId xmlns:p14="http://schemas.microsoft.com/office/powerpoint/2010/main" val="3422183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Solve the calculation below.</a:t>
            </a:r>
          </a:p>
          <a:p>
            <a:pPr lvl="0" algn="ctr" defTabSz="685800">
              <a:defRPr/>
            </a:pPr>
            <a:r>
              <a:rPr lang="en-GB" sz="2000" b="1" dirty="0">
                <a:solidFill>
                  <a:schemeClr val="tx1"/>
                </a:solidFill>
                <a:latin typeface="Century Gothic" panose="020B0502020202020204" pitchFamily="34" charset="0"/>
              </a:rPr>
              <a:t>Use a formal method to show your working out.</a:t>
            </a:r>
          </a:p>
          <a:p>
            <a:pPr algn="ctr"/>
            <a:endParaRPr lang="en-GB" sz="2000" b="1" u="sng" dirty="0">
              <a:solidFill>
                <a:schemeClr val="tx1"/>
              </a:solidFill>
              <a:latin typeface="Century Gothic" panose="020B0502020202020204" pitchFamily="34" charset="0"/>
            </a:endParaRPr>
          </a:p>
          <a:p>
            <a:pPr algn="ctr"/>
            <a:endParaRPr lang="en-GB" sz="2000" u="sng" dirty="0">
              <a:solidFill>
                <a:schemeClr val="tx1"/>
              </a:solidFill>
              <a:latin typeface="SassoonCRInfantMedium" panose="02000603020000020003" pitchFamily="2" charset="0"/>
            </a:endParaRPr>
          </a:p>
        </p:txBody>
      </p:sp>
      <p:grpSp>
        <p:nvGrpSpPr>
          <p:cNvPr id="3" name="Group 2">
            <a:extLst>
              <a:ext uri="{FF2B5EF4-FFF2-40B4-BE49-F238E27FC236}">
                <a16:creationId xmlns:a16="http://schemas.microsoft.com/office/drawing/2014/main" id="{95132843-EB35-4DBB-86BB-FFEEC6E05C59}"/>
              </a:ext>
            </a:extLst>
          </p:cNvPr>
          <p:cNvGrpSpPr/>
          <p:nvPr/>
        </p:nvGrpSpPr>
        <p:grpSpPr>
          <a:xfrm>
            <a:off x="2772000" y="1614583"/>
            <a:ext cx="3600000" cy="756000"/>
            <a:chOff x="2412694" y="1317313"/>
            <a:chExt cx="4318612" cy="1061119"/>
          </a:xfrm>
        </p:grpSpPr>
        <p:sp>
          <p:nvSpPr>
            <p:cNvPr id="13" name="Rectangle: Rounded Corners 12">
              <a:extLst>
                <a:ext uri="{FF2B5EF4-FFF2-40B4-BE49-F238E27FC236}">
                  <a16:creationId xmlns:a16="http://schemas.microsoft.com/office/drawing/2014/main" id="{9267A1CA-ECE5-4379-9FA0-CE2E18FF88C1}"/>
                </a:ext>
              </a:extLst>
            </p:cNvPr>
            <p:cNvSpPr/>
            <p:nvPr/>
          </p:nvSpPr>
          <p:spPr>
            <a:xfrm>
              <a:off x="2412694" y="1317313"/>
              <a:ext cx="4318612" cy="1061119"/>
            </a:xfrm>
            <a:prstGeom prst="round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latin typeface="Century Gothic" panose="020B0502020202020204" pitchFamily="34" charset="0"/>
                </a:rPr>
                <a:t>4,393 x 2 =</a:t>
              </a:r>
            </a:p>
          </p:txBody>
        </p:sp>
        <p:sp>
          <p:nvSpPr>
            <p:cNvPr id="2" name="Rectangle 1">
              <a:extLst>
                <a:ext uri="{FF2B5EF4-FFF2-40B4-BE49-F238E27FC236}">
                  <a16:creationId xmlns:a16="http://schemas.microsoft.com/office/drawing/2014/main" id="{6587C62E-6DE7-421D-B67A-9CF3D76FBE8C}"/>
                </a:ext>
              </a:extLst>
            </p:cNvPr>
            <p:cNvSpPr/>
            <p:nvPr/>
          </p:nvSpPr>
          <p:spPr>
            <a:xfrm>
              <a:off x="4809744" y="1500400"/>
              <a:ext cx="1728216" cy="694944"/>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40" name="Group 39">
            <a:extLst>
              <a:ext uri="{FF2B5EF4-FFF2-40B4-BE49-F238E27FC236}">
                <a16:creationId xmlns:a16="http://schemas.microsoft.com/office/drawing/2014/main" id="{446CEDB2-FC02-4186-8A26-F62189B92A45}"/>
              </a:ext>
            </a:extLst>
          </p:cNvPr>
          <p:cNvGrpSpPr/>
          <p:nvPr/>
        </p:nvGrpSpPr>
        <p:grpSpPr>
          <a:xfrm>
            <a:off x="59531" y="6454317"/>
            <a:ext cx="1238534" cy="403683"/>
            <a:chOff x="68077" y="6454317"/>
            <a:chExt cx="1238534" cy="403683"/>
          </a:xfrm>
        </p:grpSpPr>
        <p:sp>
          <p:nvSpPr>
            <p:cNvPr id="41" name="TextBox 8">
              <a:extLst>
                <a:ext uri="{FF2B5EF4-FFF2-40B4-BE49-F238E27FC236}">
                  <a16:creationId xmlns:a16="http://schemas.microsoft.com/office/drawing/2014/main" id="{85CBCE2A-594E-4E37-9FAF-4B86685618C9}"/>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42" name="Picture 41" descr="A close up of a sign&#10;&#10;Description generated with high confidence">
              <a:extLst>
                <a:ext uri="{FF2B5EF4-FFF2-40B4-BE49-F238E27FC236}">
                  <a16:creationId xmlns:a16="http://schemas.microsoft.com/office/drawing/2014/main" id="{6975F688-1169-49C9-8D85-CB0200AA24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143" name="Table 142">
            <a:extLst>
              <a:ext uri="{FF2B5EF4-FFF2-40B4-BE49-F238E27FC236}">
                <a16:creationId xmlns:a16="http://schemas.microsoft.com/office/drawing/2014/main" id="{A5F85E92-2E39-4916-8C07-CA9B49D69552}"/>
              </a:ext>
            </a:extLst>
          </p:cNvPr>
          <p:cNvGraphicFramePr>
            <a:graphicFrameLocks noGrp="1"/>
          </p:cNvGraphicFramePr>
          <p:nvPr>
            <p:extLst>
              <p:ext uri="{D42A27DB-BD31-4B8C-83A1-F6EECF244321}">
                <p14:modId xmlns:p14="http://schemas.microsoft.com/office/powerpoint/2010/main" val="1437424867"/>
              </p:ext>
            </p:extLst>
          </p:nvPr>
        </p:nvGraphicFramePr>
        <p:xfrm>
          <a:off x="505863" y="3059527"/>
          <a:ext cx="5472000" cy="1594448"/>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42448">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bl>
          </a:graphicData>
        </a:graphic>
      </p:graphicFrame>
      <p:graphicFrame>
        <p:nvGraphicFramePr>
          <p:cNvPr id="144" name="Table 8">
            <a:extLst>
              <a:ext uri="{FF2B5EF4-FFF2-40B4-BE49-F238E27FC236}">
                <a16:creationId xmlns:a16="http://schemas.microsoft.com/office/drawing/2014/main" id="{0206E0C7-3F05-40CB-849C-C121CD77172D}"/>
              </a:ext>
            </a:extLst>
          </p:cNvPr>
          <p:cNvGraphicFramePr>
            <a:graphicFrameLocks noGrp="1"/>
          </p:cNvGraphicFramePr>
          <p:nvPr>
            <p:extLst>
              <p:ext uri="{D42A27DB-BD31-4B8C-83A1-F6EECF244321}">
                <p14:modId xmlns:p14="http://schemas.microsoft.com/office/powerpoint/2010/main" val="3690129400"/>
              </p:ext>
            </p:extLst>
          </p:nvPr>
        </p:nvGraphicFramePr>
        <p:xfrm>
          <a:off x="6113372" y="2860838"/>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solidFill>
                          <a:srgbClr val="FF0000"/>
                        </a:solidFill>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grpSp>
        <p:nvGrpSpPr>
          <p:cNvPr id="145" name="Group 144">
            <a:extLst>
              <a:ext uri="{FF2B5EF4-FFF2-40B4-BE49-F238E27FC236}">
                <a16:creationId xmlns:a16="http://schemas.microsoft.com/office/drawing/2014/main" id="{BE652DEF-EE3F-45BF-A099-81C23575E42C}"/>
              </a:ext>
            </a:extLst>
          </p:cNvPr>
          <p:cNvGrpSpPr/>
          <p:nvPr/>
        </p:nvGrpSpPr>
        <p:grpSpPr>
          <a:xfrm>
            <a:off x="668944" y="3565159"/>
            <a:ext cx="5012256" cy="1035524"/>
            <a:chOff x="611194" y="3565159"/>
            <a:chExt cx="5012256" cy="1035524"/>
          </a:xfrm>
        </p:grpSpPr>
        <p:grpSp>
          <p:nvGrpSpPr>
            <p:cNvPr id="146" name="Group 145">
              <a:extLst>
                <a:ext uri="{FF2B5EF4-FFF2-40B4-BE49-F238E27FC236}">
                  <a16:creationId xmlns:a16="http://schemas.microsoft.com/office/drawing/2014/main" id="{2B7D7D10-70AB-47DB-9D7E-081D07883F09}"/>
                </a:ext>
              </a:extLst>
            </p:cNvPr>
            <p:cNvGrpSpPr/>
            <p:nvPr/>
          </p:nvGrpSpPr>
          <p:grpSpPr>
            <a:xfrm>
              <a:off x="611194" y="3565159"/>
              <a:ext cx="5012256" cy="465676"/>
              <a:chOff x="611194" y="3565159"/>
              <a:chExt cx="5012256" cy="465676"/>
            </a:xfrm>
          </p:grpSpPr>
          <p:grpSp>
            <p:nvGrpSpPr>
              <p:cNvPr id="173" name="Group 172">
                <a:extLst>
                  <a:ext uri="{FF2B5EF4-FFF2-40B4-BE49-F238E27FC236}">
                    <a16:creationId xmlns:a16="http://schemas.microsoft.com/office/drawing/2014/main" id="{7CF88024-286D-4B20-9040-DEE900448DEC}"/>
                  </a:ext>
                </a:extLst>
              </p:cNvPr>
              <p:cNvGrpSpPr/>
              <p:nvPr/>
            </p:nvGrpSpPr>
            <p:grpSpPr>
              <a:xfrm>
                <a:off x="611194" y="3680983"/>
                <a:ext cx="1053690" cy="234029"/>
                <a:chOff x="1864444" y="3804435"/>
                <a:chExt cx="648343" cy="144000"/>
              </a:xfrm>
              <a:solidFill>
                <a:schemeClr val="accent4">
                  <a:lumMod val="60000"/>
                  <a:lumOff val="40000"/>
                </a:schemeClr>
              </a:solidFill>
            </p:grpSpPr>
            <p:sp>
              <p:nvSpPr>
                <p:cNvPr id="194" name="TextBox 193">
                  <a:extLst>
                    <a:ext uri="{FF2B5EF4-FFF2-40B4-BE49-F238E27FC236}">
                      <a16:creationId xmlns:a16="http://schemas.microsoft.com/office/drawing/2014/main" id="{C041DC2A-FB42-455A-835D-EA74DA9D7847}"/>
                    </a:ext>
                  </a:extLst>
                </p:cNvPr>
                <p:cNvSpPr txBox="1">
                  <a:spLocks noChangeAspect="1"/>
                </p:cNvSpPr>
                <p:nvPr/>
              </p:nvSpPr>
              <p:spPr>
                <a:xfrm>
                  <a:off x="1864444"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5" name="TextBox 194">
                  <a:extLst>
                    <a:ext uri="{FF2B5EF4-FFF2-40B4-BE49-F238E27FC236}">
                      <a16:creationId xmlns:a16="http://schemas.microsoft.com/office/drawing/2014/main" id="{34F7FB29-2BDD-45B0-9DBA-DDABA3C4C7FE}"/>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6" name="TextBox 195">
                  <a:extLst>
                    <a:ext uri="{FF2B5EF4-FFF2-40B4-BE49-F238E27FC236}">
                      <a16:creationId xmlns:a16="http://schemas.microsoft.com/office/drawing/2014/main" id="{8B64960C-F796-4250-AB31-6F6180733803}"/>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7" name="TextBox 196">
                  <a:extLst>
                    <a:ext uri="{FF2B5EF4-FFF2-40B4-BE49-F238E27FC236}">
                      <a16:creationId xmlns:a16="http://schemas.microsoft.com/office/drawing/2014/main" id="{4651144B-0C0B-4C3F-A8DC-F2EA7086643B}"/>
                    </a:ext>
                  </a:extLst>
                </p:cNvPr>
                <p:cNvSpPr txBox="1">
                  <a:spLocks noChangeAspect="1"/>
                </p:cNvSpPr>
                <p:nvPr/>
              </p:nvSpPr>
              <p:spPr>
                <a:xfrm>
                  <a:off x="2368787"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74" name="Group 173">
                <a:extLst>
                  <a:ext uri="{FF2B5EF4-FFF2-40B4-BE49-F238E27FC236}">
                    <a16:creationId xmlns:a16="http://schemas.microsoft.com/office/drawing/2014/main" id="{04AF7D01-ED2E-4DB6-A3EA-B47B44272578}"/>
                  </a:ext>
                </a:extLst>
              </p:cNvPr>
              <p:cNvGrpSpPr/>
              <p:nvPr/>
            </p:nvGrpSpPr>
            <p:grpSpPr>
              <a:xfrm>
                <a:off x="2113146" y="3680983"/>
                <a:ext cx="779625" cy="234029"/>
                <a:chOff x="580959" y="3670351"/>
                <a:chExt cx="779625" cy="234029"/>
              </a:xfrm>
            </p:grpSpPr>
            <p:sp>
              <p:nvSpPr>
                <p:cNvPr id="191" name="TextBox 190">
                  <a:extLst>
                    <a:ext uri="{FF2B5EF4-FFF2-40B4-BE49-F238E27FC236}">
                      <a16:creationId xmlns:a16="http://schemas.microsoft.com/office/drawing/2014/main" id="{8D0830FF-ED67-4610-ABB7-F920C5990F58}"/>
                    </a:ext>
                  </a:extLst>
                </p:cNvPr>
                <p:cNvSpPr txBox="1">
                  <a:spLocks noChangeAspect="1"/>
                </p:cNvSpPr>
                <p:nvPr/>
              </p:nvSpPr>
              <p:spPr>
                <a:xfrm>
                  <a:off x="580959"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2" name="TextBox 191">
                  <a:extLst>
                    <a:ext uri="{FF2B5EF4-FFF2-40B4-BE49-F238E27FC236}">
                      <a16:creationId xmlns:a16="http://schemas.microsoft.com/office/drawing/2014/main" id="{A0291494-D1D2-4CC0-AADB-5B0434FB7791}"/>
                    </a:ext>
                  </a:extLst>
                </p:cNvPr>
                <p:cNvSpPr txBox="1">
                  <a:spLocks noChangeAspect="1"/>
                </p:cNvSpPr>
                <p:nvPr/>
              </p:nvSpPr>
              <p:spPr>
                <a:xfrm>
                  <a:off x="853757"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3" name="TextBox 192">
                  <a:extLst>
                    <a:ext uri="{FF2B5EF4-FFF2-40B4-BE49-F238E27FC236}">
                      <a16:creationId xmlns:a16="http://schemas.microsoft.com/office/drawing/2014/main" id="{37AFAB4C-BE07-4A41-9677-A750017010D9}"/>
                    </a:ext>
                  </a:extLst>
                </p:cNvPr>
                <p:cNvSpPr txBox="1">
                  <a:spLocks noChangeAspect="1"/>
                </p:cNvSpPr>
                <p:nvPr/>
              </p:nvSpPr>
              <p:spPr>
                <a:xfrm>
                  <a:off x="1126555"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75" name="Group 174">
                <a:extLst>
                  <a:ext uri="{FF2B5EF4-FFF2-40B4-BE49-F238E27FC236}">
                    <a16:creationId xmlns:a16="http://schemas.microsoft.com/office/drawing/2014/main" id="{B5327961-267D-4C39-9AD2-3C069D72C9B4}"/>
                  </a:ext>
                </a:extLst>
              </p:cNvPr>
              <p:cNvGrpSpPr/>
              <p:nvPr/>
            </p:nvGrpSpPr>
            <p:grpSpPr>
              <a:xfrm>
                <a:off x="3203831" y="3565159"/>
                <a:ext cx="1328993" cy="465676"/>
                <a:chOff x="3332413" y="3595764"/>
                <a:chExt cx="1328993" cy="465676"/>
              </a:xfrm>
            </p:grpSpPr>
            <p:grpSp>
              <p:nvGrpSpPr>
                <p:cNvPr id="180" name="Group 179">
                  <a:extLst>
                    <a:ext uri="{FF2B5EF4-FFF2-40B4-BE49-F238E27FC236}">
                      <a16:creationId xmlns:a16="http://schemas.microsoft.com/office/drawing/2014/main" id="{25A70E07-7D9F-457B-91B1-6EC2E40AAC9E}"/>
                    </a:ext>
                  </a:extLst>
                </p:cNvPr>
                <p:cNvGrpSpPr/>
                <p:nvPr/>
              </p:nvGrpSpPr>
              <p:grpSpPr>
                <a:xfrm>
                  <a:off x="3332413" y="3595764"/>
                  <a:ext cx="1328993" cy="234029"/>
                  <a:chOff x="1864444" y="3804435"/>
                  <a:chExt cx="817739" cy="144000"/>
                </a:xfrm>
              </p:grpSpPr>
              <p:sp>
                <p:nvSpPr>
                  <p:cNvPr id="186" name="TextBox 185">
                    <a:extLst>
                      <a:ext uri="{FF2B5EF4-FFF2-40B4-BE49-F238E27FC236}">
                        <a16:creationId xmlns:a16="http://schemas.microsoft.com/office/drawing/2014/main" id="{2CA1D1F1-A30D-4EB3-BEFA-F432972EB900}"/>
                      </a:ext>
                    </a:extLst>
                  </p:cNvPr>
                  <p:cNvSpPr txBox="1">
                    <a:spLocks noChangeAspect="1"/>
                  </p:cNvSpPr>
                  <p:nvPr/>
                </p:nvSpPr>
                <p:spPr>
                  <a:xfrm>
                    <a:off x="1864444"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7" name="TextBox 186">
                    <a:extLst>
                      <a:ext uri="{FF2B5EF4-FFF2-40B4-BE49-F238E27FC236}">
                        <a16:creationId xmlns:a16="http://schemas.microsoft.com/office/drawing/2014/main" id="{F19E8920-617A-4BB6-BC36-C8D47303F770}"/>
                      </a:ext>
                    </a:extLst>
                  </p:cNvPr>
                  <p:cNvSpPr txBox="1">
                    <a:spLocks noChangeAspect="1"/>
                  </p:cNvSpPr>
                  <p:nvPr/>
                </p:nvSpPr>
                <p:spPr>
                  <a:xfrm>
                    <a:off x="2032558"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8" name="TextBox 187">
                    <a:extLst>
                      <a:ext uri="{FF2B5EF4-FFF2-40B4-BE49-F238E27FC236}">
                        <a16:creationId xmlns:a16="http://schemas.microsoft.com/office/drawing/2014/main" id="{DB023CFC-EFD9-4746-A01E-E0147DF6BC31}"/>
                      </a:ext>
                    </a:extLst>
                  </p:cNvPr>
                  <p:cNvSpPr txBox="1">
                    <a:spLocks noChangeAspect="1"/>
                  </p:cNvSpPr>
                  <p:nvPr/>
                </p:nvSpPr>
                <p:spPr>
                  <a:xfrm>
                    <a:off x="2200672"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9" name="TextBox 188">
                    <a:extLst>
                      <a:ext uri="{FF2B5EF4-FFF2-40B4-BE49-F238E27FC236}">
                        <a16:creationId xmlns:a16="http://schemas.microsoft.com/office/drawing/2014/main" id="{4CD5BC34-C11B-41D3-B38B-EA258B3F5E2B}"/>
                      </a:ext>
                    </a:extLst>
                  </p:cNvPr>
                  <p:cNvSpPr txBox="1">
                    <a:spLocks noChangeAspect="1"/>
                  </p:cNvSpPr>
                  <p:nvPr/>
                </p:nvSpPr>
                <p:spPr>
                  <a:xfrm>
                    <a:off x="2368787"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90" name="TextBox 189">
                    <a:extLst>
                      <a:ext uri="{FF2B5EF4-FFF2-40B4-BE49-F238E27FC236}">
                        <a16:creationId xmlns:a16="http://schemas.microsoft.com/office/drawing/2014/main" id="{B261B944-E2EC-4926-8A58-4135E73A650E}"/>
                      </a:ext>
                    </a:extLst>
                  </p:cNvPr>
                  <p:cNvSpPr txBox="1">
                    <a:spLocks noChangeAspect="1"/>
                  </p:cNvSpPr>
                  <p:nvPr/>
                </p:nvSpPr>
                <p:spPr>
                  <a:xfrm>
                    <a:off x="2538183"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81" name="Group 180">
                  <a:extLst>
                    <a:ext uri="{FF2B5EF4-FFF2-40B4-BE49-F238E27FC236}">
                      <a16:creationId xmlns:a16="http://schemas.microsoft.com/office/drawing/2014/main" id="{BB04DE6E-040D-4453-BFF1-D80D3A22B201}"/>
                    </a:ext>
                  </a:extLst>
                </p:cNvPr>
                <p:cNvGrpSpPr/>
                <p:nvPr/>
              </p:nvGrpSpPr>
              <p:grpSpPr>
                <a:xfrm>
                  <a:off x="3470064" y="3827411"/>
                  <a:ext cx="1053690" cy="234029"/>
                  <a:chOff x="1864444" y="3804435"/>
                  <a:chExt cx="648343" cy="144000"/>
                </a:xfrm>
              </p:grpSpPr>
              <p:sp>
                <p:nvSpPr>
                  <p:cNvPr id="182" name="TextBox 181">
                    <a:extLst>
                      <a:ext uri="{FF2B5EF4-FFF2-40B4-BE49-F238E27FC236}">
                        <a16:creationId xmlns:a16="http://schemas.microsoft.com/office/drawing/2014/main" id="{DDC0BFB3-7A70-4E6E-867F-5626C6C1FBAB}"/>
                      </a:ext>
                    </a:extLst>
                  </p:cNvPr>
                  <p:cNvSpPr txBox="1">
                    <a:spLocks noChangeAspect="1"/>
                  </p:cNvSpPr>
                  <p:nvPr/>
                </p:nvSpPr>
                <p:spPr>
                  <a:xfrm>
                    <a:off x="1864444"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3" name="TextBox 182">
                    <a:extLst>
                      <a:ext uri="{FF2B5EF4-FFF2-40B4-BE49-F238E27FC236}">
                        <a16:creationId xmlns:a16="http://schemas.microsoft.com/office/drawing/2014/main" id="{883871CA-BBA8-4A0A-8583-20AC155E05D4}"/>
                      </a:ext>
                    </a:extLst>
                  </p:cNvPr>
                  <p:cNvSpPr txBox="1">
                    <a:spLocks noChangeAspect="1"/>
                  </p:cNvSpPr>
                  <p:nvPr/>
                </p:nvSpPr>
                <p:spPr>
                  <a:xfrm>
                    <a:off x="2032558"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4" name="TextBox 183">
                    <a:extLst>
                      <a:ext uri="{FF2B5EF4-FFF2-40B4-BE49-F238E27FC236}">
                        <a16:creationId xmlns:a16="http://schemas.microsoft.com/office/drawing/2014/main" id="{6ABB507A-3544-42D8-9A90-5BCB7E7D67AF}"/>
                      </a:ext>
                    </a:extLst>
                  </p:cNvPr>
                  <p:cNvSpPr txBox="1">
                    <a:spLocks noChangeAspect="1"/>
                  </p:cNvSpPr>
                  <p:nvPr/>
                </p:nvSpPr>
                <p:spPr>
                  <a:xfrm>
                    <a:off x="2200672"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85" name="TextBox 184">
                    <a:extLst>
                      <a:ext uri="{FF2B5EF4-FFF2-40B4-BE49-F238E27FC236}">
                        <a16:creationId xmlns:a16="http://schemas.microsoft.com/office/drawing/2014/main" id="{CE05B36C-7F9F-435B-931A-BE36F4F127B4}"/>
                      </a:ext>
                    </a:extLst>
                  </p:cNvPr>
                  <p:cNvSpPr txBox="1">
                    <a:spLocks noChangeAspect="1"/>
                  </p:cNvSpPr>
                  <p:nvPr/>
                </p:nvSpPr>
                <p:spPr>
                  <a:xfrm>
                    <a:off x="2368787"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176" name="Group 175">
                <a:extLst>
                  <a:ext uri="{FF2B5EF4-FFF2-40B4-BE49-F238E27FC236}">
                    <a16:creationId xmlns:a16="http://schemas.microsoft.com/office/drawing/2014/main" id="{8BD8979E-4536-4639-8201-E55B8FAF6F27}"/>
                  </a:ext>
                </a:extLst>
              </p:cNvPr>
              <p:cNvGrpSpPr/>
              <p:nvPr/>
            </p:nvGrpSpPr>
            <p:grpSpPr>
              <a:xfrm>
                <a:off x="4843825" y="3680983"/>
                <a:ext cx="779625" cy="234029"/>
                <a:chOff x="580959" y="3670351"/>
                <a:chExt cx="779625" cy="234029"/>
              </a:xfrm>
              <a:solidFill>
                <a:schemeClr val="tx2">
                  <a:lumMod val="20000"/>
                  <a:lumOff val="80000"/>
                </a:schemeClr>
              </a:solidFill>
            </p:grpSpPr>
            <p:sp>
              <p:nvSpPr>
                <p:cNvPr id="177" name="TextBox 176">
                  <a:extLst>
                    <a:ext uri="{FF2B5EF4-FFF2-40B4-BE49-F238E27FC236}">
                      <a16:creationId xmlns:a16="http://schemas.microsoft.com/office/drawing/2014/main" id="{90038D5B-0939-4997-8FBD-C56B1BAB5D12}"/>
                    </a:ext>
                  </a:extLst>
                </p:cNvPr>
                <p:cNvSpPr txBox="1">
                  <a:spLocks noChangeAspect="1"/>
                </p:cNvSpPr>
                <p:nvPr/>
              </p:nvSpPr>
              <p:spPr>
                <a:xfrm>
                  <a:off x="580959"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8" name="TextBox 177">
                  <a:extLst>
                    <a:ext uri="{FF2B5EF4-FFF2-40B4-BE49-F238E27FC236}">
                      <a16:creationId xmlns:a16="http://schemas.microsoft.com/office/drawing/2014/main" id="{29AEB1DC-A760-403F-BB28-0EC57B9C28D9}"/>
                    </a:ext>
                  </a:extLst>
                </p:cNvPr>
                <p:cNvSpPr txBox="1">
                  <a:spLocks noChangeAspect="1"/>
                </p:cNvSpPr>
                <p:nvPr/>
              </p:nvSpPr>
              <p:spPr>
                <a:xfrm>
                  <a:off x="853757"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9" name="TextBox 178">
                  <a:extLst>
                    <a:ext uri="{FF2B5EF4-FFF2-40B4-BE49-F238E27FC236}">
                      <a16:creationId xmlns:a16="http://schemas.microsoft.com/office/drawing/2014/main" id="{3046B4FC-E5A2-4435-A3E2-82426C406510}"/>
                    </a:ext>
                  </a:extLst>
                </p:cNvPr>
                <p:cNvSpPr txBox="1">
                  <a:spLocks noChangeAspect="1"/>
                </p:cNvSpPr>
                <p:nvPr/>
              </p:nvSpPr>
              <p:spPr>
                <a:xfrm>
                  <a:off x="1126555"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147" name="Group 146">
              <a:extLst>
                <a:ext uri="{FF2B5EF4-FFF2-40B4-BE49-F238E27FC236}">
                  <a16:creationId xmlns:a16="http://schemas.microsoft.com/office/drawing/2014/main" id="{7D0E2CB0-0EB5-4FE9-9FF3-7814CA99541C}"/>
                </a:ext>
              </a:extLst>
            </p:cNvPr>
            <p:cNvGrpSpPr/>
            <p:nvPr/>
          </p:nvGrpSpPr>
          <p:grpSpPr>
            <a:xfrm>
              <a:off x="611194" y="4135007"/>
              <a:ext cx="5012256" cy="465676"/>
              <a:chOff x="611194" y="3565159"/>
              <a:chExt cx="5012256" cy="465676"/>
            </a:xfrm>
          </p:grpSpPr>
          <p:grpSp>
            <p:nvGrpSpPr>
              <p:cNvPr id="148" name="Group 147">
                <a:extLst>
                  <a:ext uri="{FF2B5EF4-FFF2-40B4-BE49-F238E27FC236}">
                    <a16:creationId xmlns:a16="http://schemas.microsoft.com/office/drawing/2014/main" id="{BDFD3801-2313-47C4-B3CA-7405AF709513}"/>
                  </a:ext>
                </a:extLst>
              </p:cNvPr>
              <p:cNvGrpSpPr/>
              <p:nvPr/>
            </p:nvGrpSpPr>
            <p:grpSpPr>
              <a:xfrm>
                <a:off x="611194" y="3680983"/>
                <a:ext cx="1053690" cy="234029"/>
                <a:chOff x="1864444" y="3804435"/>
                <a:chExt cx="648343" cy="144000"/>
              </a:xfrm>
              <a:solidFill>
                <a:schemeClr val="accent4">
                  <a:lumMod val="60000"/>
                  <a:lumOff val="40000"/>
                </a:schemeClr>
              </a:solidFill>
            </p:grpSpPr>
            <p:sp>
              <p:nvSpPr>
                <p:cNvPr id="169" name="TextBox 168">
                  <a:extLst>
                    <a:ext uri="{FF2B5EF4-FFF2-40B4-BE49-F238E27FC236}">
                      <a16:creationId xmlns:a16="http://schemas.microsoft.com/office/drawing/2014/main" id="{18D307E5-7A39-4189-8CF3-BBDB188FB57E}"/>
                    </a:ext>
                  </a:extLst>
                </p:cNvPr>
                <p:cNvSpPr txBox="1">
                  <a:spLocks noChangeAspect="1"/>
                </p:cNvSpPr>
                <p:nvPr/>
              </p:nvSpPr>
              <p:spPr>
                <a:xfrm>
                  <a:off x="1864444"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0" name="TextBox 169">
                  <a:extLst>
                    <a:ext uri="{FF2B5EF4-FFF2-40B4-BE49-F238E27FC236}">
                      <a16:creationId xmlns:a16="http://schemas.microsoft.com/office/drawing/2014/main" id="{41CCAC85-A9BC-48A4-ACF9-0C6F632AEECC}"/>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1" name="TextBox 170">
                  <a:extLst>
                    <a:ext uri="{FF2B5EF4-FFF2-40B4-BE49-F238E27FC236}">
                      <a16:creationId xmlns:a16="http://schemas.microsoft.com/office/drawing/2014/main" id="{75100DAB-D62A-4B8C-AF85-7023374A7280}"/>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72" name="TextBox 171">
                  <a:extLst>
                    <a:ext uri="{FF2B5EF4-FFF2-40B4-BE49-F238E27FC236}">
                      <a16:creationId xmlns:a16="http://schemas.microsoft.com/office/drawing/2014/main" id="{ECF72D53-BBD6-445E-884A-19F9D02155C2}"/>
                    </a:ext>
                  </a:extLst>
                </p:cNvPr>
                <p:cNvSpPr txBox="1">
                  <a:spLocks noChangeAspect="1"/>
                </p:cNvSpPr>
                <p:nvPr/>
              </p:nvSpPr>
              <p:spPr>
                <a:xfrm>
                  <a:off x="2368787"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49" name="Group 148">
                <a:extLst>
                  <a:ext uri="{FF2B5EF4-FFF2-40B4-BE49-F238E27FC236}">
                    <a16:creationId xmlns:a16="http://schemas.microsoft.com/office/drawing/2014/main" id="{063B8393-646B-4267-AE4D-5E3887ADD319}"/>
                  </a:ext>
                </a:extLst>
              </p:cNvPr>
              <p:cNvGrpSpPr/>
              <p:nvPr/>
            </p:nvGrpSpPr>
            <p:grpSpPr>
              <a:xfrm>
                <a:off x="2113146" y="3680983"/>
                <a:ext cx="779625" cy="234029"/>
                <a:chOff x="580959" y="3670351"/>
                <a:chExt cx="779625" cy="234029"/>
              </a:xfrm>
            </p:grpSpPr>
            <p:sp>
              <p:nvSpPr>
                <p:cNvPr id="166" name="TextBox 165">
                  <a:extLst>
                    <a:ext uri="{FF2B5EF4-FFF2-40B4-BE49-F238E27FC236}">
                      <a16:creationId xmlns:a16="http://schemas.microsoft.com/office/drawing/2014/main" id="{6F77FDD1-E5DD-4811-A474-3EB65F90856E}"/>
                    </a:ext>
                  </a:extLst>
                </p:cNvPr>
                <p:cNvSpPr txBox="1">
                  <a:spLocks noChangeAspect="1"/>
                </p:cNvSpPr>
                <p:nvPr/>
              </p:nvSpPr>
              <p:spPr>
                <a:xfrm>
                  <a:off x="580959"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7" name="TextBox 166">
                  <a:extLst>
                    <a:ext uri="{FF2B5EF4-FFF2-40B4-BE49-F238E27FC236}">
                      <a16:creationId xmlns:a16="http://schemas.microsoft.com/office/drawing/2014/main" id="{802904A8-2490-4C23-83EE-D75A085B2780}"/>
                    </a:ext>
                  </a:extLst>
                </p:cNvPr>
                <p:cNvSpPr txBox="1">
                  <a:spLocks noChangeAspect="1"/>
                </p:cNvSpPr>
                <p:nvPr/>
              </p:nvSpPr>
              <p:spPr>
                <a:xfrm>
                  <a:off x="853757"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8" name="TextBox 167">
                  <a:extLst>
                    <a:ext uri="{FF2B5EF4-FFF2-40B4-BE49-F238E27FC236}">
                      <a16:creationId xmlns:a16="http://schemas.microsoft.com/office/drawing/2014/main" id="{F6F0D6C9-83EB-4D64-9F1D-87391D4375D5}"/>
                    </a:ext>
                  </a:extLst>
                </p:cNvPr>
                <p:cNvSpPr txBox="1">
                  <a:spLocks noChangeAspect="1"/>
                </p:cNvSpPr>
                <p:nvPr/>
              </p:nvSpPr>
              <p:spPr>
                <a:xfrm>
                  <a:off x="1126555"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50" name="Group 149">
                <a:extLst>
                  <a:ext uri="{FF2B5EF4-FFF2-40B4-BE49-F238E27FC236}">
                    <a16:creationId xmlns:a16="http://schemas.microsoft.com/office/drawing/2014/main" id="{53D2412B-E47A-4C84-A8E1-752DA250B5D4}"/>
                  </a:ext>
                </a:extLst>
              </p:cNvPr>
              <p:cNvGrpSpPr/>
              <p:nvPr/>
            </p:nvGrpSpPr>
            <p:grpSpPr>
              <a:xfrm>
                <a:off x="3203831" y="3565159"/>
                <a:ext cx="1328993" cy="465676"/>
                <a:chOff x="3332413" y="3595764"/>
                <a:chExt cx="1328993" cy="465676"/>
              </a:xfrm>
            </p:grpSpPr>
            <p:grpSp>
              <p:nvGrpSpPr>
                <p:cNvPr id="155" name="Group 154">
                  <a:extLst>
                    <a:ext uri="{FF2B5EF4-FFF2-40B4-BE49-F238E27FC236}">
                      <a16:creationId xmlns:a16="http://schemas.microsoft.com/office/drawing/2014/main" id="{89FC8A09-7F10-49C0-BBA5-7B71C99B535E}"/>
                    </a:ext>
                  </a:extLst>
                </p:cNvPr>
                <p:cNvGrpSpPr/>
                <p:nvPr/>
              </p:nvGrpSpPr>
              <p:grpSpPr>
                <a:xfrm>
                  <a:off x="3332413" y="3595764"/>
                  <a:ext cx="1328993" cy="234029"/>
                  <a:chOff x="1864444" y="3804435"/>
                  <a:chExt cx="817739" cy="144000"/>
                </a:xfrm>
              </p:grpSpPr>
              <p:sp>
                <p:nvSpPr>
                  <p:cNvPr id="161" name="TextBox 160">
                    <a:extLst>
                      <a:ext uri="{FF2B5EF4-FFF2-40B4-BE49-F238E27FC236}">
                        <a16:creationId xmlns:a16="http://schemas.microsoft.com/office/drawing/2014/main" id="{400A01E6-E57C-452A-9481-645C4248BC78}"/>
                      </a:ext>
                    </a:extLst>
                  </p:cNvPr>
                  <p:cNvSpPr txBox="1">
                    <a:spLocks noChangeAspect="1"/>
                  </p:cNvSpPr>
                  <p:nvPr/>
                </p:nvSpPr>
                <p:spPr>
                  <a:xfrm>
                    <a:off x="1864444"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2" name="TextBox 161">
                    <a:extLst>
                      <a:ext uri="{FF2B5EF4-FFF2-40B4-BE49-F238E27FC236}">
                        <a16:creationId xmlns:a16="http://schemas.microsoft.com/office/drawing/2014/main" id="{6E02F939-814C-4051-9FC5-2AA34433CB7F}"/>
                      </a:ext>
                    </a:extLst>
                  </p:cNvPr>
                  <p:cNvSpPr txBox="1">
                    <a:spLocks noChangeAspect="1"/>
                  </p:cNvSpPr>
                  <p:nvPr/>
                </p:nvSpPr>
                <p:spPr>
                  <a:xfrm>
                    <a:off x="2032558"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3" name="TextBox 162">
                    <a:extLst>
                      <a:ext uri="{FF2B5EF4-FFF2-40B4-BE49-F238E27FC236}">
                        <a16:creationId xmlns:a16="http://schemas.microsoft.com/office/drawing/2014/main" id="{8AE9AEA8-454B-4862-B806-1E9560CD3533}"/>
                      </a:ext>
                    </a:extLst>
                  </p:cNvPr>
                  <p:cNvSpPr txBox="1">
                    <a:spLocks noChangeAspect="1"/>
                  </p:cNvSpPr>
                  <p:nvPr/>
                </p:nvSpPr>
                <p:spPr>
                  <a:xfrm>
                    <a:off x="2200672"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4" name="TextBox 163">
                    <a:extLst>
                      <a:ext uri="{FF2B5EF4-FFF2-40B4-BE49-F238E27FC236}">
                        <a16:creationId xmlns:a16="http://schemas.microsoft.com/office/drawing/2014/main" id="{6EEF0772-9140-4258-9BE8-FC0DDCD5745D}"/>
                      </a:ext>
                    </a:extLst>
                  </p:cNvPr>
                  <p:cNvSpPr txBox="1">
                    <a:spLocks noChangeAspect="1"/>
                  </p:cNvSpPr>
                  <p:nvPr/>
                </p:nvSpPr>
                <p:spPr>
                  <a:xfrm>
                    <a:off x="2368787"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5" name="TextBox 164">
                    <a:extLst>
                      <a:ext uri="{FF2B5EF4-FFF2-40B4-BE49-F238E27FC236}">
                        <a16:creationId xmlns:a16="http://schemas.microsoft.com/office/drawing/2014/main" id="{E5AB1D48-68DA-4E55-9119-483F3B2E6092}"/>
                      </a:ext>
                    </a:extLst>
                  </p:cNvPr>
                  <p:cNvSpPr txBox="1">
                    <a:spLocks noChangeAspect="1"/>
                  </p:cNvSpPr>
                  <p:nvPr/>
                </p:nvSpPr>
                <p:spPr>
                  <a:xfrm>
                    <a:off x="2538183"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56" name="Group 155">
                  <a:extLst>
                    <a:ext uri="{FF2B5EF4-FFF2-40B4-BE49-F238E27FC236}">
                      <a16:creationId xmlns:a16="http://schemas.microsoft.com/office/drawing/2014/main" id="{79842608-1884-4A39-AD44-837307D588AF}"/>
                    </a:ext>
                  </a:extLst>
                </p:cNvPr>
                <p:cNvGrpSpPr/>
                <p:nvPr/>
              </p:nvGrpSpPr>
              <p:grpSpPr>
                <a:xfrm>
                  <a:off x="3470064" y="3827411"/>
                  <a:ext cx="1053690" cy="234029"/>
                  <a:chOff x="1864444" y="3804435"/>
                  <a:chExt cx="648343" cy="144000"/>
                </a:xfrm>
              </p:grpSpPr>
              <p:sp>
                <p:nvSpPr>
                  <p:cNvPr id="157" name="TextBox 156">
                    <a:extLst>
                      <a:ext uri="{FF2B5EF4-FFF2-40B4-BE49-F238E27FC236}">
                        <a16:creationId xmlns:a16="http://schemas.microsoft.com/office/drawing/2014/main" id="{6DF45F25-F851-4DB1-BDF5-62E73AB47CBD}"/>
                      </a:ext>
                    </a:extLst>
                  </p:cNvPr>
                  <p:cNvSpPr txBox="1">
                    <a:spLocks noChangeAspect="1"/>
                  </p:cNvSpPr>
                  <p:nvPr/>
                </p:nvSpPr>
                <p:spPr>
                  <a:xfrm>
                    <a:off x="1864444"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8" name="TextBox 157">
                    <a:extLst>
                      <a:ext uri="{FF2B5EF4-FFF2-40B4-BE49-F238E27FC236}">
                        <a16:creationId xmlns:a16="http://schemas.microsoft.com/office/drawing/2014/main" id="{9B106071-E29C-44B4-AD1F-42524E2195F8}"/>
                      </a:ext>
                    </a:extLst>
                  </p:cNvPr>
                  <p:cNvSpPr txBox="1">
                    <a:spLocks noChangeAspect="1"/>
                  </p:cNvSpPr>
                  <p:nvPr/>
                </p:nvSpPr>
                <p:spPr>
                  <a:xfrm>
                    <a:off x="2032558"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9" name="TextBox 158">
                    <a:extLst>
                      <a:ext uri="{FF2B5EF4-FFF2-40B4-BE49-F238E27FC236}">
                        <a16:creationId xmlns:a16="http://schemas.microsoft.com/office/drawing/2014/main" id="{FF1FB913-B305-4F7B-BD4E-D1255924DDA0}"/>
                      </a:ext>
                    </a:extLst>
                  </p:cNvPr>
                  <p:cNvSpPr txBox="1">
                    <a:spLocks noChangeAspect="1"/>
                  </p:cNvSpPr>
                  <p:nvPr/>
                </p:nvSpPr>
                <p:spPr>
                  <a:xfrm>
                    <a:off x="2200672"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60" name="TextBox 159">
                    <a:extLst>
                      <a:ext uri="{FF2B5EF4-FFF2-40B4-BE49-F238E27FC236}">
                        <a16:creationId xmlns:a16="http://schemas.microsoft.com/office/drawing/2014/main" id="{650B388E-FE9F-4702-8A01-45C72C50B0A4}"/>
                      </a:ext>
                    </a:extLst>
                  </p:cNvPr>
                  <p:cNvSpPr txBox="1">
                    <a:spLocks noChangeAspect="1"/>
                  </p:cNvSpPr>
                  <p:nvPr/>
                </p:nvSpPr>
                <p:spPr>
                  <a:xfrm>
                    <a:off x="2368787"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151" name="Group 150">
                <a:extLst>
                  <a:ext uri="{FF2B5EF4-FFF2-40B4-BE49-F238E27FC236}">
                    <a16:creationId xmlns:a16="http://schemas.microsoft.com/office/drawing/2014/main" id="{2A86ACE5-B543-4260-86DA-61B23C48EBD9}"/>
                  </a:ext>
                </a:extLst>
              </p:cNvPr>
              <p:cNvGrpSpPr/>
              <p:nvPr/>
            </p:nvGrpSpPr>
            <p:grpSpPr>
              <a:xfrm>
                <a:off x="4843825" y="3680983"/>
                <a:ext cx="779625" cy="234029"/>
                <a:chOff x="580959" y="3670351"/>
                <a:chExt cx="779625" cy="234029"/>
              </a:xfrm>
              <a:solidFill>
                <a:schemeClr val="tx2">
                  <a:lumMod val="20000"/>
                  <a:lumOff val="80000"/>
                </a:schemeClr>
              </a:solidFill>
            </p:grpSpPr>
            <p:sp>
              <p:nvSpPr>
                <p:cNvPr id="152" name="TextBox 151">
                  <a:extLst>
                    <a:ext uri="{FF2B5EF4-FFF2-40B4-BE49-F238E27FC236}">
                      <a16:creationId xmlns:a16="http://schemas.microsoft.com/office/drawing/2014/main" id="{06F69B7F-C3E2-4B07-824F-01D3052ABE20}"/>
                    </a:ext>
                  </a:extLst>
                </p:cNvPr>
                <p:cNvSpPr txBox="1">
                  <a:spLocks noChangeAspect="1"/>
                </p:cNvSpPr>
                <p:nvPr/>
              </p:nvSpPr>
              <p:spPr>
                <a:xfrm>
                  <a:off x="580959"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3" name="TextBox 152">
                  <a:extLst>
                    <a:ext uri="{FF2B5EF4-FFF2-40B4-BE49-F238E27FC236}">
                      <a16:creationId xmlns:a16="http://schemas.microsoft.com/office/drawing/2014/main" id="{33E5F6F1-C59F-4B2B-9EA7-C64607142085}"/>
                    </a:ext>
                  </a:extLst>
                </p:cNvPr>
                <p:cNvSpPr txBox="1">
                  <a:spLocks noChangeAspect="1"/>
                </p:cNvSpPr>
                <p:nvPr/>
              </p:nvSpPr>
              <p:spPr>
                <a:xfrm>
                  <a:off x="853757"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54" name="TextBox 153">
                  <a:extLst>
                    <a:ext uri="{FF2B5EF4-FFF2-40B4-BE49-F238E27FC236}">
                      <a16:creationId xmlns:a16="http://schemas.microsoft.com/office/drawing/2014/main" id="{8C14CA2E-D88D-4C88-9DE4-A3CB36B64E02}"/>
                    </a:ext>
                  </a:extLst>
                </p:cNvPr>
                <p:cNvSpPr txBox="1">
                  <a:spLocks noChangeAspect="1"/>
                </p:cNvSpPr>
                <p:nvPr/>
              </p:nvSpPr>
              <p:spPr>
                <a:xfrm>
                  <a:off x="1126555"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spTree>
    <p:extLst>
      <p:ext uri="{BB962C8B-B14F-4D97-AF65-F5344CB8AC3E}">
        <p14:creationId xmlns:p14="http://schemas.microsoft.com/office/powerpoint/2010/main" val="2718087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Solve the calculation below.</a:t>
            </a:r>
          </a:p>
          <a:p>
            <a:pPr lvl="0" algn="ctr" defTabSz="685800">
              <a:defRPr/>
            </a:pPr>
            <a:r>
              <a:rPr lang="en-GB" sz="2000" b="1" dirty="0">
                <a:solidFill>
                  <a:schemeClr val="tx1"/>
                </a:solidFill>
                <a:latin typeface="Century Gothic" panose="020B0502020202020204" pitchFamily="34" charset="0"/>
              </a:rPr>
              <a:t>Use a formal method to show your working out.</a:t>
            </a:r>
          </a:p>
          <a:p>
            <a:pPr algn="ctr"/>
            <a:endParaRPr lang="en-GB" sz="2000" b="1" u="sng" dirty="0">
              <a:solidFill>
                <a:schemeClr val="tx1"/>
              </a:solidFill>
              <a:latin typeface="Century Gothic" panose="020B0502020202020204" pitchFamily="34" charset="0"/>
            </a:endParaRPr>
          </a:p>
          <a:p>
            <a:pPr algn="ctr"/>
            <a:endParaRPr lang="en-GB" sz="2000" u="sng" dirty="0">
              <a:solidFill>
                <a:schemeClr val="tx1"/>
              </a:solidFill>
              <a:latin typeface="SassoonCRInfantMedium" panose="02000603020000020003" pitchFamily="2" charset="0"/>
            </a:endParaRPr>
          </a:p>
        </p:txBody>
      </p:sp>
      <p:grpSp>
        <p:nvGrpSpPr>
          <p:cNvPr id="62" name="Group 61">
            <a:extLst>
              <a:ext uri="{FF2B5EF4-FFF2-40B4-BE49-F238E27FC236}">
                <a16:creationId xmlns:a16="http://schemas.microsoft.com/office/drawing/2014/main" id="{9624DEE0-EBFF-4940-BA77-9A2B611E9590}"/>
              </a:ext>
            </a:extLst>
          </p:cNvPr>
          <p:cNvGrpSpPr/>
          <p:nvPr/>
        </p:nvGrpSpPr>
        <p:grpSpPr>
          <a:xfrm>
            <a:off x="59531" y="6454317"/>
            <a:ext cx="1238534" cy="403683"/>
            <a:chOff x="68077" y="6454317"/>
            <a:chExt cx="1238534" cy="403683"/>
          </a:xfrm>
        </p:grpSpPr>
        <p:sp>
          <p:nvSpPr>
            <p:cNvPr id="63" name="TextBox 8">
              <a:extLst>
                <a:ext uri="{FF2B5EF4-FFF2-40B4-BE49-F238E27FC236}">
                  <a16:creationId xmlns:a16="http://schemas.microsoft.com/office/drawing/2014/main" id="{7FAEA644-0016-4DF9-B4D6-9BA3C9351CDF}"/>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64" name="Picture 63" descr="A close up of a sign&#10;&#10;Description generated with high confidence">
              <a:extLst>
                <a:ext uri="{FF2B5EF4-FFF2-40B4-BE49-F238E27FC236}">
                  <a16:creationId xmlns:a16="http://schemas.microsoft.com/office/drawing/2014/main" id="{226EABC8-36F8-46CA-9BA4-BCBD61A52E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65" name="Group 64">
            <a:extLst>
              <a:ext uri="{FF2B5EF4-FFF2-40B4-BE49-F238E27FC236}">
                <a16:creationId xmlns:a16="http://schemas.microsoft.com/office/drawing/2014/main" id="{6B4E99CC-8931-4C0D-8DEF-95E27DB4C72F}"/>
              </a:ext>
            </a:extLst>
          </p:cNvPr>
          <p:cNvGrpSpPr/>
          <p:nvPr/>
        </p:nvGrpSpPr>
        <p:grpSpPr>
          <a:xfrm>
            <a:off x="2772000" y="1614583"/>
            <a:ext cx="3600000" cy="756000"/>
            <a:chOff x="2412694" y="1317313"/>
            <a:chExt cx="4318612" cy="1061119"/>
          </a:xfrm>
        </p:grpSpPr>
        <p:sp>
          <p:nvSpPr>
            <p:cNvPr id="66" name="Rectangle: Rounded Corners 65">
              <a:extLst>
                <a:ext uri="{FF2B5EF4-FFF2-40B4-BE49-F238E27FC236}">
                  <a16:creationId xmlns:a16="http://schemas.microsoft.com/office/drawing/2014/main" id="{27D3DB8A-477A-4EDB-B2FD-8C83F6657C32}"/>
                </a:ext>
              </a:extLst>
            </p:cNvPr>
            <p:cNvSpPr/>
            <p:nvPr/>
          </p:nvSpPr>
          <p:spPr>
            <a:xfrm>
              <a:off x="2412694" y="1317313"/>
              <a:ext cx="4318612" cy="1061119"/>
            </a:xfrm>
            <a:prstGeom prst="round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chemeClr val="tx1"/>
                  </a:solidFill>
                  <a:latin typeface="Century Gothic" panose="020B0502020202020204" pitchFamily="34" charset="0"/>
                </a:rPr>
                <a:t>4,393 x 2 =</a:t>
              </a:r>
            </a:p>
          </p:txBody>
        </p:sp>
        <p:sp>
          <p:nvSpPr>
            <p:cNvPr id="67" name="Rectangle 66">
              <a:extLst>
                <a:ext uri="{FF2B5EF4-FFF2-40B4-BE49-F238E27FC236}">
                  <a16:creationId xmlns:a16="http://schemas.microsoft.com/office/drawing/2014/main" id="{A9CB0B46-4578-4E32-86EA-67896C3849F9}"/>
                </a:ext>
              </a:extLst>
            </p:cNvPr>
            <p:cNvSpPr/>
            <p:nvPr/>
          </p:nvSpPr>
          <p:spPr>
            <a:xfrm>
              <a:off x="4809744" y="1500400"/>
              <a:ext cx="1728216" cy="694944"/>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rPr>
                <a:t>8,786</a:t>
              </a:r>
            </a:p>
          </p:txBody>
        </p:sp>
      </p:grpSp>
      <p:graphicFrame>
        <p:nvGraphicFramePr>
          <p:cNvPr id="68" name="Table 67">
            <a:extLst>
              <a:ext uri="{FF2B5EF4-FFF2-40B4-BE49-F238E27FC236}">
                <a16:creationId xmlns:a16="http://schemas.microsoft.com/office/drawing/2014/main" id="{5537C399-82BE-41CB-8F7A-91741BC27F9E}"/>
              </a:ext>
            </a:extLst>
          </p:cNvPr>
          <p:cNvGraphicFramePr>
            <a:graphicFrameLocks noGrp="1"/>
          </p:cNvGraphicFramePr>
          <p:nvPr>
            <p:extLst>
              <p:ext uri="{D42A27DB-BD31-4B8C-83A1-F6EECF244321}">
                <p14:modId xmlns:p14="http://schemas.microsoft.com/office/powerpoint/2010/main" val="2620306453"/>
              </p:ext>
            </p:extLst>
          </p:nvPr>
        </p:nvGraphicFramePr>
        <p:xfrm>
          <a:off x="505863" y="3059527"/>
          <a:ext cx="5472000" cy="1594448"/>
        </p:xfrm>
        <a:graphic>
          <a:graphicData uri="http://schemas.openxmlformats.org/drawingml/2006/table">
            <a:tbl>
              <a:tblPr firstRow="1" bandRow="1">
                <a:tableStyleId>{5C22544A-7EE6-4342-B048-85BDC9FD1C3A}</a:tableStyleId>
              </a:tblPr>
              <a:tblGrid>
                <a:gridCol w="1368000">
                  <a:extLst>
                    <a:ext uri="{9D8B030D-6E8A-4147-A177-3AD203B41FA5}">
                      <a16:colId xmlns:a16="http://schemas.microsoft.com/office/drawing/2014/main" val="2229928784"/>
                    </a:ext>
                  </a:extLst>
                </a:gridCol>
                <a:gridCol w="1368000">
                  <a:extLst>
                    <a:ext uri="{9D8B030D-6E8A-4147-A177-3AD203B41FA5}">
                      <a16:colId xmlns:a16="http://schemas.microsoft.com/office/drawing/2014/main" val="3512477163"/>
                    </a:ext>
                  </a:extLst>
                </a:gridCol>
                <a:gridCol w="1368000">
                  <a:extLst>
                    <a:ext uri="{9D8B030D-6E8A-4147-A177-3AD203B41FA5}">
                      <a16:colId xmlns:a16="http://schemas.microsoft.com/office/drawing/2014/main" val="2844528542"/>
                    </a:ext>
                  </a:extLst>
                </a:gridCol>
                <a:gridCol w="1368000">
                  <a:extLst>
                    <a:ext uri="{9D8B030D-6E8A-4147-A177-3AD203B41FA5}">
                      <a16:colId xmlns:a16="http://schemas.microsoft.com/office/drawing/2014/main" val="1707703371"/>
                    </a:ext>
                  </a:extLst>
                </a:gridCol>
              </a:tblGrid>
              <a:tr h="442448">
                <a:tc>
                  <a:txBody>
                    <a:bodyPr/>
                    <a:lstStyle/>
                    <a:p>
                      <a:pPr algn="ctr"/>
                      <a:r>
                        <a:rPr lang="en-GB" sz="1800" b="1" dirty="0">
                          <a:solidFill>
                            <a:schemeClr val="tx1"/>
                          </a:solidFill>
                          <a:latin typeface="Century Gothic" panose="020B0502020202020204" pitchFamily="34" charset="0"/>
                        </a:rPr>
                        <a:t>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H</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T</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1" dirty="0">
                          <a:solidFill>
                            <a:schemeClr val="tx1"/>
                          </a:solidFill>
                          <a:latin typeface="Century Gothic" panose="020B0502020202020204" pitchFamily="34" charset="0"/>
                        </a:rPr>
                        <a:t>O</a:t>
                      </a: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7147724"/>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4681820"/>
                  </a:ext>
                </a:extLst>
              </a:tr>
              <a:tr h="576000">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900" b="1" dirty="0">
                        <a:solidFill>
                          <a:schemeClr val="tx1"/>
                        </a:solidFill>
                        <a:latin typeface="Century Gothic" panose="020B0502020202020204" pitchFamily="34" charset="0"/>
                      </a:endParaRPr>
                    </a:p>
                  </a:txBody>
                  <a:tcPr marL="68701" marR="68701" marT="34350" marB="343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25201795"/>
                  </a:ext>
                </a:extLst>
              </a:tr>
            </a:tbl>
          </a:graphicData>
        </a:graphic>
      </p:graphicFrame>
      <p:graphicFrame>
        <p:nvGraphicFramePr>
          <p:cNvPr id="69" name="Table 8">
            <a:extLst>
              <a:ext uri="{FF2B5EF4-FFF2-40B4-BE49-F238E27FC236}">
                <a16:creationId xmlns:a16="http://schemas.microsoft.com/office/drawing/2014/main" id="{975E2234-9EB1-434B-A10D-C6BB55D9115E}"/>
              </a:ext>
            </a:extLst>
          </p:cNvPr>
          <p:cNvGraphicFramePr>
            <a:graphicFrameLocks noGrp="1"/>
          </p:cNvGraphicFramePr>
          <p:nvPr>
            <p:extLst>
              <p:ext uri="{D42A27DB-BD31-4B8C-83A1-F6EECF244321}">
                <p14:modId xmlns:p14="http://schemas.microsoft.com/office/powerpoint/2010/main" val="2799752505"/>
              </p:ext>
            </p:extLst>
          </p:nvPr>
        </p:nvGraphicFramePr>
        <p:xfrm>
          <a:off x="6113372" y="2860838"/>
          <a:ext cx="2520000" cy="2016000"/>
        </p:xfrm>
        <a:graphic>
          <a:graphicData uri="http://schemas.openxmlformats.org/drawingml/2006/table">
            <a:tbl>
              <a:tblPr firstRow="1" bandRow="1">
                <a:tableStyleId>{5940675A-B579-460E-94D1-54222C63F5DA}</a:tableStyleId>
              </a:tblPr>
              <a:tblGrid>
                <a:gridCol w="504000">
                  <a:extLst>
                    <a:ext uri="{9D8B030D-6E8A-4147-A177-3AD203B41FA5}">
                      <a16:colId xmlns:a16="http://schemas.microsoft.com/office/drawing/2014/main" val="2272445926"/>
                    </a:ext>
                  </a:extLst>
                </a:gridCol>
                <a:gridCol w="504000">
                  <a:extLst>
                    <a:ext uri="{9D8B030D-6E8A-4147-A177-3AD203B41FA5}">
                      <a16:colId xmlns:a16="http://schemas.microsoft.com/office/drawing/2014/main" val="4189346064"/>
                    </a:ext>
                  </a:extLst>
                </a:gridCol>
                <a:gridCol w="504000">
                  <a:extLst>
                    <a:ext uri="{9D8B030D-6E8A-4147-A177-3AD203B41FA5}">
                      <a16:colId xmlns:a16="http://schemas.microsoft.com/office/drawing/2014/main" val="3040929484"/>
                    </a:ext>
                  </a:extLst>
                </a:gridCol>
                <a:gridCol w="504000">
                  <a:extLst>
                    <a:ext uri="{9D8B030D-6E8A-4147-A177-3AD203B41FA5}">
                      <a16:colId xmlns:a16="http://schemas.microsoft.com/office/drawing/2014/main" val="3331668135"/>
                    </a:ext>
                  </a:extLst>
                </a:gridCol>
                <a:gridCol w="504000">
                  <a:extLst>
                    <a:ext uri="{9D8B030D-6E8A-4147-A177-3AD203B41FA5}">
                      <a16:colId xmlns:a16="http://schemas.microsoft.com/office/drawing/2014/main" val="865462419"/>
                    </a:ext>
                  </a:extLst>
                </a:gridCol>
              </a:tblGrid>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4</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9</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3</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59264"/>
                  </a:ext>
                </a:extLst>
              </a:tr>
              <a:tr h="504000">
                <a:tc>
                  <a:txBody>
                    <a:bodyPr/>
                    <a:lstStyle/>
                    <a:p>
                      <a:pPr algn="ctr"/>
                      <a:r>
                        <a:rPr lang="en-GB" sz="2000" b="1" dirty="0">
                          <a:latin typeface="Century Gothic" panose="020B0502020202020204" pitchFamily="34" charset="0"/>
                        </a:rPr>
                        <a:t>x</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latin typeface="Century Gothic" panose="020B0502020202020204" pitchFamily="34" charset="0"/>
                        </a:rPr>
                        <a:t>2</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2700" cap="flat" cmpd="sng" algn="ctr">
                      <a:solidFill>
                        <a:srgbClr val="E7E6E6"/>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7458294"/>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7</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8</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rgbClr val="FF0000"/>
                          </a:solidFill>
                          <a:latin typeface="Century Gothic" panose="020B0502020202020204" pitchFamily="34" charset="0"/>
                        </a:rPr>
                        <a:t>6</a:t>
                      </a: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0603747"/>
                  </a:ext>
                </a:extLst>
              </a:tr>
              <a:tr h="504000">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000" b="1" dirty="0">
                        <a:latin typeface="Century Gothic" panose="020B0502020202020204" pitchFamily="34" charset="0"/>
                      </a:endParaRPr>
                    </a:p>
                  </a:txBody>
                  <a:tcPr anchor="ctr">
                    <a:lnL w="12700" cap="flat" cmpd="sng" algn="ctr">
                      <a:solidFill>
                        <a:srgbClr val="E7E6E6"/>
                      </a:solidFill>
                      <a:prstDash val="solid"/>
                      <a:round/>
                      <a:headEnd type="none" w="med" len="med"/>
                      <a:tailEnd type="none" w="med" len="med"/>
                    </a:lnL>
                    <a:lnR w="12700" cap="flat" cmpd="sng" algn="ctr">
                      <a:solidFill>
                        <a:srgbClr val="E7E6E6"/>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rgbClr val="E7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33920857"/>
                  </a:ext>
                </a:extLst>
              </a:tr>
            </a:tbl>
          </a:graphicData>
        </a:graphic>
      </p:graphicFrame>
      <p:grpSp>
        <p:nvGrpSpPr>
          <p:cNvPr id="70" name="Group 69">
            <a:extLst>
              <a:ext uri="{FF2B5EF4-FFF2-40B4-BE49-F238E27FC236}">
                <a16:creationId xmlns:a16="http://schemas.microsoft.com/office/drawing/2014/main" id="{BD4194CF-B0DB-4D9E-8C1C-ECF36A402FA7}"/>
              </a:ext>
            </a:extLst>
          </p:cNvPr>
          <p:cNvGrpSpPr/>
          <p:nvPr/>
        </p:nvGrpSpPr>
        <p:grpSpPr>
          <a:xfrm>
            <a:off x="668944" y="3565159"/>
            <a:ext cx="5012256" cy="1035524"/>
            <a:chOff x="611194" y="3565159"/>
            <a:chExt cx="5012256" cy="1035524"/>
          </a:xfrm>
        </p:grpSpPr>
        <p:grpSp>
          <p:nvGrpSpPr>
            <p:cNvPr id="71" name="Group 70">
              <a:extLst>
                <a:ext uri="{FF2B5EF4-FFF2-40B4-BE49-F238E27FC236}">
                  <a16:creationId xmlns:a16="http://schemas.microsoft.com/office/drawing/2014/main" id="{CE2DE772-1566-4521-860C-B32A4A36D478}"/>
                </a:ext>
              </a:extLst>
            </p:cNvPr>
            <p:cNvGrpSpPr/>
            <p:nvPr/>
          </p:nvGrpSpPr>
          <p:grpSpPr>
            <a:xfrm>
              <a:off x="611194" y="3565159"/>
              <a:ext cx="5012256" cy="465676"/>
              <a:chOff x="611194" y="3565159"/>
              <a:chExt cx="5012256" cy="465676"/>
            </a:xfrm>
          </p:grpSpPr>
          <p:grpSp>
            <p:nvGrpSpPr>
              <p:cNvPr id="98" name="Group 97">
                <a:extLst>
                  <a:ext uri="{FF2B5EF4-FFF2-40B4-BE49-F238E27FC236}">
                    <a16:creationId xmlns:a16="http://schemas.microsoft.com/office/drawing/2014/main" id="{25B22527-0E7D-42BE-B792-17E8B43839B3}"/>
                  </a:ext>
                </a:extLst>
              </p:cNvPr>
              <p:cNvGrpSpPr/>
              <p:nvPr/>
            </p:nvGrpSpPr>
            <p:grpSpPr>
              <a:xfrm>
                <a:off x="611194" y="3680983"/>
                <a:ext cx="1053690" cy="234029"/>
                <a:chOff x="1864444" y="3804435"/>
                <a:chExt cx="648343" cy="144000"/>
              </a:xfrm>
              <a:solidFill>
                <a:schemeClr val="accent4">
                  <a:lumMod val="60000"/>
                  <a:lumOff val="40000"/>
                </a:schemeClr>
              </a:solidFill>
            </p:grpSpPr>
            <p:sp>
              <p:nvSpPr>
                <p:cNvPr id="119" name="TextBox 118">
                  <a:extLst>
                    <a:ext uri="{FF2B5EF4-FFF2-40B4-BE49-F238E27FC236}">
                      <a16:creationId xmlns:a16="http://schemas.microsoft.com/office/drawing/2014/main" id="{90A01245-E93E-4537-AA69-9C59B6EA363F}"/>
                    </a:ext>
                  </a:extLst>
                </p:cNvPr>
                <p:cNvSpPr txBox="1">
                  <a:spLocks noChangeAspect="1"/>
                </p:cNvSpPr>
                <p:nvPr/>
              </p:nvSpPr>
              <p:spPr>
                <a:xfrm>
                  <a:off x="1864444"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0" name="TextBox 119">
                  <a:extLst>
                    <a:ext uri="{FF2B5EF4-FFF2-40B4-BE49-F238E27FC236}">
                      <a16:creationId xmlns:a16="http://schemas.microsoft.com/office/drawing/2014/main" id="{AD7A8D7A-227C-4260-AFD2-9881FBE4B75E}"/>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1" name="TextBox 120">
                  <a:extLst>
                    <a:ext uri="{FF2B5EF4-FFF2-40B4-BE49-F238E27FC236}">
                      <a16:creationId xmlns:a16="http://schemas.microsoft.com/office/drawing/2014/main" id="{FE240761-4B8E-4084-94F4-2ED1366307B0}"/>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22" name="TextBox 121">
                  <a:extLst>
                    <a:ext uri="{FF2B5EF4-FFF2-40B4-BE49-F238E27FC236}">
                      <a16:creationId xmlns:a16="http://schemas.microsoft.com/office/drawing/2014/main" id="{CEA80B69-3476-46FD-8AD9-2715822E2121}"/>
                    </a:ext>
                  </a:extLst>
                </p:cNvPr>
                <p:cNvSpPr txBox="1">
                  <a:spLocks noChangeAspect="1"/>
                </p:cNvSpPr>
                <p:nvPr/>
              </p:nvSpPr>
              <p:spPr>
                <a:xfrm>
                  <a:off x="2368787"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99" name="Group 98">
                <a:extLst>
                  <a:ext uri="{FF2B5EF4-FFF2-40B4-BE49-F238E27FC236}">
                    <a16:creationId xmlns:a16="http://schemas.microsoft.com/office/drawing/2014/main" id="{C1F9338C-50A3-4381-8D12-CC951233829A}"/>
                  </a:ext>
                </a:extLst>
              </p:cNvPr>
              <p:cNvGrpSpPr/>
              <p:nvPr/>
            </p:nvGrpSpPr>
            <p:grpSpPr>
              <a:xfrm>
                <a:off x="2113146" y="3680983"/>
                <a:ext cx="779625" cy="234029"/>
                <a:chOff x="580959" y="3670351"/>
                <a:chExt cx="779625" cy="234029"/>
              </a:xfrm>
            </p:grpSpPr>
            <p:sp>
              <p:nvSpPr>
                <p:cNvPr id="116" name="TextBox 115">
                  <a:extLst>
                    <a:ext uri="{FF2B5EF4-FFF2-40B4-BE49-F238E27FC236}">
                      <a16:creationId xmlns:a16="http://schemas.microsoft.com/office/drawing/2014/main" id="{6CB991D2-9DCE-4402-B274-37150F2F6063}"/>
                    </a:ext>
                  </a:extLst>
                </p:cNvPr>
                <p:cNvSpPr txBox="1">
                  <a:spLocks noChangeAspect="1"/>
                </p:cNvSpPr>
                <p:nvPr/>
              </p:nvSpPr>
              <p:spPr>
                <a:xfrm>
                  <a:off x="580959"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7" name="TextBox 116">
                  <a:extLst>
                    <a:ext uri="{FF2B5EF4-FFF2-40B4-BE49-F238E27FC236}">
                      <a16:creationId xmlns:a16="http://schemas.microsoft.com/office/drawing/2014/main" id="{0E6CAECD-FF1A-4FB9-8BD7-4B28F0C703FC}"/>
                    </a:ext>
                  </a:extLst>
                </p:cNvPr>
                <p:cNvSpPr txBox="1">
                  <a:spLocks noChangeAspect="1"/>
                </p:cNvSpPr>
                <p:nvPr/>
              </p:nvSpPr>
              <p:spPr>
                <a:xfrm>
                  <a:off x="853757"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8" name="TextBox 117">
                  <a:extLst>
                    <a:ext uri="{FF2B5EF4-FFF2-40B4-BE49-F238E27FC236}">
                      <a16:creationId xmlns:a16="http://schemas.microsoft.com/office/drawing/2014/main" id="{165DE485-B8FA-48F8-A3DA-9987E836F17E}"/>
                    </a:ext>
                  </a:extLst>
                </p:cNvPr>
                <p:cNvSpPr txBox="1">
                  <a:spLocks noChangeAspect="1"/>
                </p:cNvSpPr>
                <p:nvPr/>
              </p:nvSpPr>
              <p:spPr>
                <a:xfrm>
                  <a:off x="1126555"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00" name="Group 99">
                <a:extLst>
                  <a:ext uri="{FF2B5EF4-FFF2-40B4-BE49-F238E27FC236}">
                    <a16:creationId xmlns:a16="http://schemas.microsoft.com/office/drawing/2014/main" id="{18F81630-1167-4D94-85B1-DE86201DCAAC}"/>
                  </a:ext>
                </a:extLst>
              </p:cNvPr>
              <p:cNvGrpSpPr/>
              <p:nvPr/>
            </p:nvGrpSpPr>
            <p:grpSpPr>
              <a:xfrm>
                <a:off x="3203831" y="3565159"/>
                <a:ext cx="1328993" cy="465676"/>
                <a:chOff x="3332413" y="3595764"/>
                <a:chExt cx="1328993" cy="465676"/>
              </a:xfrm>
            </p:grpSpPr>
            <p:grpSp>
              <p:nvGrpSpPr>
                <p:cNvPr id="105" name="Group 104">
                  <a:extLst>
                    <a:ext uri="{FF2B5EF4-FFF2-40B4-BE49-F238E27FC236}">
                      <a16:creationId xmlns:a16="http://schemas.microsoft.com/office/drawing/2014/main" id="{1D5BA95D-32E7-48BF-BFD6-B64C4779DDD9}"/>
                    </a:ext>
                  </a:extLst>
                </p:cNvPr>
                <p:cNvGrpSpPr/>
                <p:nvPr/>
              </p:nvGrpSpPr>
              <p:grpSpPr>
                <a:xfrm>
                  <a:off x="3332413" y="3595764"/>
                  <a:ext cx="1328993" cy="234029"/>
                  <a:chOff x="1864444" y="3804435"/>
                  <a:chExt cx="817739" cy="144000"/>
                </a:xfrm>
              </p:grpSpPr>
              <p:sp>
                <p:nvSpPr>
                  <p:cNvPr id="111" name="TextBox 110">
                    <a:extLst>
                      <a:ext uri="{FF2B5EF4-FFF2-40B4-BE49-F238E27FC236}">
                        <a16:creationId xmlns:a16="http://schemas.microsoft.com/office/drawing/2014/main" id="{B3348224-EAF0-4AE6-86E5-4B873C3464A4}"/>
                      </a:ext>
                    </a:extLst>
                  </p:cNvPr>
                  <p:cNvSpPr txBox="1">
                    <a:spLocks noChangeAspect="1"/>
                  </p:cNvSpPr>
                  <p:nvPr/>
                </p:nvSpPr>
                <p:spPr>
                  <a:xfrm>
                    <a:off x="1864444"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2" name="TextBox 111">
                    <a:extLst>
                      <a:ext uri="{FF2B5EF4-FFF2-40B4-BE49-F238E27FC236}">
                        <a16:creationId xmlns:a16="http://schemas.microsoft.com/office/drawing/2014/main" id="{9C0BFB1F-17E7-4E5A-9E25-17D25590812E}"/>
                      </a:ext>
                    </a:extLst>
                  </p:cNvPr>
                  <p:cNvSpPr txBox="1">
                    <a:spLocks noChangeAspect="1"/>
                  </p:cNvSpPr>
                  <p:nvPr/>
                </p:nvSpPr>
                <p:spPr>
                  <a:xfrm>
                    <a:off x="2032558"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3" name="TextBox 112">
                    <a:extLst>
                      <a:ext uri="{FF2B5EF4-FFF2-40B4-BE49-F238E27FC236}">
                        <a16:creationId xmlns:a16="http://schemas.microsoft.com/office/drawing/2014/main" id="{5516D8AD-92E0-4170-B822-5487D0874A6C}"/>
                      </a:ext>
                    </a:extLst>
                  </p:cNvPr>
                  <p:cNvSpPr txBox="1">
                    <a:spLocks noChangeAspect="1"/>
                  </p:cNvSpPr>
                  <p:nvPr/>
                </p:nvSpPr>
                <p:spPr>
                  <a:xfrm>
                    <a:off x="2200672"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4" name="TextBox 113">
                    <a:extLst>
                      <a:ext uri="{FF2B5EF4-FFF2-40B4-BE49-F238E27FC236}">
                        <a16:creationId xmlns:a16="http://schemas.microsoft.com/office/drawing/2014/main" id="{E1920D19-96B7-4727-A413-8A4D40CBFE76}"/>
                      </a:ext>
                    </a:extLst>
                  </p:cNvPr>
                  <p:cNvSpPr txBox="1">
                    <a:spLocks noChangeAspect="1"/>
                  </p:cNvSpPr>
                  <p:nvPr/>
                </p:nvSpPr>
                <p:spPr>
                  <a:xfrm>
                    <a:off x="2368787"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5" name="TextBox 114">
                    <a:extLst>
                      <a:ext uri="{FF2B5EF4-FFF2-40B4-BE49-F238E27FC236}">
                        <a16:creationId xmlns:a16="http://schemas.microsoft.com/office/drawing/2014/main" id="{096E3106-5A78-47AB-9BEC-EE21E098B990}"/>
                      </a:ext>
                    </a:extLst>
                  </p:cNvPr>
                  <p:cNvSpPr txBox="1">
                    <a:spLocks noChangeAspect="1"/>
                  </p:cNvSpPr>
                  <p:nvPr/>
                </p:nvSpPr>
                <p:spPr>
                  <a:xfrm>
                    <a:off x="2538183"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106" name="Group 105">
                  <a:extLst>
                    <a:ext uri="{FF2B5EF4-FFF2-40B4-BE49-F238E27FC236}">
                      <a16:creationId xmlns:a16="http://schemas.microsoft.com/office/drawing/2014/main" id="{EC2C3154-3A93-493F-A722-3CD52ED79288}"/>
                    </a:ext>
                  </a:extLst>
                </p:cNvPr>
                <p:cNvGrpSpPr/>
                <p:nvPr/>
              </p:nvGrpSpPr>
              <p:grpSpPr>
                <a:xfrm>
                  <a:off x="3470064" y="3827411"/>
                  <a:ext cx="1053690" cy="234029"/>
                  <a:chOff x="1864444" y="3804435"/>
                  <a:chExt cx="648343" cy="144000"/>
                </a:xfrm>
              </p:grpSpPr>
              <p:sp>
                <p:nvSpPr>
                  <p:cNvPr id="107" name="TextBox 106">
                    <a:extLst>
                      <a:ext uri="{FF2B5EF4-FFF2-40B4-BE49-F238E27FC236}">
                        <a16:creationId xmlns:a16="http://schemas.microsoft.com/office/drawing/2014/main" id="{33809D5A-21FC-42E9-A942-7B90B0307B37}"/>
                      </a:ext>
                    </a:extLst>
                  </p:cNvPr>
                  <p:cNvSpPr txBox="1">
                    <a:spLocks noChangeAspect="1"/>
                  </p:cNvSpPr>
                  <p:nvPr/>
                </p:nvSpPr>
                <p:spPr>
                  <a:xfrm>
                    <a:off x="1864444"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08" name="TextBox 107">
                    <a:extLst>
                      <a:ext uri="{FF2B5EF4-FFF2-40B4-BE49-F238E27FC236}">
                        <a16:creationId xmlns:a16="http://schemas.microsoft.com/office/drawing/2014/main" id="{5F8D54E1-CD59-4881-A039-8831CA9B20C6}"/>
                      </a:ext>
                    </a:extLst>
                  </p:cNvPr>
                  <p:cNvSpPr txBox="1">
                    <a:spLocks noChangeAspect="1"/>
                  </p:cNvSpPr>
                  <p:nvPr/>
                </p:nvSpPr>
                <p:spPr>
                  <a:xfrm>
                    <a:off x="2032558"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09" name="TextBox 108">
                    <a:extLst>
                      <a:ext uri="{FF2B5EF4-FFF2-40B4-BE49-F238E27FC236}">
                        <a16:creationId xmlns:a16="http://schemas.microsoft.com/office/drawing/2014/main" id="{474CDBB6-FAC4-40C2-9889-B2A2EC1A3DE2}"/>
                      </a:ext>
                    </a:extLst>
                  </p:cNvPr>
                  <p:cNvSpPr txBox="1">
                    <a:spLocks noChangeAspect="1"/>
                  </p:cNvSpPr>
                  <p:nvPr/>
                </p:nvSpPr>
                <p:spPr>
                  <a:xfrm>
                    <a:off x="2200672"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10" name="TextBox 109">
                    <a:extLst>
                      <a:ext uri="{FF2B5EF4-FFF2-40B4-BE49-F238E27FC236}">
                        <a16:creationId xmlns:a16="http://schemas.microsoft.com/office/drawing/2014/main" id="{E546268F-C352-4123-91A7-0E1E497D3F14}"/>
                      </a:ext>
                    </a:extLst>
                  </p:cNvPr>
                  <p:cNvSpPr txBox="1">
                    <a:spLocks noChangeAspect="1"/>
                  </p:cNvSpPr>
                  <p:nvPr/>
                </p:nvSpPr>
                <p:spPr>
                  <a:xfrm>
                    <a:off x="2368787"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101" name="Group 100">
                <a:extLst>
                  <a:ext uri="{FF2B5EF4-FFF2-40B4-BE49-F238E27FC236}">
                    <a16:creationId xmlns:a16="http://schemas.microsoft.com/office/drawing/2014/main" id="{4D8D38D7-32A4-4661-88E5-76B0DB4E45EB}"/>
                  </a:ext>
                </a:extLst>
              </p:cNvPr>
              <p:cNvGrpSpPr/>
              <p:nvPr/>
            </p:nvGrpSpPr>
            <p:grpSpPr>
              <a:xfrm>
                <a:off x="4843825" y="3680983"/>
                <a:ext cx="779625" cy="234029"/>
                <a:chOff x="580959" y="3670351"/>
                <a:chExt cx="779625" cy="234029"/>
              </a:xfrm>
              <a:solidFill>
                <a:schemeClr val="tx2">
                  <a:lumMod val="20000"/>
                  <a:lumOff val="80000"/>
                </a:schemeClr>
              </a:solidFill>
            </p:grpSpPr>
            <p:sp>
              <p:nvSpPr>
                <p:cNvPr id="102" name="TextBox 101">
                  <a:extLst>
                    <a:ext uri="{FF2B5EF4-FFF2-40B4-BE49-F238E27FC236}">
                      <a16:creationId xmlns:a16="http://schemas.microsoft.com/office/drawing/2014/main" id="{065F845B-B2AF-4B4F-A4A9-C22FE5134D62}"/>
                    </a:ext>
                  </a:extLst>
                </p:cNvPr>
                <p:cNvSpPr txBox="1">
                  <a:spLocks noChangeAspect="1"/>
                </p:cNvSpPr>
                <p:nvPr/>
              </p:nvSpPr>
              <p:spPr>
                <a:xfrm>
                  <a:off x="580959"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03" name="TextBox 102">
                  <a:extLst>
                    <a:ext uri="{FF2B5EF4-FFF2-40B4-BE49-F238E27FC236}">
                      <a16:creationId xmlns:a16="http://schemas.microsoft.com/office/drawing/2014/main" id="{AE1DFF9E-CD1E-4416-B998-55B2A06458C5}"/>
                    </a:ext>
                  </a:extLst>
                </p:cNvPr>
                <p:cNvSpPr txBox="1">
                  <a:spLocks noChangeAspect="1"/>
                </p:cNvSpPr>
                <p:nvPr/>
              </p:nvSpPr>
              <p:spPr>
                <a:xfrm>
                  <a:off x="853757"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104" name="TextBox 103">
                  <a:extLst>
                    <a:ext uri="{FF2B5EF4-FFF2-40B4-BE49-F238E27FC236}">
                      <a16:creationId xmlns:a16="http://schemas.microsoft.com/office/drawing/2014/main" id="{C9E0827A-DB32-4453-9623-439EFFB03B6F}"/>
                    </a:ext>
                  </a:extLst>
                </p:cNvPr>
                <p:cNvSpPr txBox="1">
                  <a:spLocks noChangeAspect="1"/>
                </p:cNvSpPr>
                <p:nvPr/>
              </p:nvSpPr>
              <p:spPr>
                <a:xfrm>
                  <a:off x="1126555"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72" name="Group 71">
              <a:extLst>
                <a:ext uri="{FF2B5EF4-FFF2-40B4-BE49-F238E27FC236}">
                  <a16:creationId xmlns:a16="http://schemas.microsoft.com/office/drawing/2014/main" id="{E0D1F8B8-87C6-42C9-B693-6E395F14831D}"/>
                </a:ext>
              </a:extLst>
            </p:cNvPr>
            <p:cNvGrpSpPr/>
            <p:nvPr/>
          </p:nvGrpSpPr>
          <p:grpSpPr>
            <a:xfrm>
              <a:off x="611194" y="4135007"/>
              <a:ext cx="5012256" cy="465676"/>
              <a:chOff x="611194" y="3565159"/>
              <a:chExt cx="5012256" cy="465676"/>
            </a:xfrm>
          </p:grpSpPr>
          <p:grpSp>
            <p:nvGrpSpPr>
              <p:cNvPr id="73" name="Group 72">
                <a:extLst>
                  <a:ext uri="{FF2B5EF4-FFF2-40B4-BE49-F238E27FC236}">
                    <a16:creationId xmlns:a16="http://schemas.microsoft.com/office/drawing/2014/main" id="{14B6E1F7-2C58-49B3-966E-588D19B737AA}"/>
                  </a:ext>
                </a:extLst>
              </p:cNvPr>
              <p:cNvGrpSpPr/>
              <p:nvPr/>
            </p:nvGrpSpPr>
            <p:grpSpPr>
              <a:xfrm>
                <a:off x="611194" y="3680983"/>
                <a:ext cx="1053690" cy="234029"/>
                <a:chOff x="1864444" y="3804435"/>
                <a:chExt cx="648343" cy="144000"/>
              </a:xfrm>
              <a:solidFill>
                <a:schemeClr val="accent4">
                  <a:lumMod val="60000"/>
                  <a:lumOff val="40000"/>
                </a:schemeClr>
              </a:solidFill>
            </p:grpSpPr>
            <p:sp>
              <p:nvSpPr>
                <p:cNvPr id="94" name="TextBox 93">
                  <a:extLst>
                    <a:ext uri="{FF2B5EF4-FFF2-40B4-BE49-F238E27FC236}">
                      <a16:creationId xmlns:a16="http://schemas.microsoft.com/office/drawing/2014/main" id="{9E89BE8E-1531-4807-A15D-8979D00758BF}"/>
                    </a:ext>
                  </a:extLst>
                </p:cNvPr>
                <p:cNvSpPr txBox="1">
                  <a:spLocks noChangeAspect="1"/>
                </p:cNvSpPr>
                <p:nvPr/>
              </p:nvSpPr>
              <p:spPr>
                <a:xfrm>
                  <a:off x="1864444"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5" name="TextBox 94">
                  <a:extLst>
                    <a:ext uri="{FF2B5EF4-FFF2-40B4-BE49-F238E27FC236}">
                      <a16:creationId xmlns:a16="http://schemas.microsoft.com/office/drawing/2014/main" id="{10E0EA94-373D-4CCB-A150-37742B6576C1}"/>
                    </a:ext>
                  </a:extLst>
                </p:cNvPr>
                <p:cNvSpPr txBox="1">
                  <a:spLocks noChangeAspect="1"/>
                </p:cNvSpPr>
                <p:nvPr/>
              </p:nvSpPr>
              <p:spPr>
                <a:xfrm>
                  <a:off x="2032558"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6" name="TextBox 95">
                  <a:extLst>
                    <a:ext uri="{FF2B5EF4-FFF2-40B4-BE49-F238E27FC236}">
                      <a16:creationId xmlns:a16="http://schemas.microsoft.com/office/drawing/2014/main" id="{11EC7865-ADB0-4DF2-8F73-A40090F601FB}"/>
                    </a:ext>
                  </a:extLst>
                </p:cNvPr>
                <p:cNvSpPr txBox="1">
                  <a:spLocks noChangeAspect="1"/>
                </p:cNvSpPr>
                <p:nvPr/>
              </p:nvSpPr>
              <p:spPr>
                <a:xfrm>
                  <a:off x="2200672"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7" name="TextBox 96">
                  <a:extLst>
                    <a:ext uri="{FF2B5EF4-FFF2-40B4-BE49-F238E27FC236}">
                      <a16:creationId xmlns:a16="http://schemas.microsoft.com/office/drawing/2014/main" id="{084C7703-3F3D-4B19-9C73-2C67697703DD}"/>
                    </a:ext>
                  </a:extLst>
                </p:cNvPr>
                <p:cNvSpPr txBox="1">
                  <a:spLocks noChangeAspect="1"/>
                </p:cNvSpPr>
                <p:nvPr/>
              </p:nvSpPr>
              <p:spPr>
                <a:xfrm>
                  <a:off x="2368787" y="3804435"/>
                  <a:ext cx="144000" cy="144000"/>
                </a:xfrm>
                <a:prstGeom prst="ellipse">
                  <a:avLst/>
                </a:prstGeom>
                <a:grpFill/>
                <a:ln>
                  <a:solidFill>
                    <a:schemeClr val="accent4">
                      <a:lumMod val="60000"/>
                      <a:lumOff val="4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74" name="Group 73">
                <a:extLst>
                  <a:ext uri="{FF2B5EF4-FFF2-40B4-BE49-F238E27FC236}">
                    <a16:creationId xmlns:a16="http://schemas.microsoft.com/office/drawing/2014/main" id="{AD1E29F7-E279-4A10-9138-338C50D09C45}"/>
                  </a:ext>
                </a:extLst>
              </p:cNvPr>
              <p:cNvGrpSpPr/>
              <p:nvPr/>
            </p:nvGrpSpPr>
            <p:grpSpPr>
              <a:xfrm>
                <a:off x="2113146" y="3680983"/>
                <a:ext cx="779625" cy="234029"/>
                <a:chOff x="580959" y="3670351"/>
                <a:chExt cx="779625" cy="234029"/>
              </a:xfrm>
            </p:grpSpPr>
            <p:sp>
              <p:nvSpPr>
                <p:cNvPr id="91" name="TextBox 90">
                  <a:extLst>
                    <a:ext uri="{FF2B5EF4-FFF2-40B4-BE49-F238E27FC236}">
                      <a16:creationId xmlns:a16="http://schemas.microsoft.com/office/drawing/2014/main" id="{BC714D5B-6C06-46E0-923D-E98B1E84F9DC}"/>
                    </a:ext>
                  </a:extLst>
                </p:cNvPr>
                <p:cNvSpPr txBox="1">
                  <a:spLocks noChangeAspect="1"/>
                </p:cNvSpPr>
                <p:nvPr/>
              </p:nvSpPr>
              <p:spPr>
                <a:xfrm>
                  <a:off x="580959"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2" name="TextBox 91">
                  <a:extLst>
                    <a:ext uri="{FF2B5EF4-FFF2-40B4-BE49-F238E27FC236}">
                      <a16:creationId xmlns:a16="http://schemas.microsoft.com/office/drawing/2014/main" id="{F92BE637-9267-402E-B624-43965727CDFA}"/>
                    </a:ext>
                  </a:extLst>
                </p:cNvPr>
                <p:cNvSpPr txBox="1">
                  <a:spLocks noChangeAspect="1"/>
                </p:cNvSpPr>
                <p:nvPr/>
              </p:nvSpPr>
              <p:spPr>
                <a:xfrm>
                  <a:off x="853757"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3" name="TextBox 92">
                  <a:extLst>
                    <a:ext uri="{FF2B5EF4-FFF2-40B4-BE49-F238E27FC236}">
                      <a16:creationId xmlns:a16="http://schemas.microsoft.com/office/drawing/2014/main" id="{76581FC0-36E8-41F3-A2B9-0F140FCC1A95}"/>
                    </a:ext>
                  </a:extLst>
                </p:cNvPr>
                <p:cNvSpPr txBox="1">
                  <a:spLocks noChangeAspect="1"/>
                </p:cNvSpPr>
                <p:nvPr/>
              </p:nvSpPr>
              <p:spPr>
                <a:xfrm>
                  <a:off x="1126555" y="3670351"/>
                  <a:ext cx="234029" cy="234029"/>
                </a:xfrm>
                <a:prstGeom prst="ellipse">
                  <a:avLst/>
                </a:prstGeom>
                <a:solidFill>
                  <a:srgbClr val="92D050"/>
                </a:solidFill>
                <a:ln>
                  <a:solidFill>
                    <a:srgbClr val="92D05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75" name="Group 74">
                <a:extLst>
                  <a:ext uri="{FF2B5EF4-FFF2-40B4-BE49-F238E27FC236}">
                    <a16:creationId xmlns:a16="http://schemas.microsoft.com/office/drawing/2014/main" id="{A5410D4D-09A5-4EC4-B103-9C280DD82579}"/>
                  </a:ext>
                </a:extLst>
              </p:cNvPr>
              <p:cNvGrpSpPr/>
              <p:nvPr/>
            </p:nvGrpSpPr>
            <p:grpSpPr>
              <a:xfrm>
                <a:off x="3203831" y="3565159"/>
                <a:ext cx="1328993" cy="465676"/>
                <a:chOff x="3332413" y="3595764"/>
                <a:chExt cx="1328993" cy="465676"/>
              </a:xfrm>
            </p:grpSpPr>
            <p:grpSp>
              <p:nvGrpSpPr>
                <p:cNvPr id="80" name="Group 79">
                  <a:extLst>
                    <a:ext uri="{FF2B5EF4-FFF2-40B4-BE49-F238E27FC236}">
                      <a16:creationId xmlns:a16="http://schemas.microsoft.com/office/drawing/2014/main" id="{85298125-931D-42E7-B088-D3479D30354D}"/>
                    </a:ext>
                  </a:extLst>
                </p:cNvPr>
                <p:cNvGrpSpPr/>
                <p:nvPr/>
              </p:nvGrpSpPr>
              <p:grpSpPr>
                <a:xfrm>
                  <a:off x="3332413" y="3595764"/>
                  <a:ext cx="1328993" cy="234029"/>
                  <a:chOff x="1864444" y="3804435"/>
                  <a:chExt cx="817739" cy="144000"/>
                </a:xfrm>
              </p:grpSpPr>
              <p:sp>
                <p:nvSpPr>
                  <p:cNvPr id="86" name="TextBox 85">
                    <a:extLst>
                      <a:ext uri="{FF2B5EF4-FFF2-40B4-BE49-F238E27FC236}">
                        <a16:creationId xmlns:a16="http://schemas.microsoft.com/office/drawing/2014/main" id="{9B692766-F218-4951-B2DE-B6569979ECC4}"/>
                      </a:ext>
                    </a:extLst>
                  </p:cNvPr>
                  <p:cNvSpPr txBox="1">
                    <a:spLocks noChangeAspect="1"/>
                  </p:cNvSpPr>
                  <p:nvPr/>
                </p:nvSpPr>
                <p:spPr>
                  <a:xfrm>
                    <a:off x="1864444"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7" name="TextBox 86">
                    <a:extLst>
                      <a:ext uri="{FF2B5EF4-FFF2-40B4-BE49-F238E27FC236}">
                        <a16:creationId xmlns:a16="http://schemas.microsoft.com/office/drawing/2014/main" id="{EC664B75-9DA2-4156-8BAC-D5E0B537004D}"/>
                      </a:ext>
                    </a:extLst>
                  </p:cNvPr>
                  <p:cNvSpPr txBox="1">
                    <a:spLocks noChangeAspect="1"/>
                  </p:cNvSpPr>
                  <p:nvPr/>
                </p:nvSpPr>
                <p:spPr>
                  <a:xfrm>
                    <a:off x="2032558"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8" name="TextBox 87">
                    <a:extLst>
                      <a:ext uri="{FF2B5EF4-FFF2-40B4-BE49-F238E27FC236}">
                        <a16:creationId xmlns:a16="http://schemas.microsoft.com/office/drawing/2014/main" id="{7BA52D48-6C45-4FB9-9718-91C63C9CD574}"/>
                      </a:ext>
                    </a:extLst>
                  </p:cNvPr>
                  <p:cNvSpPr txBox="1">
                    <a:spLocks noChangeAspect="1"/>
                  </p:cNvSpPr>
                  <p:nvPr/>
                </p:nvSpPr>
                <p:spPr>
                  <a:xfrm>
                    <a:off x="2200672"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9" name="TextBox 88">
                    <a:extLst>
                      <a:ext uri="{FF2B5EF4-FFF2-40B4-BE49-F238E27FC236}">
                        <a16:creationId xmlns:a16="http://schemas.microsoft.com/office/drawing/2014/main" id="{8E1F2912-EA2D-4CE6-9232-DBFA2E9807F7}"/>
                      </a:ext>
                    </a:extLst>
                  </p:cNvPr>
                  <p:cNvSpPr txBox="1">
                    <a:spLocks noChangeAspect="1"/>
                  </p:cNvSpPr>
                  <p:nvPr/>
                </p:nvSpPr>
                <p:spPr>
                  <a:xfrm>
                    <a:off x="2368787"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90" name="TextBox 89">
                    <a:extLst>
                      <a:ext uri="{FF2B5EF4-FFF2-40B4-BE49-F238E27FC236}">
                        <a16:creationId xmlns:a16="http://schemas.microsoft.com/office/drawing/2014/main" id="{0B952B48-677C-41AC-A351-F32932A3F353}"/>
                      </a:ext>
                    </a:extLst>
                  </p:cNvPr>
                  <p:cNvSpPr txBox="1">
                    <a:spLocks noChangeAspect="1"/>
                  </p:cNvSpPr>
                  <p:nvPr/>
                </p:nvSpPr>
                <p:spPr>
                  <a:xfrm>
                    <a:off x="2538183"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nvGrpSpPr>
                <p:cNvPr id="81" name="Group 80">
                  <a:extLst>
                    <a:ext uri="{FF2B5EF4-FFF2-40B4-BE49-F238E27FC236}">
                      <a16:creationId xmlns:a16="http://schemas.microsoft.com/office/drawing/2014/main" id="{BD829CC6-4120-4325-A201-BE0F2BE157D1}"/>
                    </a:ext>
                  </a:extLst>
                </p:cNvPr>
                <p:cNvGrpSpPr/>
                <p:nvPr/>
              </p:nvGrpSpPr>
              <p:grpSpPr>
                <a:xfrm>
                  <a:off x="3470064" y="3827411"/>
                  <a:ext cx="1053690" cy="234029"/>
                  <a:chOff x="1864444" y="3804435"/>
                  <a:chExt cx="648343" cy="144000"/>
                </a:xfrm>
              </p:grpSpPr>
              <p:sp>
                <p:nvSpPr>
                  <p:cNvPr id="82" name="TextBox 81">
                    <a:extLst>
                      <a:ext uri="{FF2B5EF4-FFF2-40B4-BE49-F238E27FC236}">
                        <a16:creationId xmlns:a16="http://schemas.microsoft.com/office/drawing/2014/main" id="{0633CB78-21C1-4F64-9472-37052A870114}"/>
                      </a:ext>
                    </a:extLst>
                  </p:cNvPr>
                  <p:cNvSpPr txBox="1">
                    <a:spLocks noChangeAspect="1"/>
                  </p:cNvSpPr>
                  <p:nvPr/>
                </p:nvSpPr>
                <p:spPr>
                  <a:xfrm>
                    <a:off x="1864444"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3" name="TextBox 82">
                    <a:extLst>
                      <a:ext uri="{FF2B5EF4-FFF2-40B4-BE49-F238E27FC236}">
                        <a16:creationId xmlns:a16="http://schemas.microsoft.com/office/drawing/2014/main" id="{04317390-A55F-4C15-94DA-E17CCAC7953D}"/>
                      </a:ext>
                    </a:extLst>
                  </p:cNvPr>
                  <p:cNvSpPr txBox="1">
                    <a:spLocks noChangeAspect="1"/>
                  </p:cNvSpPr>
                  <p:nvPr/>
                </p:nvSpPr>
                <p:spPr>
                  <a:xfrm>
                    <a:off x="2032558"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4" name="TextBox 83">
                    <a:extLst>
                      <a:ext uri="{FF2B5EF4-FFF2-40B4-BE49-F238E27FC236}">
                        <a16:creationId xmlns:a16="http://schemas.microsoft.com/office/drawing/2014/main" id="{837A0FB2-EC2B-4260-B56A-C07E1D2361FB}"/>
                      </a:ext>
                    </a:extLst>
                  </p:cNvPr>
                  <p:cNvSpPr txBox="1">
                    <a:spLocks noChangeAspect="1"/>
                  </p:cNvSpPr>
                  <p:nvPr/>
                </p:nvSpPr>
                <p:spPr>
                  <a:xfrm>
                    <a:off x="2200672"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85" name="TextBox 84">
                    <a:extLst>
                      <a:ext uri="{FF2B5EF4-FFF2-40B4-BE49-F238E27FC236}">
                        <a16:creationId xmlns:a16="http://schemas.microsoft.com/office/drawing/2014/main" id="{31120E42-CBB5-4EDF-9B89-90EA310B74DC}"/>
                      </a:ext>
                    </a:extLst>
                  </p:cNvPr>
                  <p:cNvSpPr txBox="1">
                    <a:spLocks noChangeAspect="1"/>
                  </p:cNvSpPr>
                  <p:nvPr/>
                </p:nvSpPr>
                <p:spPr>
                  <a:xfrm>
                    <a:off x="2368787" y="3804435"/>
                    <a:ext cx="144000" cy="144000"/>
                  </a:xfrm>
                  <a:prstGeom prst="ellipse">
                    <a:avLst/>
                  </a:prstGeom>
                  <a:solidFill>
                    <a:srgbClr val="00B0F0"/>
                  </a:solidFill>
                  <a:ln>
                    <a:solidFill>
                      <a:srgbClr val="00B0F0"/>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nvGrpSpPr>
              <p:cNvPr id="76" name="Group 75">
                <a:extLst>
                  <a:ext uri="{FF2B5EF4-FFF2-40B4-BE49-F238E27FC236}">
                    <a16:creationId xmlns:a16="http://schemas.microsoft.com/office/drawing/2014/main" id="{20A718E8-C1DD-4FBC-A51B-F73824F955E2}"/>
                  </a:ext>
                </a:extLst>
              </p:cNvPr>
              <p:cNvGrpSpPr/>
              <p:nvPr/>
            </p:nvGrpSpPr>
            <p:grpSpPr>
              <a:xfrm>
                <a:off x="4843825" y="3680983"/>
                <a:ext cx="779625" cy="234029"/>
                <a:chOff x="580959" y="3670351"/>
                <a:chExt cx="779625" cy="234029"/>
              </a:xfrm>
              <a:solidFill>
                <a:schemeClr val="tx2">
                  <a:lumMod val="20000"/>
                  <a:lumOff val="80000"/>
                </a:schemeClr>
              </a:solidFill>
            </p:grpSpPr>
            <p:sp>
              <p:nvSpPr>
                <p:cNvPr id="77" name="TextBox 76">
                  <a:extLst>
                    <a:ext uri="{FF2B5EF4-FFF2-40B4-BE49-F238E27FC236}">
                      <a16:creationId xmlns:a16="http://schemas.microsoft.com/office/drawing/2014/main" id="{1FE3A3CD-7A25-4835-84D0-18EABF30310C}"/>
                    </a:ext>
                  </a:extLst>
                </p:cNvPr>
                <p:cNvSpPr txBox="1">
                  <a:spLocks noChangeAspect="1"/>
                </p:cNvSpPr>
                <p:nvPr/>
              </p:nvSpPr>
              <p:spPr>
                <a:xfrm>
                  <a:off x="580959"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8" name="TextBox 77">
                  <a:extLst>
                    <a:ext uri="{FF2B5EF4-FFF2-40B4-BE49-F238E27FC236}">
                      <a16:creationId xmlns:a16="http://schemas.microsoft.com/office/drawing/2014/main" id="{26C143FA-C714-4C87-8F20-9BD05539C121}"/>
                    </a:ext>
                  </a:extLst>
                </p:cNvPr>
                <p:cNvSpPr txBox="1">
                  <a:spLocks noChangeAspect="1"/>
                </p:cNvSpPr>
                <p:nvPr/>
              </p:nvSpPr>
              <p:spPr>
                <a:xfrm>
                  <a:off x="853757"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sp>
              <p:nvSpPr>
                <p:cNvPr id="79" name="TextBox 78">
                  <a:extLst>
                    <a:ext uri="{FF2B5EF4-FFF2-40B4-BE49-F238E27FC236}">
                      <a16:creationId xmlns:a16="http://schemas.microsoft.com/office/drawing/2014/main" id="{7FAC8183-DB85-4312-AE8C-3C715E87D172}"/>
                    </a:ext>
                  </a:extLst>
                </p:cNvPr>
                <p:cNvSpPr txBox="1">
                  <a:spLocks noChangeAspect="1"/>
                </p:cNvSpPr>
                <p:nvPr/>
              </p:nvSpPr>
              <p:spPr>
                <a:xfrm>
                  <a:off x="1126555" y="3670351"/>
                  <a:ext cx="234029" cy="234029"/>
                </a:xfrm>
                <a:prstGeom prst="ellipse">
                  <a:avLst/>
                </a:prstGeom>
                <a:grpFill/>
                <a:ln>
                  <a:solidFill>
                    <a:schemeClr val="tx2">
                      <a:lumMod val="20000"/>
                      <a:lumOff val="80000"/>
                    </a:schemeClr>
                  </a:solidFill>
                </a:ln>
              </p:spPr>
              <p:txBody>
                <a:bodyPr wrap="none" lIns="0" tIns="0" rIns="0" bIns="0" rtlCol="0" anchor="ctr" anchorCtr="0">
                  <a:noAutofit/>
                </a:bodyPr>
                <a:lstStyle/>
                <a:p>
                  <a:pPr algn="ctr"/>
                  <a:endParaRPr lang="en-GB" sz="500" b="1" dirty="0">
                    <a:latin typeface="Century Gothic" panose="020B0502020202020204" pitchFamily="34" charset="0"/>
                  </a:endParaRPr>
                </a:p>
              </p:txBody>
            </p:sp>
          </p:grpSp>
        </p:grpSp>
      </p:grpSp>
      <p:sp>
        <p:nvSpPr>
          <p:cNvPr id="6" name="Rectangle 5">
            <a:extLst>
              <a:ext uri="{FF2B5EF4-FFF2-40B4-BE49-F238E27FC236}">
                <a16:creationId xmlns:a16="http://schemas.microsoft.com/office/drawing/2014/main" id="{C59A4217-63CC-4AA6-B067-A0A5A854E1E4}"/>
              </a:ext>
            </a:extLst>
          </p:cNvPr>
          <p:cNvSpPr/>
          <p:nvPr/>
        </p:nvSpPr>
        <p:spPr>
          <a:xfrm>
            <a:off x="7231154" y="4337779"/>
            <a:ext cx="285656" cy="307777"/>
          </a:xfrm>
          <a:prstGeom prst="rect">
            <a:avLst/>
          </a:prstGeom>
        </p:spPr>
        <p:txBody>
          <a:bodyPr wrap="none">
            <a:spAutoFit/>
          </a:bodyPr>
          <a:lstStyle/>
          <a:p>
            <a:r>
              <a:rPr lang="en-GB" sz="1400" b="1" dirty="0">
                <a:solidFill>
                  <a:srgbClr val="FF0000"/>
                </a:solidFill>
                <a:latin typeface="Century Gothic" panose="020B0502020202020204" pitchFamily="34" charset="0"/>
              </a:rPr>
              <a:t>1</a:t>
            </a:r>
            <a:endParaRPr lang="en-GB" sz="1400" dirty="0"/>
          </a:p>
        </p:txBody>
      </p:sp>
    </p:spTree>
    <p:extLst>
      <p:ext uri="{BB962C8B-B14F-4D97-AF65-F5344CB8AC3E}">
        <p14:creationId xmlns:p14="http://schemas.microsoft.com/office/powerpoint/2010/main" val="1668394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F8F11D-A449-4684-B8E0-461263A2E192}">
  <ds:schemaRefs>
    <ds:schemaRef ds:uri="http://schemas.microsoft.com/sharepoint/v3"/>
    <ds:schemaRef ds:uri="http://purl.org/dc/elements/1.1/"/>
    <ds:schemaRef ds:uri="http://schemas.openxmlformats.org/package/2006/metadata/core-properties"/>
    <ds:schemaRef ds:uri="http://purl.org/dc/dcmitype/"/>
    <ds:schemaRef ds:uri="86144f90-c7b6-48d0-aae5-f5e9e48cc3df"/>
    <ds:schemaRef ds:uri="http://purl.org/dc/terms/"/>
    <ds:schemaRef ds:uri="http://schemas.microsoft.com/office/2006/metadata/properties"/>
    <ds:schemaRef ds:uri="http://schemas.microsoft.com/office/2006/documentManagement/types"/>
    <ds:schemaRef ds:uri="http://schemas.microsoft.com/office/infopath/2007/PartnerControls"/>
    <ds:schemaRef ds:uri="0f0ae0ff-29c4-4766-b250-c1a9bee8d430"/>
    <ds:schemaRef ds:uri="http://www.w3.org/XML/1998/namespace"/>
  </ds:schemaRefs>
</ds:datastoreItem>
</file>

<file path=customXml/itemProps2.xml><?xml version="1.0" encoding="utf-8"?>
<ds:datastoreItem xmlns:ds="http://schemas.openxmlformats.org/officeDocument/2006/customXml" ds:itemID="{CA268282-80FA-459B-A0FD-2712372138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BE7001C-4FE1-4FF1-8D32-419BDEA7C0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363</TotalTime>
  <Words>1075</Words>
  <Application>Microsoft Office PowerPoint</Application>
  <PresentationFormat>On-screen Show (4:3)</PresentationFormat>
  <Paragraphs>520</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Jan Fitzpatrick</cp:lastModifiedBy>
  <cp:revision>3</cp:revision>
  <dcterms:created xsi:type="dcterms:W3CDTF">2018-03-17T10:08:43Z</dcterms:created>
  <dcterms:modified xsi:type="dcterms:W3CDTF">2019-12-16T16:11:06Z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